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4" r:id="rId5"/>
    <p:sldId id="269" r:id="rId6"/>
    <p:sldId id="273" r:id="rId7"/>
    <p:sldId id="272" r:id="rId8"/>
    <p:sldId id="270" r:id="rId9"/>
    <p:sldId id="277" r:id="rId10"/>
    <p:sldId id="271" r:id="rId11"/>
    <p:sldId id="27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9081" autoAdjust="0"/>
  </p:normalViewPr>
  <p:slideViewPr>
    <p:cSldViewPr snapToGrid="0">
      <p:cViewPr>
        <p:scale>
          <a:sx n="85" d="100"/>
          <a:sy n="85" d="100"/>
        </p:scale>
        <p:origin x="-144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in 2016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Owncloud</a:t>
            </a:r>
            <a:r>
              <a:rPr lang="de-DE" dirty="0"/>
              <a:t>.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grew</a:t>
            </a:r>
            <a:r>
              <a:rPr lang="de-DE" dirty="0"/>
              <a:t> </a:t>
            </a:r>
            <a:r>
              <a:rPr lang="de-DE" dirty="0" err="1"/>
              <a:t>steadily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time. In 2019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gouvernments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france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germany</a:t>
            </a:r>
            <a:r>
              <a:rPr lang="de-DE" dirty="0"/>
              <a:t>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UAS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,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and a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 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7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. 20114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Google </a:t>
            </a:r>
            <a:r>
              <a:rPr lang="de-DE" dirty="0" err="1"/>
              <a:t>employes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different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.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 The </a:t>
            </a:r>
            <a:r>
              <a:rPr lang="de-DE" dirty="0" err="1"/>
              <a:t>countainers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such a </a:t>
            </a:r>
            <a:r>
              <a:rPr lang="de-DE" dirty="0" err="1"/>
              <a:t>architecture</a:t>
            </a:r>
            <a:r>
              <a:rPr lang="de-DE" dirty="0"/>
              <a:t> Michael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YAML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together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YAML file on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A YAML file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Apiversion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Apiversion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kubernetes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,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v1beta1</a:t>
            </a:r>
          </a:p>
          <a:p>
            <a:endParaRPr lang="de-DE" baseline="0" dirty="0" smtClean="0"/>
          </a:p>
          <a:p>
            <a:r>
              <a:rPr lang="de-DE" baseline="0" dirty="0" smtClean="0"/>
              <a:t>Kind </a:t>
            </a:r>
            <a:r>
              <a:rPr lang="de-DE" baseline="0" dirty="0" err="1" smtClean="0"/>
              <a:t>describes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Deployment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help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, like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identificators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Spec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specify</a:t>
            </a:r>
            <a:r>
              <a:rPr lang="de-DE" baseline="0" dirty="0" smtClean="0"/>
              <a:t> additional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type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Port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Multiple YAML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at least 1 per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objectives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figure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boxes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. Every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represented</a:t>
            </a:r>
            <a:r>
              <a:rPr lang="de-DE" baseline="0" dirty="0" smtClean="0"/>
              <a:t> by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diagram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expanded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servers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Connected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specifically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MaraDB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for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will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in, </a:t>
            </a: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/>
              <a:t>20/21 Cloud Computing Seminar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Powerful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 err="1"/>
              <a:t>Nextcloud</a:t>
            </a:r>
            <a:endParaRPr lang="de-DE" dirty="0"/>
          </a:p>
          <a:p>
            <a:pPr lvl="1"/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Many different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Expansion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pods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Yaml files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30055" y="2592198"/>
            <a:ext cx="5531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Einleitung: Nils 1-2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Nextcloud Andrej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Kubernetes Andrej 4-5min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Yaml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Architecture</a:t>
            </a:r>
            <a:r>
              <a:rPr lang="de-DE" dirty="0"/>
              <a:t> Michael 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Livedemo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4 Nodes, einer wird abgeschaltet: Francisco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 Nodes, Text/</a:t>
            </a:r>
            <a:r>
              <a:rPr lang="de-DE" dirty="0" err="1"/>
              <a:t>Voicechat</a:t>
            </a:r>
            <a:r>
              <a:rPr lang="de-DE" dirty="0"/>
              <a:t>: Nils 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Optional: Nextcloud/Cluster aufsetzen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Conclusion</a:t>
            </a:r>
            <a:r>
              <a:rPr lang="de-DE" dirty="0"/>
              <a:t>: Andrej</a:t>
            </a:r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Open source</a:t>
            </a:r>
          </a:p>
          <a:p>
            <a:r>
              <a:rPr lang="de-DE" dirty="0" err="1"/>
              <a:t>Founded</a:t>
            </a:r>
            <a:r>
              <a:rPr lang="de-DE" dirty="0"/>
              <a:t> 2016</a:t>
            </a:r>
          </a:p>
          <a:p>
            <a:r>
              <a:rPr lang="de-DE" dirty="0"/>
              <a:t>Main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F98EF2B0-6396-4832-A603-CCEE22E0091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65" y="1732278"/>
            <a:ext cx="8452269" cy="5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 err="1"/>
              <a:t>Founded</a:t>
            </a:r>
            <a:r>
              <a:rPr lang="de-DE" dirty="0"/>
              <a:t> 2014</a:t>
            </a:r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</a:t>
            </a:r>
          </a:p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IaaS and PaaS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xmlns="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1DA3D285-5D68-4ABD-BDC6-35DF3A2C2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758473"/>
            <a:ext cx="10308168" cy="484759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xmlns="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Bildergebnis für kubernetes yaml file 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91" y="1916627"/>
            <a:ext cx="7069872" cy="45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46849" y="2988527"/>
            <a:ext cx="3969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Base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Apiversion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Metadata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Spec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8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7" y="2193189"/>
            <a:ext cx="77343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4105" y="1955857"/>
            <a:ext cx="3806452" cy="4351338"/>
          </a:xfrm>
        </p:spPr>
        <p:txBody>
          <a:bodyPr/>
          <a:lstStyle/>
          <a:p>
            <a:r>
              <a:rPr lang="de-DE" dirty="0" smtClean="0"/>
              <a:t>Main </a:t>
            </a:r>
            <a:r>
              <a:rPr lang="en-US" dirty="0" smtClean="0"/>
              <a:t>objectives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de-DE" dirty="0" smtClean="0"/>
              <a:t>Storage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lvl="1"/>
            <a:r>
              <a:rPr lang="de-DE" dirty="0" smtClean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??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MinIO</a:t>
            </a:r>
            <a:endParaRPr lang="de-DE" dirty="0" smtClean="0"/>
          </a:p>
          <a:p>
            <a:pPr lvl="1"/>
            <a:r>
              <a:rPr lang="de-DE" dirty="0" err="1" smtClean="0"/>
              <a:t>Redis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lvl="1"/>
            <a:r>
              <a:rPr lang="de-DE" dirty="0" err="1" smtClean="0"/>
              <a:t>MariaDB</a:t>
            </a:r>
            <a:r>
              <a:rPr lang="de-DE" dirty="0" smtClean="0"/>
              <a:t> + </a:t>
            </a:r>
            <a:r>
              <a:rPr lang="de-DE" dirty="0" err="1" smtClean="0"/>
              <a:t>MaxScale</a:t>
            </a:r>
            <a:endParaRPr lang="de-DE" dirty="0" smtClean="0"/>
          </a:p>
          <a:p>
            <a:pPr lvl="1"/>
            <a:r>
              <a:rPr lang="de-DE" dirty="0" err="1" smtClean="0"/>
              <a:t>Nextcloud</a:t>
            </a:r>
            <a:endParaRPr lang="de-DE" dirty="0" smtClean="0"/>
          </a:p>
          <a:p>
            <a:pPr lvl="1"/>
            <a:r>
              <a:rPr lang="de-DE" dirty="0" err="1" smtClean="0"/>
              <a:t>Cron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4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Benutzerdefiniert</PresentationFormat>
  <Paragraphs>119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Setup of Nextcloud using Kubernetes</vt:lpstr>
      <vt:lpstr>Agenda</vt:lpstr>
      <vt:lpstr>PowerPoint-Präsentation</vt:lpstr>
      <vt:lpstr>PowerPoint-Präsentation</vt:lpstr>
      <vt:lpstr>PowerPoint-Präsentation</vt:lpstr>
      <vt:lpstr>PowerPoint-Präsentation</vt:lpstr>
      <vt:lpstr>Yaml files</vt:lpstr>
      <vt:lpstr>Architecture</vt:lpstr>
      <vt:lpstr>Architecture ??</vt:lpstr>
      <vt:lpstr>Live demonstration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Beatrix</cp:lastModifiedBy>
  <cp:revision>43</cp:revision>
  <dcterms:created xsi:type="dcterms:W3CDTF">2021-01-06T10:23:42Z</dcterms:created>
  <dcterms:modified xsi:type="dcterms:W3CDTF">2021-02-10T16:05:26Z</dcterms:modified>
</cp:coreProperties>
</file>