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4" r:id="rId5"/>
    <p:sldId id="269" r:id="rId6"/>
    <p:sldId id="273" r:id="rId7"/>
    <p:sldId id="272" r:id="rId8"/>
    <p:sldId id="270" r:id="rId9"/>
    <p:sldId id="271" r:id="rId10"/>
    <p:sldId id="275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9081" autoAdjust="0"/>
  </p:normalViewPr>
  <p:slideViewPr>
    <p:cSldViewPr snapToGrid="0">
      <p:cViewPr varScale="1">
        <p:scale>
          <a:sx n="70" d="100"/>
          <a:sy n="70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31BF5-AF9F-4183-BB68-10B5FC5A86C9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572D1-9F21-4623-91AD-FF8FC5882A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02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13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in 2016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fork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Owncloud</a:t>
            </a:r>
            <a:r>
              <a:rPr lang="de-DE" dirty="0"/>
              <a:t>.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popularity</a:t>
            </a:r>
            <a:r>
              <a:rPr lang="de-DE" dirty="0"/>
              <a:t> </a:t>
            </a:r>
            <a:r>
              <a:rPr lang="de-DE" dirty="0" err="1"/>
              <a:t>grew</a:t>
            </a:r>
            <a:r>
              <a:rPr lang="de-DE" dirty="0"/>
              <a:t> </a:t>
            </a:r>
            <a:r>
              <a:rPr lang="de-DE" dirty="0" err="1"/>
              <a:t>steadily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time. In 2019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gouvernments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a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france</a:t>
            </a:r>
            <a:r>
              <a:rPr lang="de-DE" dirty="0"/>
              <a:t>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germany</a:t>
            </a:r>
            <a:r>
              <a:rPr lang="de-DE" dirty="0"/>
              <a:t>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UAS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. 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.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,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editing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and a </a:t>
            </a:r>
            <a:r>
              <a:rPr lang="de-DE" dirty="0" err="1"/>
              <a:t>video</a:t>
            </a:r>
            <a:r>
              <a:rPr lang="de-DE" dirty="0"/>
              <a:t> and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. </a:t>
            </a:r>
          </a:p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. This screen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recomended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chats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functionalities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on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0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. This screen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recomended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chats</a:t>
            </a:r>
            <a:r>
              <a:rPr lang="de-DE" dirty="0"/>
              <a:t>. On </a:t>
            </a:r>
            <a:r>
              <a:rPr lang="de-DE" dirty="0" err="1"/>
              <a:t>the</a:t>
            </a:r>
            <a:r>
              <a:rPr lang="de-DE" dirty="0"/>
              <a:t> top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functionalities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deployed</a:t>
            </a:r>
            <a:r>
              <a:rPr lang="de-DE" dirty="0"/>
              <a:t> on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17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open source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manage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and </a:t>
            </a:r>
            <a:r>
              <a:rPr lang="de-DE" dirty="0" err="1"/>
              <a:t>services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portable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scalable</a:t>
            </a:r>
            <a:r>
              <a:rPr lang="de-DE" dirty="0"/>
              <a:t>. 20114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founded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Google </a:t>
            </a:r>
            <a:r>
              <a:rPr lang="de-DE" dirty="0" err="1"/>
              <a:t>employes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2015.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service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eases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6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exemplary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en-US" noProof="0" dirty="0"/>
              <a:t>distinguishes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and </a:t>
            </a:r>
            <a:r>
              <a:rPr lang="de-DE" dirty="0" err="1"/>
              <a:t>nodes</a:t>
            </a:r>
            <a:r>
              <a:rPr lang="de-DE" dirty="0"/>
              <a:t>. The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, like time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reacts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shutdown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Inside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different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. </a:t>
            </a:r>
            <a:r>
              <a:rPr lang="de-DE" dirty="0" err="1"/>
              <a:t>Pods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. The </a:t>
            </a:r>
            <a:r>
              <a:rPr lang="de-DE" dirty="0" err="1"/>
              <a:t>countainers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deployments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on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a </a:t>
            </a:r>
            <a:r>
              <a:rPr lang="de-DE" dirty="0" err="1"/>
              <a:t>pod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nextcloud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.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such a </a:t>
            </a:r>
            <a:r>
              <a:rPr lang="de-DE" dirty="0" err="1"/>
              <a:t>architecture</a:t>
            </a:r>
            <a:r>
              <a:rPr lang="de-DE" dirty="0"/>
              <a:t> Michael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9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88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767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85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disease</a:t>
            </a:r>
            <a:r>
              <a:rPr lang="de-DE" baseline="0"/>
              <a:t> itself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572D1-9F21-4623-91AD-FF8FC5882A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7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07" y="0"/>
            <a:ext cx="2969059" cy="14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9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67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58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709" y="251936"/>
            <a:ext cx="9358746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709" y="1825625"/>
            <a:ext cx="10945091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0D437-8179-477F-836D-59598ED3A9B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" y="1646238"/>
            <a:ext cx="12192000" cy="50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870" y="178507"/>
            <a:ext cx="2754130" cy="1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1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2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3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96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52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58319-1D38-489E-A3F8-1A0C4EB82D46}" type="datetimeFigureOut">
              <a:rPr lang="de-DE" smtClean="0"/>
              <a:t>10.02.2021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7658-0F70-421B-9B10-FA4A9AE028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8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508256"/>
            <a:ext cx="9322965" cy="2387600"/>
          </a:xfrm>
        </p:spPr>
        <p:txBody>
          <a:bodyPr/>
          <a:lstStyle/>
          <a:p>
            <a:r>
              <a:rPr lang="en-GB" dirty="0"/>
              <a:t>Setup of Nextcloud using Kubernetes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18326"/>
            <a:ext cx="9144000" cy="1239473"/>
          </a:xfrm>
        </p:spPr>
        <p:txBody>
          <a:bodyPr/>
          <a:lstStyle/>
          <a:p>
            <a:r>
              <a:rPr lang="de-DE" dirty="0"/>
              <a:t>20/21 Cloud Computing Seminar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65316" y="5782049"/>
            <a:ext cx="54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Michael Zodel, Andrej Korinth, Francisco Seipel, Nils Krug</a:t>
            </a:r>
          </a:p>
        </p:txBody>
      </p:sp>
    </p:spTree>
    <p:extLst>
      <p:ext uri="{BB962C8B-B14F-4D97-AF65-F5344CB8AC3E}">
        <p14:creationId xmlns:p14="http://schemas.microsoft.com/office/powerpoint/2010/main" val="106734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Kubernetes</a:t>
            </a:r>
            <a:endParaRPr lang="de-DE" dirty="0"/>
          </a:p>
          <a:p>
            <a:pPr lvl="1"/>
            <a:r>
              <a:rPr lang="de-DE" dirty="0"/>
              <a:t>Powerful</a:t>
            </a:r>
          </a:p>
          <a:p>
            <a:pPr lvl="1"/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 err="1"/>
              <a:t>Nextcloud</a:t>
            </a:r>
            <a:endParaRPr lang="de-DE" dirty="0"/>
          </a:p>
          <a:p>
            <a:pPr lvl="1"/>
            <a:r>
              <a:rPr lang="de-DE" dirty="0" err="1"/>
              <a:t>Usefull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/>
              <a:t>Many different </a:t>
            </a:r>
            <a:r>
              <a:rPr lang="de-DE" dirty="0" err="1"/>
              <a:t>features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Expansion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pods</a:t>
            </a:r>
            <a:endParaRPr lang="de-DE" dirty="0"/>
          </a:p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6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30782" y="1731818"/>
            <a:ext cx="5860473" cy="2817236"/>
          </a:xfrm>
        </p:spPr>
        <p:txBody>
          <a:bodyPr/>
          <a:lstStyle/>
          <a:p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Thank you for your attention </a:t>
            </a:r>
            <a:r>
              <a:rPr lang="de-DE" sz="4400">
                <a:latin typeface="Wingdings" panose="05000000000000000000" pitchFamily="2" charset="2"/>
              </a:rPr>
              <a:t>J</a:t>
            </a:r>
            <a:endParaRPr lang="de-DE">
              <a:latin typeface="Wingdings" panose="05000000000000000000" pitchFamily="2" charset="2"/>
            </a:endParaRP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66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Nextcloud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Yaml files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2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4530055" y="2592198"/>
            <a:ext cx="55312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Einleitung: Nils 1-2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Nextcloud Andrej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Kubernetes Andrej 4-5min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Yaml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Architecture</a:t>
            </a:r>
            <a:r>
              <a:rPr lang="de-DE" dirty="0"/>
              <a:t> Michael 5min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Livedemo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4 Nodes, einer wird abgeschaltet: Francisco 5min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2 Nodes, Text/</a:t>
            </a:r>
            <a:r>
              <a:rPr lang="de-DE" dirty="0" err="1"/>
              <a:t>Voicechat</a:t>
            </a:r>
            <a:r>
              <a:rPr lang="de-DE" dirty="0"/>
              <a:t>: Nils  5min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Optional: Nextcloud/Cluster aufsetzen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Conclusion</a:t>
            </a:r>
            <a:r>
              <a:rPr lang="de-DE" dirty="0"/>
              <a:t>: Andrej</a:t>
            </a:r>
          </a:p>
        </p:txBody>
      </p:sp>
    </p:spTree>
    <p:extLst>
      <p:ext uri="{BB962C8B-B14F-4D97-AF65-F5344CB8AC3E}">
        <p14:creationId xmlns:p14="http://schemas.microsoft.com/office/powerpoint/2010/main" val="219122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Cloud </a:t>
            </a:r>
            <a:r>
              <a:rPr lang="de-DE" dirty="0" err="1"/>
              <a:t>solution</a:t>
            </a:r>
            <a:endParaRPr lang="de-DE" dirty="0"/>
          </a:p>
          <a:p>
            <a:r>
              <a:rPr lang="de-DE" dirty="0"/>
              <a:t>Open source</a:t>
            </a:r>
          </a:p>
          <a:p>
            <a:r>
              <a:rPr lang="de-DE" dirty="0" err="1"/>
              <a:t>Founded</a:t>
            </a:r>
            <a:r>
              <a:rPr lang="de-DE" dirty="0"/>
              <a:t> 2016</a:t>
            </a:r>
          </a:p>
          <a:p>
            <a:r>
              <a:rPr lang="de-DE" dirty="0"/>
              <a:t>Main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sharing</a:t>
            </a:r>
            <a:r>
              <a:rPr lang="de-DE" dirty="0"/>
              <a:t> </a:t>
            </a:r>
            <a:r>
              <a:rPr lang="de-DE" dirty="0" err="1"/>
              <a:t>files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added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A007AC0-4974-439A-9262-409267C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E75B64-3D42-4166-B864-477DE835D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97157"/>
            <a:ext cx="2320843" cy="1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0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A007AC0-4974-439A-9262-409267C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E75B64-3D42-4166-B864-477DE835D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8" y="97157"/>
            <a:ext cx="2320843" cy="164586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98EF2B0-6396-4832-A603-CCEE22E0091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65" y="1732278"/>
            <a:ext cx="8452269" cy="50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5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Open source </a:t>
            </a:r>
            <a:r>
              <a:rPr lang="de-DE" dirty="0" err="1"/>
              <a:t>platform</a:t>
            </a:r>
            <a:endParaRPr lang="de-DE" dirty="0"/>
          </a:p>
          <a:p>
            <a:r>
              <a:rPr lang="de-DE" dirty="0" err="1"/>
              <a:t>Founded</a:t>
            </a:r>
            <a:r>
              <a:rPr lang="de-DE" dirty="0"/>
              <a:t> 2014</a:t>
            </a:r>
          </a:p>
          <a:p>
            <a:r>
              <a:rPr lang="de-DE" dirty="0"/>
              <a:t>First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2015</a:t>
            </a:r>
          </a:p>
          <a:p>
            <a:r>
              <a:rPr lang="de-DE" dirty="0" err="1"/>
              <a:t>Aspects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IaaS and PaaS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5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A3D285-5D68-4ABD-BDC6-35DF3A2C2F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6" y="1758473"/>
            <a:ext cx="10308168" cy="4847591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6</a:t>
            </a:fld>
            <a:endParaRPr lang="de-DE"/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6839BEF3-E9EB-4513-929E-2BFE84C02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251936"/>
            <a:ext cx="61373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9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 </a:t>
            </a:r>
            <a:r>
              <a:rPr lang="de-DE" dirty="0" err="1"/>
              <a:t>files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50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9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demonstration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A7658-0F70-421B-9B10-FA4A9AE028A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2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Breitbild</PresentationFormat>
  <Paragraphs>88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Setup of Nextcloud using Kubernetes</vt:lpstr>
      <vt:lpstr>Agenda</vt:lpstr>
      <vt:lpstr>PowerPoint-Präsentation</vt:lpstr>
      <vt:lpstr>PowerPoint-Präsentation</vt:lpstr>
      <vt:lpstr>PowerPoint-Präsentation</vt:lpstr>
      <vt:lpstr>PowerPoint-Präsentation</vt:lpstr>
      <vt:lpstr>Yaml files</vt:lpstr>
      <vt:lpstr>Architecture</vt:lpstr>
      <vt:lpstr>Live demonstration</vt:lpstr>
      <vt:lpstr>Conclusion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K.</dc:creator>
  <cp:lastModifiedBy>Andrej Korinth</cp:lastModifiedBy>
  <cp:revision>38</cp:revision>
  <dcterms:created xsi:type="dcterms:W3CDTF">2021-01-06T10:23:42Z</dcterms:created>
  <dcterms:modified xsi:type="dcterms:W3CDTF">2021-02-10T14:41:09Z</dcterms:modified>
</cp:coreProperties>
</file>