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3" r:id="rId6"/>
    <p:sldId id="272" r:id="rId7"/>
    <p:sldId id="270" r:id="rId8"/>
    <p:sldId id="271" r:id="rId9"/>
    <p:sldId id="275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9081" autoAdjust="0"/>
  </p:normalViewPr>
  <p:slideViewPr>
    <p:cSldViewPr snapToGrid="0">
      <p:cViewPr varScale="1">
        <p:scale>
          <a:sx n="114" d="100"/>
          <a:sy n="114" d="100"/>
        </p:scale>
        <p:origin x="19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1BF5-AF9F-4183-BB68-10B5FC5A86C9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72D1-9F21-4623-91AD-FF8FC5882A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in 2016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Owncloud</a:t>
            </a:r>
            <a:r>
              <a:rPr lang="de-DE" dirty="0"/>
              <a:t>.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grew</a:t>
            </a:r>
            <a:r>
              <a:rPr lang="de-DE" dirty="0"/>
              <a:t> </a:t>
            </a:r>
            <a:r>
              <a:rPr lang="de-DE" dirty="0" err="1"/>
              <a:t>steadily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time. In 2019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gouvernments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france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germany</a:t>
            </a:r>
            <a:r>
              <a:rPr lang="de-DE" dirty="0"/>
              <a:t>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UAS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,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and a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. 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services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portable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. 20114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Google </a:t>
            </a:r>
            <a:r>
              <a:rPr lang="de-DE" dirty="0" err="1"/>
              <a:t>employes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Inside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different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.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 The </a:t>
            </a:r>
            <a:r>
              <a:rPr lang="de-DE" dirty="0" err="1"/>
              <a:t>countainers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such a </a:t>
            </a:r>
            <a:r>
              <a:rPr lang="de-DE" dirty="0" err="1"/>
              <a:t>architecture</a:t>
            </a:r>
            <a:r>
              <a:rPr lang="de-DE" dirty="0"/>
              <a:t> Michael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9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YAML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together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YAML file on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 A YAML file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Apiversion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metadata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Apiversion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kubernetes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,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v1beta1</a:t>
            </a:r>
          </a:p>
          <a:p>
            <a:endParaRPr lang="de-DE" baseline="0" dirty="0" smtClean="0"/>
          </a:p>
          <a:p>
            <a:r>
              <a:rPr lang="de-DE" baseline="0" dirty="0" smtClean="0"/>
              <a:t>Kind </a:t>
            </a:r>
            <a:r>
              <a:rPr lang="de-DE" baseline="0" dirty="0" err="1" smtClean="0"/>
              <a:t>describes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Deployment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pods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Metadata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help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identify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, like 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identificators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Spec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specify</a:t>
            </a:r>
            <a:r>
              <a:rPr lang="de-DE" baseline="0" dirty="0" smtClean="0"/>
              <a:t> additional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type of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. 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.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Port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Multiple YAML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at least 1 per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objectives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scalability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As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figure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boxes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. Every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represented</a:t>
            </a:r>
            <a:r>
              <a:rPr lang="de-DE" baseline="0" dirty="0" smtClean="0"/>
              <a:t> by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diagram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expanded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servers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Connected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specifically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MaraDB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As for high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failure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will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failure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replication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in, </a:t>
            </a:r>
            <a:r>
              <a:rPr lang="de-DE" baseline="0" dirty="0" err="1" smtClean="0"/>
              <a:t>therefore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07" y="0"/>
            <a:ext cx="2969059" cy="14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709" y="251936"/>
            <a:ext cx="935874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709" y="1825625"/>
            <a:ext cx="10945091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0D437-8179-477F-836D-59598ED3A9B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" y="1646238"/>
            <a:ext cx="12192000" cy="50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70" y="178507"/>
            <a:ext cx="2754130" cy="1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08256"/>
            <a:ext cx="9322965" cy="2387600"/>
          </a:xfrm>
        </p:spPr>
        <p:txBody>
          <a:bodyPr/>
          <a:lstStyle/>
          <a:p>
            <a:r>
              <a:rPr lang="en-GB" dirty="0"/>
              <a:t>Setup of Nextcloud using Kubernetes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8326"/>
            <a:ext cx="9144000" cy="1239473"/>
          </a:xfrm>
        </p:spPr>
        <p:txBody>
          <a:bodyPr/>
          <a:lstStyle/>
          <a:p>
            <a:r>
              <a:rPr lang="de-DE" dirty="0"/>
              <a:t>20/21 Cloud Computing Seminar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65316" y="5782049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Michael Zodel, Andrej Korinth, Francisco Seipel, Nils Krug</a:t>
            </a:r>
          </a:p>
        </p:txBody>
      </p:sp>
    </p:spTree>
    <p:extLst>
      <p:ext uri="{BB962C8B-B14F-4D97-AF65-F5344CB8AC3E}">
        <p14:creationId xmlns:p14="http://schemas.microsoft.com/office/powerpoint/2010/main" val="10673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0782" y="1731818"/>
            <a:ext cx="5860473" cy="2817236"/>
          </a:xfrm>
        </p:spPr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Thank you for your attention </a:t>
            </a:r>
            <a:r>
              <a:rPr lang="de-DE" sz="4400">
                <a:latin typeface="Wingdings" panose="05000000000000000000" pitchFamily="2" charset="2"/>
              </a:rPr>
              <a:t>J</a:t>
            </a:r>
            <a:endParaRPr lang="de-DE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Nextcloud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Yaml files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Cloud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Open source</a:t>
            </a:r>
          </a:p>
          <a:p>
            <a:r>
              <a:rPr lang="de-DE" dirty="0" err="1"/>
              <a:t>Founded</a:t>
            </a:r>
            <a:r>
              <a:rPr lang="de-DE" dirty="0"/>
              <a:t> 2016</a:t>
            </a:r>
          </a:p>
          <a:p>
            <a:r>
              <a:rPr lang="de-DE" dirty="0"/>
              <a:t>Main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 source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 err="1"/>
              <a:t>Founded</a:t>
            </a:r>
            <a:r>
              <a:rPr lang="de-DE" dirty="0"/>
              <a:t> 2014</a:t>
            </a:r>
          </a:p>
          <a:p>
            <a:r>
              <a:rPr lang="de-DE" dirty="0"/>
              <a:t>First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</a:t>
            </a:r>
          </a:p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IaaS and PaaS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4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xmlns="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1DA3D285-5D68-4ABD-BDC6-35DF3A2C2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1758473"/>
            <a:ext cx="10308168" cy="484759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5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xmlns="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ür kubernetes yaml file 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28" y="1794118"/>
            <a:ext cx="7069872" cy="456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7718" y="1950974"/>
            <a:ext cx="3969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Base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Apiversion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Metadata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Spec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007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7" y="2193189"/>
            <a:ext cx="77343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64105" y="1955857"/>
            <a:ext cx="3806452" cy="4351338"/>
          </a:xfrm>
        </p:spPr>
        <p:txBody>
          <a:bodyPr/>
          <a:lstStyle/>
          <a:p>
            <a:r>
              <a:rPr lang="de-DE" dirty="0" smtClean="0"/>
              <a:t>Main </a:t>
            </a:r>
            <a:r>
              <a:rPr lang="en-US" dirty="0" smtClean="0"/>
              <a:t>objectives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Storage distribution</a:t>
            </a:r>
          </a:p>
          <a:p>
            <a:pPr lvl="1"/>
            <a:r>
              <a:rPr lang="de-DE" dirty="0" smtClean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8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Cluster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 node cluster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deployment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Kubernetes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Easy to set up</a:t>
            </a:r>
          </a:p>
          <a:p>
            <a:r>
              <a:rPr lang="en-US" dirty="0" smtClean="0"/>
              <a:t>Nextcloud</a:t>
            </a:r>
          </a:p>
          <a:p>
            <a:pPr lvl="1"/>
            <a:r>
              <a:rPr lang="en-US" dirty="0" smtClean="0"/>
              <a:t>Useful application</a:t>
            </a:r>
          </a:p>
          <a:p>
            <a:pPr lvl="1"/>
            <a:r>
              <a:rPr lang="en-US" dirty="0" smtClean="0"/>
              <a:t>Many different features</a:t>
            </a:r>
          </a:p>
          <a:p>
            <a:r>
              <a:rPr lang="en-US" dirty="0" smtClean="0"/>
              <a:t>Future outlook</a:t>
            </a:r>
          </a:p>
          <a:p>
            <a:pPr lvl="1"/>
            <a:r>
              <a:rPr lang="en-US" dirty="0" smtClean="0"/>
              <a:t>Expansion of pods</a:t>
            </a:r>
          </a:p>
          <a:p>
            <a:pPr lvl="1"/>
            <a:r>
              <a:rPr lang="en-US" dirty="0" smtClean="0"/>
              <a:t>Adding of features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Breitbild</PresentationFormat>
  <Paragraphs>99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Setup of Nextcloud using Kubernetes</vt:lpstr>
      <vt:lpstr>Agenda</vt:lpstr>
      <vt:lpstr>PowerPoint-Präsentation</vt:lpstr>
      <vt:lpstr>PowerPoint-Präsentation</vt:lpstr>
      <vt:lpstr>PowerPoint-Präsentation</vt:lpstr>
      <vt:lpstr>Yaml files</vt:lpstr>
      <vt:lpstr>Architecture</vt:lpstr>
      <vt:lpstr>Live demonstration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K.</dc:creator>
  <cp:lastModifiedBy>Microsoft-Konto</cp:lastModifiedBy>
  <cp:revision>45</cp:revision>
  <dcterms:created xsi:type="dcterms:W3CDTF">2021-01-06T10:23:42Z</dcterms:created>
  <dcterms:modified xsi:type="dcterms:W3CDTF">2021-02-10T17:17:15Z</dcterms:modified>
</cp:coreProperties>
</file>