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2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9081" autoAdjust="0"/>
  </p:normalViewPr>
  <p:slideViewPr>
    <p:cSldViewPr snapToGrid="0">
      <p:cViewPr varScale="1">
        <p:scale>
          <a:sx n="114" d="100"/>
          <a:sy n="114" d="100"/>
        </p:scale>
        <p:origin x="1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disease</a:t>
            </a:r>
            <a:r>
              <a:rPr lang="de-DE" baseline="0" smtClean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 smtClean="0"/>
              <a:t>20/21 Cloud Computing Seminar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Nextcloud</a:t>
            </a:r>
          </a:p>
          <a:p>
            <a:r>
              <a:rPr lang="en-US" dirty="0" smtClean="0"/>
              <a:t>Kubernetes</a:t>
            </a:r>
          </a:p>
          <a:p>
            <a:r>
              <a:rPr lang="en-US" dirty="0" smtClean="0"/>
              <a:t>Yaml files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30055" y="2592198"/>
            <a:ext cx="5531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Einleitung: Nils 1-2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Nextcloud Andrej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Kubernetes Andrej 4-5min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Yaml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Architecture</a:t>
            </a:r>
            <a:r>
              <a:rPr lang="de-DE" dirty="0" smtClean="0"/>
              <a:t> Michael 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Livedemo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4 Nodes, einer wird abgeschaltet: Francisco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2 Nodes, Text/</a:t>
            </a:r>
            <a:r>
              <a:rPr lang="de-DE" dirty="0" err="1" smtClean="0"/>
              <a:t>Voicechat</a:t>
            </a:r>
            <a:r>
              <a:rPr lang="de-DE" dirty="0" smtClean="0"/>
              <a:t>: Nils 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Optional: Nextcloud/Cluster aufsetzen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Conclusion</a:t>
            </a:r>
            <a:r>
              <a:rPr lang="de-DE" dirty="0" smtClean="0"/>
              <a:t>: Andrej</a:t>
            </a:r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Nextcloud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Kubernetes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Yaml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Setup of Nextcloud using Kubernetes</vt:lpstr>
      <vt:lpstr>Agenda</vt:lpstr>
      <vt:lpstr>Nextcloud</vt:lpstr>
      <vt:lpstr>Kubernetes</vt:lpstr>
      <vt:lpstr>Yaml files</vt:lpstr>
      <vt:lpstr>Architecture</vt:lpstr>
      <vt:lpstr>Live demonstration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Microsoft-Konto</cp:lastModifiedBy>
  <cp:revision>24</cp:revision>
  <dcterms:created xsi:type="dcterms:W3CDTF">2021-01-06T10:23:42Z</dcterms:created>
  <dcterms:modified xsi:type="dcterms:W3CDTF">2021-02-10T10:37:48Z</dcterms:modified>
</cp:coreProperties>
</file>