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C1AC26-61D2-4BDB-8CB7-D8E33288DF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6480F9-4FDD-41DC-9F0A-E60144498C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2E9CFF-066E-41FF-AB42-C44FCB9CBB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6C6C45-9E01-4082-98CA-95A6E74D87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FF6BEA-6741-4855-8D99-86E1BE6E6E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685546-D3D0-46C9-A1B0-A3A6EAD5F2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54EEDF-CB4D-427B-A893-675A296D90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C19565-AE3B-43EB-B798-8475B7DA46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0FA638-8467-421C-A576-B970BAC9AF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3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01295F-DD23-423F-9477-96DCA2E828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F4F24C-5A27-4F74-9DB8-D0770ED91E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1CC78D-76FA-4CFE-86EA-910B8F6030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3A5E58-2EF1-437D-9407-15ACCDD0CA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88CA9F-31CC-4776-948B-C73CEB710A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F82912-CE15-4B1A-AD33-77832D6B04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4CFC37-4FFC-4A71-B9B9-90484196C9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DAA39D-6C7C-4EA5-AA54-4AB7EC5525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3AAE35-546A-4A84-BCB1-25C0047B42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E2B631-B654-4CFB-98E9-B295F31329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AE601B-FD4A-4DE3-9550-13C25A5B19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3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891885-C7CE-4D3E-BD19-8EDA588E21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D5E05F-1026-41CD-968D-2B7B3DCC7A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842729-3078-4329-8B2D-7D3A0BB74C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B396C3-55C5-454E-8F28-10FDAA1C5A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36720" y="0"/>
            <a:ext cx="3276360" cy="3239640"/>
          </a:xfrm>
          <a:custGeom>
            <a:avLst/>
            <a:gdLst/>
            <a:ahLst/>
            <a:rect l="l" t="t" r="r" b="b"/>
            <a:pathLst>
              <a:path w="9102" h="9000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3240000" y="0"/>
            <a:ext cx="5399640" cy="1079640"/>
          </a:xfrm>
          <a:custGeom>
            <a:avLst/>
            <a:gdLst/>
            <a:ahLst/>
            <a:rect l="l" t="t" r="r" b="b"/>
            <a:pathLst>
              <a:path w="15000" h="3000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6120000" y="0"/>
            <a:ext cx="3959640" cy="3779640"/>
          </a:xfrm>
          <a:custGeom>
            <a:avLst/>
            <a:gdLst/>
            <a:ahLst/>
            <a:rect l="l" t="t" r="r" b="b"/>
            <a:pathLst>
              <a:path w="11000" h="10500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6840000" y="2520000"/>
            <a:ext cx="3239640" cy="3149640"/>
          </a:xfrm>
          <a:custGeom>
            <a:avLst/>
            <a:gdLst/>
            <a:ahLst/>
            <a:rect l="l" t="t" r="r" b="b"/>
            <a:pathLst>
              <a:path w="9000" h="8750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1800000" y="4500000"/>
            <a:ext cx="5039640" cy="1169640"/>
          </a:xfrm>
          <a:custGeom>
            <a:avLst/>
            <a:gdLst/>
            <a:ahLst/>
            <a:rect l="l" t="t" r="r" b="b"/>
            <a:pathLst>
              <a:path w="14000" h="3250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-36720" y="2160000"/>
            <a:ext cx="3996360" cy="3538440"/>
          </a:xfrm>
          <a:custGeom>
            <a:avLst/>
            <a:gdLst/>
            <a:ahLst/>
            <a:rect l="l" t="t" r="r" b="b"/>
            <a:pathLst>
              <a:path w="11102" h="9830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F3A9ED-D902-4C59-B788-7ED684846A10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0" y="4320000"/>
            <a:ext cx="1979640" cy="1349640"/>
          </a:xfrm>
          <a:custGeom>
            <a:avLst/>
            <a:gdLst/>
            <a:ahLst/>
            <a:rect l="l" t="t" r="r" b="b"/>
            <a:pathLst>
              <a:path w="5500" h="375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0" y="0"/>
            <a:ext cx="1079640" cy="3419640"/>
          </a:xfrm>
          <a:custGeom>
            <a:avLst/>
            <a:gdLst/>
            <a:ahLst/>
            <a:rect l="l" t="t" r="r" b="b"/>
            <a:pathLst>
              <a:path w="3000" h="95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7740000" y="0"/>
            <a:ext cx="2339640" cy="1619640"/>
          </a:xfrm>
          <a:custGeom>
            <a:avLst/>
            <a:gdLst/>
            <a:ahLst/>
            <a:rect l="l" t="t" r="r" b="b"/>
            <a:pathLst>
              <a:path w="6500" h="4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9000000" y="2520000"/>
            <a:ext cx="1079640" cy="3149640"/>
          </a:xfrm>
          <a:custGeom>
            <a:avLst/>
            <a:gdLst/>
            <a:ahLst/>
            <a:rect l="l" t="t" r="r" b="b"/>
            <a:pathLst>
              <a:path w="3000" h="875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808080"/>
                </a:solidFill>
                <a:latin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DC8566-94B3-44CB-BFE5-ED124F84E995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971800" y="2349000"/>
            <a:ext cx="431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Alpha Diversity ccl4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D8A0CB-7FD4-40EE-AEF2-2EAC05101FFD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Only T5 ps_2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143000" y="1296720"/>
            <a:ext cx="7772040" cy="43646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579823-D1FC-424D-BC11-DA6808F0A09A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Only T7 ps_2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326600" y="1224720"/>
            <a:ext cx="7588440" cy="42613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92D34D-4CF7-47E1-A825-E526EFAADA8C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Only T5 ps.rarefied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664640" y="1294200"/>
            <a:ext cx="6793560" cy="3963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3BC1C3-6994-4087-A77A-2EFD1A7FF126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Only T7 ps.rarefied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371600" y="1084680"/>
            <a:ext cx="7544880" cy="4401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BC4041-4F42-4F91-A1EC-542BEE550315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ps_2_genus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143000" y="1143000"/>
            <a:ext cx="7588440" cy="42613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DA14B3-C505-4849-8E6A-22ACA11B141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ps_2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143000" y="1318680"/>
            <a:ext cx="7421040" cy="41673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F5EEAA-8D11-4C4C-9D8B-9EE920A4609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ps_raref_genus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326600" y="1260000"/>
            <a:ext cx="7359840" cy="41331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683FCD-813E-45EC-8AA9-0D68B09EF81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ps.rarefied.clean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143000" y="1249920"/>
            <a:ext cx="7543440" cy="42361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D13FEF-3A2B-4393-AA0A-47873F3B822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Ps_2 T5 vs T7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914400" y="1285200"/>
            <a:ext cx="7772040" cy="43646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DA59D7-F278-40CA-AEDF-D8D0FF1AE2A2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Ps_2_genus T5 vs T7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350360" y="1143000"/>
            <a:ext cx="7564680" cy="42480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1D7322-E938-4095-8524-FA98684FE084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Ps.rarefied.clean T5 vs T7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533600" y="1143000"/>
            <a:ext cx="7153200" cy="4173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D40628-984A-4A1A-ADFE-E5DE2BAB3328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Ps_raref_genus T5 vs T7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371600" y="1143000"/>
            <a:ext cx="7543800" cy="4401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A37E02-6283-4821-A002-60BBCBF9AB04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2023-07-21T11:15:00Z</dcterms:created>
  <dc:creator/>
  <dc:description/>
  <dc:language>en-US</dc:language>
  <cp:lastModifiedBy/>
  <dcterms:modified xsi:type="dcterms:W3CDTF">2023-07-25T12:37:16Z</dcterms:modified>
  <cp:revision>3</cp:revision>
  <dc:subject/>
  <dc:title>Focus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