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C63F3D-9691-4297-829F-4BE77AB8D0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874D91-1EA6-4F64-BA4F-5CDB33653B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FE474-B805-4B98-B6AB-73D7E9B15A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2E0D7-9579-47A1-932F-A9D47CF69C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90876A-2103-48DD-9A8E-97CA0D4879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F71F9C-F195-4767-BE9F-8CB4E664E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6502D1-39DE-40F7-B6FB-24DD38B0E7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C02FDD-CA11-49D8-9011-C4E0A5F54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5B2274-6D11-4672-9938-5F10766D92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855733-DF7F-4329-B724-78523E1F26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3C1E0F-29AE-4946-9BD9-634DD446F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A7B18B-057B-41C1-A7AF-B847B56600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D68578-9693-4BD3-A8C3-BF4F346C30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4873A-3354-4248-BF52-67DC8AB01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67DAEE-32C2-4BFE-A357-CCA30F0E35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EA218B-34C6-4392-ACBC-95D8E0EF7A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21CF5C-B387-453B-9196-BF107B49C0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3E60DB-D087-4FEE-9E1C-9D591F1367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D89BDE-17F0-4132-93D4-F13FDB55BE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094C1C-DE61-4FDB-A79A-6F5FC1360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4095A6-7E2C-432E-BBF7-ADE415365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E90979-A3B6-4D6A-9AC3-52DD7D1FB5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5BC6EA-9D23-4882-8536-38F8E2505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799205-8D49-4C32-9CD6-20A640C2FA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9560AE-93AB-44B6-B77F-D9CBEF25D3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5F9B8B-1212-45F3-BB3B-3B5B906A8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3FE753-456F-4242-AC42-5123ED6CD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486991-7597-495E-AC20-D35AD510A5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0E92F2-2D53-427C-9362-3EB562CD0D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2249D1-CDCE-4CD9-A5D9-5A6D1C0C67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8BEDB6-7967-42B0-9626-A498B6B0B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86F522-5E88-4576-AA0A-D73CE03DD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8D50C6-1CDB-4655-8F09-AD7B32F981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6CFAD-E08D-4FB5-81CA-A40FC909E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A04767-0F6E-49F5-9F02-8B2DB20CDA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CB4576-F930-4D08-9EC4-5EA37B1867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D2FE1B-CA40-4A5B-A22B-760E79F01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6E1862-0104-4445-B273-4739692F8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796CDA-D96E-4358-8C2C-E1DF35BF9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466981-4EE1-41E7-975B-8AC50C681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54E344-EC0C-49C7-AB0E-CAD287D224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0C56C3-F8B5-4C24-A0BC-C47A405124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458F0D-1BAD-42E9-84EF-D68D8E11A1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9E026-D421-4B7C-A259-BE679A4FEB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23805-E991-4E74-BF51-6C682681C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49A9A-9C4B-48EC-A6FC-10194CA96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85D444-F42D-4076-9A76-A9095744E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BC505A-ACA5-4462-BCA4-E70B03C81D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C2CA73B8-7BF6-4269-AEFA-0AADCECE7B4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just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39C71BEE-31B5-4276-B255-C5B073809C4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buNone/>
            </a:pPr>
            <a:fld id="{CE225725-2EE4-4CB7-990E-01D6573CC0A5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13B42CA0-6118-470A-B51D-750ACA5141F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971800" y="2349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Alpha Diversity ccl4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9E4BC3-F8D8-453A-A1FD-221FBB68927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ps_2_genus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7588800" cy="4261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550D4B-4C47-40FA-80ED-C7933BEC23B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43000" y="1318680"/>
            <a:ext cx="7421400" cy="41677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3928F8-FBA7-49F3-A2E0-1DE2D522A7F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ps_raref_genus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326600" y="1260000"/>
            <a:ext cx="7360200" cy="41335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D14443-34A7-4083-A30C-104B7B51F84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ps.rarefied.clean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143000" y="1249920"/>
            <a:ext cx="7543800" cy="42364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D434C5-6024-4117-8BFC-D3E59FC40E9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 T5 vs T7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14400" y="1285200"/>
            <a:ext cx="7772400" cy="4365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B5043D-12B9-45E2-B2CE-79F9EAC9B6D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Ps_2_genus T5 vs T7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350360" y="1143000"/>
            <a:ext cx="7565040" cy="4248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47AF6E-3969-4899-B750-58F3EDCB25C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T5 ps_2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143000" y="1296720"/>
            <a:ext cx="7772400" cy="4365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F48ED7-F2F6-4C9D-AF37-8188D5FC30B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Only T7 ps_2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326600" y="1224720"/>
            <a:ext cx="7588800" cy="4261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85B953-FBB5-479F-8E0A-20DCCA44BFB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2023-07-21T11:15:00Z</dcterms:created>
  <dc:creator/>
  <dc:description/>
  <dc:language>en-US</dc:language>
  <cp:lastModifiedBy/>
  <dcterms:modified xsi:type="dcterms:W3CDTF">2023-07-21T11:33:28Z</dcterms:modified>
  <cp:revision>2</cp:revision>
  <dc:subject/>
  <dc:title>Focus</dc:title>
</cp:coreProperties>
</file>