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59" r:id="rId10"/>
    <p:sldId id="260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sv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Relationship Id="rId14" Type="http://schemas.openxmlformats.org/officeDocument/2006/relationships/image" Target="../media/image5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41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sv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Relationship Id="rId14" Type="http://schemas.openxmlformats.org/officeDocument/2006/relationships/image" Target="../media/image5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4379D7-9347-438E-BF69-2E898DC12AA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4EB6D56-853C-403F-A00B-E324A83E7255}">
      <dgm:prSet/>
      <dgm:spPr/>
      <dgm:t>
        <a:bodyPr/>
        <a:lstStyle/>
        <a:p>
          <a:r>
            <a:rPr lang="es-ES"/>
            <a:t>Evaluar las causas de esa dificultad para poder trabajar sobre el origen y que la respuesta sea lo más rápida y eficaz posible, adaptándose a las condiciones (personales, sociales, familiares…) de ese sujeto </a:t>
          </a:r>
          <a:endParaRPr lang="en-US"/>
        </a:p>
      </dgm:t>
    </dgm:pt>
    <dgm:pt modelId="{EBD74528-2EF6-44E2-8927-DB4B2E407F3C}" type="parTrans" cxnId="{A7719995-3462-4D13-8580-C33138BDA67B}">
      <dgm:prSet/>
      <dgm:spPr/>
      <dgm:t>
        <a:bodyPr/>
        <a:lstStyle/>
        <a:p>
          <a:endParaRPr lang="en-US"/>
        </a:p>
      </dgm:t>
    </dgm:pt>
    <dgm:pt modelId="{2A529AFC-2CF1-41B9-8EC1-385103B8E2A0}" type="sibTrans" cxnId="{A7719995-3462-4D13-8580-C33138BDA67B}">
      <dgm:prSet/>
      <dgm:spPr/>
      <dgm:t>
        <a:bodyPr/>
        <a:lstStyle/>
        <a:p>
          <a:endParaRPr lang="en-US"/>
        </a:p>
      </dgm:t>
    </dgm:pt>
    <dgm:pt modelId="{FE0D6AF9-4CD6-4CCD-B445-F119CFBB23B0}">
      <dgm:prSet/>
      <dgm:spPr/>
      <dgm:t>
        <a:bodyPr/>
        <a:lstStyle/>
        <a:p>
          <a:r>
            <a:rPr lang="es-ES"/>
            <a:t>La intervención debe tener una </a:t>
          </a:r>
          <a:r>
            <a:rPr lang="es-ES" b="1"/>
            <a:t>naturaleza interactiva</a:t>
          </a:r>
          <a:r>
            <a:rPr lang="es-ES"/>
            <a:t>, se han de tener en cuenta otros factores, no solo los educativos, y prestar ayudas en otros contextos que interfieren en el proceso de desarrollo y aprendizaje. Además, hay ciertos aspectos que hay que abordarlos desde el área sanitaria; por lo tanto, es necesario un </a:t>
          </a:r>
          <a:r>
            <a:rPr lang="es-ES" b="1"/>
            <a:t>trabajo coordinado y conjunto con otros profesionales. </a:t>
          </a:r>
          <a:endParaRPr lang="en-US"/>
        </a:p>
      </dgm:t>
    </dgm:pt>
    <dgm:pt modelId="{72731B1E-0E60-449F-B1DC-A859156DF2DD}" type="parTrans" cxnId="{DF6EDA07-34BB-453A-B31E-3BCE4A2B8819}">
      <dgm:prSet/>
      <dgm:spPr/>
      <dgm:t>
        <a:bodyPr/>
        <a:lstStyle/>
        <a:p>
          <a:endParaRPr lang="en-US"/>
        </a:p>
      </dgm:t>
    </dgm:pt>
    <dgm:pt modelId="{3D22C454-35F2-41EF-8CA6-DDD3C2B2A46A}" type="sibTrans" cxnId="{DF6EDA07-34BB-453A-B31E-3BCE4A2B8819}">
      <dgm:prSet/>
      <dgm:spPr/>
      <dgm:t>
        <a:bodyPr/>
        <a:lstStyle/>
        <a:p>
          <a:endParaRPr lang="en-US"/>
        </a:p>
      </dgm:t>
    </dgm:pt>
    <dgm:pt modelId="{E4100E80-67AE-42CC-AA42-24A8481D0D6F}" type="pres">
      <dgm:prSet presAssocID="{F54379D7-9347-438E-BF69-2E898DC12AA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3EC7783-1638-4407-B82A-623C2DBF59CD}" type="pres">
      <dgm:prSet presAssocID="{D4EB6D56-853C-403F-A00B-E324A83E7255}" presName="hierRoot1" presStyleCnt="0"/>
      <dgm:spPr/>
    </dgm:pt>
    <dgm:pt modelId="{9415F132-CA46-435B-92B7-9C2F07219EA0}" type="pres">
      <dgm:prSet presAssocID="{D4EB6D56-853C-403F-A00B-E324A83E7255}" presName="composite" presStyleCnt="0"/>
      <dgm:spPr/>
    </dgm:pt>
    <dgm:pt modelId="{80D85C7E-DB88-45BD-BEBD-A822F78DF40F}" type="pres">
      <dgm:prSet presAssocID="{D4EB6D56-853C-403F-A00B-E324A83E7255}" presName="background" presStyleLbl="node0" presStyleIdx="0" presStyleCnt="2"/>
      <dgm:spPr/>
    </dgm:pt>
    <dgm:pt modelId="{4B915EFA-8290-458E-B529-BE4915714E1B}" type="pres">
      <dgm:prSet presAssocID="{D4EB6D56-853C-403F-A00B-E324A83E7255}" presName="text" presStyleLbl="fgAcc0" presStyleIdx="0" presStyleCnt="2">
        <dgm:presLayoutVars>
          <dgm:chPref val="3"/>
        </dgm:presLayoutVars>
      </dgm:prSet>
      <dgm:spPr/>
    </dgm:pt>
    <dgm:pt modelId="{FF4AB1FE-E263-44B1-9D00-2649EF0E46FA}" type="pres">
      <dgm:prSet presAssocID="{D4EB6D56-853C-403F-A00B-E324A83E7255}" presName="hierChild2" presStyleCnt="0"/>
      <dgm:spPr/>
    </dgm:pt>
    <dgm:pt modelId="{26E0986C-E601-4554-82C5-EF916AEA4BFC}" type="pres">
      <dgm:prSet presAssocID="{FE0D6AF9-4CD6-4CCD-B445-F119CFBB23B0}" presName="hierRoot1" presStyleCnt="0"/>
      <dgm:spPr/>
    </dgm:pt>
    <dgm:pt modelId="{9A39ADA2-7C78-4082-A74F-41019F635530}" type="pres">
      <dgm:prSet presAssocID="{FE0D6AF9-4CD6-4CCD-B445-F119CFBB23B0}" presName="composite" presStyleCnt="0"/>
      <dgm:spPr/>
    </dgm:pt>
    <dgm:pt modelId="{6F89C086-5955-43D9-856D-5886041F4AF5}" type="pres">
      <dgm:prSet presAssocID="{FE0D6AF9-4CD6-4CCD-B445-F119CFBB23B0}" presName="background" presStyleLbl="node0" presStyleIdx="1" presStyleCnt="2"/>
      <dgm:spPr/>
    </dgm:pt>
    <dgm:pt modelId="{FE4EE3DF-78E2-45B5-88B6-A52FDB998E46}" type="pres">
      <dgm:prSet presAssocID="{FE0D6AF9-4CD6-4CCD-B445-F119CFBB23B0}" presName="text" presStyleLbl="fgAcc0" presStyleIdx="1" presStyleCnt="2">
        <dgm:presLayoutVars>
          <dgm:chPref val="3"/>
        </dgm:presLayoutVars>
      </dgm:prSet>
      <dgm:spPr/>
    </dgm:pt>
    <dgm:pt modelId="{3AE40A36-87F7-4EE6-847C-DFD59F24EE14}" type="pres">
      <dgm:prSet presAssocID="{FE0D6AF9-4CD6-4CCD-B445-F119CFBB23B0}" presName="hierChild2" presStyleCnt="0"/>
      <dgm:spPr/>
    </dgm:pt>
  </dgm:ptLst>
  <dgm:cxnLst>
    <dgm:cxn modelId="{DF6EDA07-34BB-453A-B31E-3BCE4A2B8819}" srcId="{F54379D7-9347-438E-BF69-2E898DC12AA4}" destId="{FE0D6AF9-4CD6-4CCD-B445-F119CFBB23B0}" srcOrd="1" destOrd="0" parTransId="{72731B1E-0E60-449F-B1DC-A859156DF2DD}" sibTransId="{3D22C454-35F2-41EF-8CA6-DDD3C2B2A46A}"/>
    <dgm:cxn modelId="{A7719995-3462-4D13-8580-C33138BDA67B}" srcId="{F54379D7-9347-438E-BF69-2E898DC12AA4}" destId="{D4EB6D56-853C-403F-A00B-E324A83E7255}" srcOrd="0" destOrd="0" parTransId="{EBD74528-2EF6-44E2-8927-DB4B2E407F3C}" sibTransId="{2A529AFC-2CF1-41B9-8EC1-385103B8E2A0}"/>
    <dgm:cxn modelId="{D04ECBA8-C1A3-4149-A450-2D8C4B26A8F0}" type="presOf" srcId="{F54379D7-9347-438E-BF69-2E898DC12AA4}" destId="{E4100E80-67AE-42CC-AA42-24A8481D0D6F}" srcOrd="0" destOrd="0" presId="urn:microsoft.com/office/officeart/2005/8/layout/hierarchy1"/>
    <dgm:cxn modelId="{FAFF0EC2-6E7B-4D37-ACA7-DFFB2E92152B}" type="presOf" srcId="{FE0D6AF9-4CD6-4CCD-B445-F119CFBB23B0}" destId="{FE4EE3DF-78E2-45B5-88B6-A52FDB998E46}" srcOrd="0" destOrd="0" presId="urn:microsoft.com/office/officeart/2005/8/layout/hierarchy1"/>
    <dgm:cxn modelId="{C5E6D0F6-8BAD-4AC1-ACAE-63FD3710042E}" type="presOf" srcId="{D4EB6D56-853C-403F-A00B-E324A83E7255}" destId="{4B915EFA-8290-458E-B529-BE4915714E1B}" srcOrd="0" destOrd="0" presId="urn:microsoft.com/office/officeart/2005/8/layout/hierarchy1"/>
    <dgm:cxn modelId="{860F8EBF-ADAB-4FC4-AC76-EA916E0FBB43}" type="presParOf" srcId="{E4100E80-67AE-42CC-AA42-24A8481D0D6F}" destId="{E3EC7783-1638-4407-B82A-623C2DBF59CD}" srcOrd="0" destOrd="0" presId="urn:microsoft.com/office/officeart/2005/8/layout/hierarchy1"/>
    <dgm:cxn modelId="{7A1E8576-1FBB-4505-8F07-7EB2E0665A66}" type="presParOf" srcId="{E3EC7783-1638-4407-B82A-623C2DBF59CD}" destId="{9415F132-CA46-435B-92B7-9C2F07219EA0}" srcOrd="0" destOrd="0" presId="urn:microsoft.com/office/officeart/2005/8/layout/hierarchy1"/>
    <dgm:cxn modelId="{C14CE87C-9FAE-4CAD-92B1-290199AC81CF}" type="presParOf" srcId="{9415F132-CA46-435B-92B7-9C2F07219EA0}" destId="{80D85C7E-DB88-45BD-BEBD-A822F78DF40F}" srcOrd="0" destOrd="0" presId="urn:microsoft.com/office/officeart/2005/8/layout/hierarchy1"/>
    <dgm:cxn modelId="{F62EAFBC-EC96-4034-8399-A2F6FB3E9876}" type="presParOf" srcId="{9415F132-CA46-435B-92B7-9C2F07219EA0}" destId="{4B915EFA-8290-458E-B529-BE4915714E1B}" srcOrd="1" destOrd="0" presId="urn:microsoft.com/office/officeart/2005/8/layout/hierarchy1"/>
    <dgm:cxn modelId="{7EF6CA3B-78D0-4229-9900-D7E5F2701186}" type="presParOf" srcId="{E3EC7783-1638-4407-B82A-623C2DBF59CD}" destId="{FF4AB1FE-E263-44B1-9D00-2649EF0E46FA}" srcOrd="1" destOrd="0" presId="urn:microsoft.com/office/officeart/2005/8/layout/hierarchy1"/>
    <dgm:cxn modelId="{3DCACAA7-95FB-487C-BF02-51D9B47E7F13}" type="presParOf" srcId="{E4100E80-67AE-42CC-AA42-24A8481D0D6F}" destId="{26E0986C-E601-4554-82C5-EF916AEA4BFC}" srcOrd="1" destOrd="0" presId="urn:microsoft.com/office/officeart/2005/8/layout/hierarchy1"/>
    <dgm:cxn modelId="{A8E28125-AB94-4DA4-9791-05CCA296A3B7}" type="presParOf" srcId="{26E0986C-E601-4554-82C5-EF916AEA4BFC}" destId="{9A39ADA2-7C78-4082-A74F-41019F635530}" srcOrd="0" destOrd="0" presId="urn:microsoft.com/office/officeart/2005/8/layout/hierarchy1"/>
    <dgm:cxn modelId="{3AF9430D-4974-492E-89F4-FCDC6F20FC28}" type="presParOf" srcId="{9A39ADA2-7C78-4082-A74F-41019F635530}" destId="{6F89C086-5955-43D9-856D-5886041F4AF5}" srcOrd="0" destOrd="0" presId="urn:microsoft.com/office/officeart/2005/8/layout/hierarchy1"/>
    <dgm:cxn modelId="{4A2F6E83-44BF-4AA1-BC9D-ECEEC955EDC4}" type="presParOf" srcId="{9A39ADA2-7C78-4082-A74F-41019F635530}" destId="{FE4EE3DF-78E2-45B5-88B6-A52FDB998E46}" srcOrd="1" destOrd="0" presId="urn:microsoft.com/office/officeart/2005/8/layout/hierarchy1"/>
    <dgm:cxn modelId="{39EEB879-E82F-4F04-8D57-284100EB39DE}" type="presParOf" srcId="{26E0986C-E601-4554-82C5-EF916AEA4BFC}" destId="{3AE40A36-87F7-4EE6-847C-DFD59F24EE1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EF513F1-83AE-4131-B751-F7AFA3FC8A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E08AA96-AD4E-4B6E-8C6B-786EB20CD767}">
      <dgm:prSet/>
      <dgm:spPr/>
      <dgm:t>
        <a:bodyPr/>
        <a:lstStyle/>
        <a:p>
          <a:r>
            <a:rPr lang="es-ES"/>
            <a:t>Mejora de la articulación. </a:t>
          </a:r>
          <a:endParaRPr lang="en-US"/>
        </a:p>
      </dgm:t>
    </dgm:pt>
    <dgm:pt modelId="{C04DB628-0C81-4F92-8AEB-423466954740}" type="parTrans" cxnId="{19A55DDE-F59C-4521-9EF6-1CB895C1DECC}">
      <dgm:prSet/>
      <dgm:spPr/>
      <dgm:t>
        <a:bodyPr/>
        <a:lstStyle/>
        <a:p>
          <a:endParaRPr lang="en-US"/>
        </a:p>
      </dgm:t>
    </dgm:pt>
    <dgm:pt modelId="{A1C3633D-10EB-435A-B02C-18C228F9AAA9}" type="sibTrans" cxnId="{19A55DDE-F59C-4521-9EF6-1CB895C1DECC}">
      <dgm:prSet/>
      <dgm:spPr/>
      <dgm:t>
        <a:bodyPr/>
        <a:lstStyle/>
        <a:p>
          <a:endParaRPr lang="en-US"/>
        </a:p>
      </dgm:t>
    </dgm:pt>
    <dgm:pt modelId="{0A301552-5107-4CEA-9CE4-1FF0C40824AC}">
      <dgm:prSet/>
      <dgm:spPr/>
      <dgm:t>
        <a:bodyPr/>
        <a:lstStyle/>
        <a:p>
          <a:r>
            <a:rPr lang="es-ES"/>
            <a:t>Incremento de discriminación auditiva. </a:t>
          </a:r>
          <a:endParaRPr lang="en-US"/>
        </a:p>
      </dgm:t>
    </dgm:pt>
    <dgm:pt modelId="{257BC70F-98E8-4967-8287-CA7D5A695294}" type="parTrans" cxnId="{A126FE93-DF87-4FB6-9E5D-3E7201806726}">
      <dgm:prSet/>
      <dgm:spPr/>
      <dgm:t>
        <a:bodyPr/>
        <a:lstStyle/>
        <a:p>
          <a:endParaRPr lang="en-US"/>
        </a:p>
      </dgm:t>
    </dgm:pt>
    <dgm:pt modelId="{3E4A5C9D-C904-4A8C-B8E2-0A79ECBEC964}" type="sibTrans" cxnId="{A126FE93-DF87-4FB6-9E5D-3E7201806726}">
      <dgm:prSet/>
      <dgm:spPr/>
      <dgm:t>
        <a:bodyPr/>
        <a:lstStyle/>
        <a:p>
          <a:endParaRPr lang="en-US"/>
        </a:p>
      </dgm:t>
    </dgm:pt>
    <dgm:pt modelId="{236F0AE6-8FA0-49BB-BFE0-688E86E86F8F}">
      <dgm:prSet/>
      <dgm:spPr/>
      <dgm:t>
        <a:bodyPr/>
        <a:lstStyle/>
        <a:p>
          <a:r>
            <a:rPr lang="es-ES"/>
            <a:t>Aumentar progresivamente el vocabulario. </a:t>
          </a:r>
          <a:endParaRPr lang="en-US"/>
        </a:p>
      </dgm:t>
    </dgm:pt>
    <dgm:pt modelId="{983B5E91-0E36-438E-BB91-908D5A07073C}" type="parTrans" cxnId="{D61A04BF-D771-4D53-8FCA-AC8279A6E0F9}">
      <dgm:prSet/>
      <dgm:spPr/>
      <dgm:t>
        <a:bodyPr/>
        <a:lstStyle/>
        <a:p>
          <a:endParaRPr lang="en-US"/>
        </a:p>
      </dgm:t>
    </dgm:pt>
    <dgm:pt modelId="{F0979D5E-EE30-46DF-A4BF-58BD015F191A}" type="sibTrans" cxnId="{D61A04BF-D771-4D53-8FCA-AC8279A6E0F9}">
      <dgm:prSet/>
      <dgm:spPr/>
      <dgm:t>
        <a:bodyPr/>
        <a:lstStyle/>
        <a:p>
          <a:endParaRPr lang="en-US"/>
        </a:p>
      </dgm:t>
    </dgm:pt>
    <dgm:pt modelId="{F970DCB9-C606-4F90-A86E-3D42472D3236}">
      <dgm:prSet/>
      <dgm:spPr/>
      <dgm:t>
        <a:bodyPr/>
        <a:lstStyle/>
        <a:p>
          <a:r>
            <a:rPr lang="es-ES"/>
            <a:t>Mejorar la estructura sintáctica. </a:t>
          </a:r>
          <a:endParaRPr lang="en-US"/>
        </a:p>
      </dgm:t>
    </dgm:pt>
    <dgm:pt modelId="{0335A854-EDF1-411A-BBFE-964AF63E2812}" type="parTrans" cxnId="{2AA2293D-44E7-4A53-B292-641D8A298DB9}">
      <dgm:prSet/>
      <dgm:spPr/>
      <dgm:t>
        <a:bodyPr/>
        <a:lstStyle/>
        <a:p>
          <a:endParaRPr lang="en-US"/>
        </a:p>
      </dgm:t>
    </dgm:pt>
    <dgm:pt modelId="{A03B4CF9-7D4D-409E-802E-FF3229F10571}" type="sibTrans" cxnId="{2AA2293D-44E7-4A53-B292-641D8A298DB9}">
      <dgm:prSet/>
      <dgm:spPr/>
      <dgm:t>
        <a:bodyPr/>
        <a:lstStyle/>
        <a:p>
          <a:endParaRPr lang="en-US"/>
        </a:p>
      </dgm:t>
    </dgm:pt>
    <dgm:pt modelId="{7AB6A4FF-FB56-44C7-ACA5-833B6F11A1A7}">
      <dgm:prSet/>
      <dgm:spPr/>
      <dgm:t>
        <a:bodyPr/>
        <a:lstStyle/>
        <a:p>
          <a:r>
            <a:rPr lang="es-ES"/>
            <a:t>Utilizar el lenguaje para otras funciones. </a:t>
          </a:r>
          <a:endParaRPr lang="en-US"/>
        </a:p>
      </dgm:t>
    </dgm:pt>
    <dgm:pt modelId="{7A767953-25A7-4AFC-B745-B906BEEECC21}" type="parTrans" cxnId="{5E8882A3-8C75-4A86-865B-A9606E6127D9}">
      <dgm:prSet/>
      <dgm:spPr/>
      <dgm:t>
        <a:bodyPr/>
        <a:lstStyle/>
        <a:p>
          <a:endParaRPr lang="en-US"/>
        </a:p>
      </dgm:t>
    </dgm:pt>
    <dgm:pt modelId="{04BA8369-236E-40A2-A982-A69DCDD1EB4A}" type="sibTrans" cxnId="{5E8882A3-8C75-4A86-865B-A9606E6127D9}">
      <dgm:prSet/>
      <dgm:spPr/>
      <dgm:t>
        <a:bodyPr/>
        <a:lstStyle/>
        <a:p>
          <a:endParaRPr lang="en-US"/>
        </a:p>
      </dgm:t>
    </dgm:pt>
    <dgm:pt modelId="{EC1798E8-A807-4931-ACBD-D248E385C03B}">
      <dgm:prSet/>
      <dgm:spPr/>
      <dgm:t>
        <a:bodyPr/>
        <a:lstStyle/>
        <a:p>
          <a:r>
            <a:rPr lang="es-ES"/>
            <a:t>Trabajar junto con el maestro de AL. </a:t>
          </a:r>
          <a:endParaRPr lang="en-US"/>
        </a:p>
      </dgm:t>
    </dgm:pt>
    <dgm:pt modelId="{C3A02576-1C53-4530-8F95-217062F00F86}" type="parTrans" cxnId="{96E9C501-E339-4560-9598-A79D7896C93F}">
      <dgm:prSet/>
      <dgm:spPr/>
      <dgm:t>
        <a:bodyPr/>
        <a:lstStyle/>
        <a:p>
          <a:endParaRPr lang="en-US"/>
        </a:p>
      </dgm:t>
    </dgm:pt>
    <dgm:pt modelId="{4EF64A9E-6B4C-4334-B022-93E915346BF6}" type="sibTrans" cxnId="{96E9C501-E339-4560-9598-A79D7896C93F}">
      <dgm:prSet/>
      <dgm:spPr/>
      <dgm:t>
        <a:bodyPr/>
        <a:lstStyle/>
        <a:p>
          <a:endParaRPr lang="en-US"/>
        </a:p>
      </dgm:t>
    </dgm:pt>
    <dgm:pt modelId="{DC102CEA-FD7C-43C7-8683-750DF71A96AD}">
      <dgm:prSet/>
      <dgm:spPr/>
      <dgm:t>
        <a:bodyPr/>
        <a:lstStyle/>
        <a:p>
          <a:r>
            <a:rPr lang="es-ES"/>
            <a:t>Incrementar comprensión del lenguaje. </a:t>
          </a:r>
          <a:endParaRPr lang="en-US"/>
        </a:p>
      </dgm:t>
    </dgm:pt>
    <dgm:pt modelId="{2272E9A4-47E7-4E84-8F23-69BD12863AFE}" type="parTrans" cxnId="{FC28B113-ED3B-4A3B-ADA2-D019850AB039}">
      <dgm:prSet/>
      <dgm:spPr/>
      <dgm:t>
        <a:bodyPr/>
        <a:lstStyle/>
        <a:p>
          <a:endParaRPr lang="en-US"/>
        </a:p>
      </dgm:t>
    </dgm:pt>
    <dgm:pt modelId="{2430D0C2-6BAC-4F46-81D5-D769EACFC7DE}" type="sibTrans" cxnId="{FC28B113-ED3B-4A3B-ADA2-D019850AB039}">
      <dgm:prSet/>
      <dgm:spPr/>
      <dgm:t>
        <a:bodyPr/>
        <a:lstStyle/>
        <a:p>
          <a:endParaRPr lang="en-US"/>
        </a:p>
      </dgm:t>
    </dgm:pt>
    <dgm:pt modelId="{117C148D-1DA9-4BF2-B14B-509BEC0C949C}" type="pres">
      <dgm:prSet presAssocID="{FEF513F1-83AE-4131-B751-F7AFA3FC8A28}" presName="root" presStyleCnt="0">
        <dgm:presLayoutVars>
          <dgm:dir/>
          <dgm:resizeHandles val="exact"/>
        </dgm:presLayoutVars>
      </dgm:prSet>
      <dgm:spPr/>
    </dgm:pt>
    <dgm:pt modelId="{4AD4B3C7-9EC4-414E-B320-95B049C5A63B}" type="pres">
      <dgm:prSet presAssocID="{AE08AA96-AD4E-4B6E-8C6B-786EB20CD767}" presName="compNode" presStyleCnt="0"/>
      <dgm:spPr/>
    </dgm:pt>
    <dgm:pt modelId="{CE5471B8-5F85-4862-AF76-28D597577B0A}" type="pres">
      <dgm:prSet presAssocID="{AE08AA96-AD4E-4B6E-8C6B-786EB20CD767}" presName="bgRect" presStyleLbl="bgShp" presStyleIdx="0" presStyleCnt="7"/>
      <dgm:spPr/>
    </dgm:pt>
    <dgm:pt modelId="{A6F5355B-2E47-408D-8FE1-8659123A1C2E}" type="pres">
      <dgm:prSet presAssocID="{AE08AA96-AD4E-4B6E-8C6B-786EB20CD76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6991455-55AD-4A94-875A-FC7EEE66737E}" type="pres">
      <dgm:prSet presAssocID="{AE08AA96-AD4E-4B6E-8C6B-786EB20CD767}" presName="spaceRect" presStyleCnt="0"/>
      <dgm:spPr/>
    </dgm:pt>
    <dgm:pt modelId="{9EEC3154-F312-42DC-A381-F118BF2C081C}" type="pres">
      <dgm:prSet presAssocID="{AE08AA96-AD4E-4B6E-8C6B-786EB20CD767}" presName="parTx" presStyleLbl="revTx" presStyleIdx="0" presStyleCnt="7">
        <dgm:presLayoutVars>
          <dgm:chMax val="0"/>
          <dgm:chPref val="0"/>
        </dgm:presLayoutVars>
      </dgm:prSet>
      <dgm:spPr/>
    </dgm:pt>
    <dgm:pt modelId="{317A0905-51CF-44F0-90F6-9BCD576BF22B}" type="pres">
      <dgm:prSet presAssocID="{A1C3633D-10EB-435A-B02C-18C228F9AAA9}" presName="sibTrans" presStyleCnt="0"/>
      <dgm:spPr/>
    </dgm:pt>
    <dgm:pt modelId="{B18F99D1-A309-4C69-B0FD-CD9DD404AA78}" type="pres">
      <dgm:prSet presAssocID="{0A301552-5107-4CEA-9CE4-1FF0C40824AC}" presName="compNode" presStyleCnt="0"/>
      <dgm:spPr/>
    </dgm:pt>
    <dgm:pt modelId="{AC4143F3-F36C-4446-B388-70D1FD074F39}" type="pres">
      <dgm:prSet presAssocID="{0A301552-5107-4CEA-9CE4-1FF0C40824AC}" presName="bgRect" presStyleLbl="bgShp" presStyleIdx="1" presStyleCnt="7"/>
      <dgm:spPr/>
    </dgm:pt>
    <dgm:pt modelId="{938BC2A1-2764-4553-B167-C9806E4F6ABD}" type="pres">
      <dgm:prSet presAssocID="{0A301552-5107-4CEA-9CE4-1FF0C40824A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af"/>
        </a:ext>
      </dgm:extLst>
    </dgm:pt>
    <dgm:pt modelId="{AA8E128C-2499-4D52-BE28-59F3E0655D53}" type="pres">
      <dgm:prSet presAssocID="{0A301552-5107-4CEA-9CE4-1FF0C40824AC}" presName="spaceRect" presStyleCnt="0"/>
      <dgm:spPr/>
    </dgm:pt>
    <dgm:pt modelId="{642DBC87-4CE1-41F7-9899-1CEE5BAA32A3}" type="pres">
      <dgm:prSet presAssocID="{0A301552-5107-4CEA-9CE4-1FF0C40824AC}" presName="parTx" presStyleLbl="revTx" presStyleIdx="1" presStyleCnt="7">
        <dgm:presLayoutVars>
          <dgm:chMax val="0"/>
          <dgm:chPref val="0"/>
        </dgm:presLayoutVars>
      </dgm:prSet>
      <dgm:spPr/>
    </dgm:pt>
    <dgm:pt modelId="{F38AFD2A-5FB2-4AF1-98F1-DC74FF545CFE}" type="pres">
      <dgm:prSet presAssocID="{3E4A5C9D-C904-4A8C-B8E2-0A79ECBEC964}" presName="sibTrans" presStyleCnt="0"/>
      <dgm:spPr/>
    </dgm:pt>
    <dgm:pt modelId="{804C47E1-9172-48BF-931F-CEB0ED33E960}" type="pres">
      <dgm:prSet presAssocID="{236F0AE6-8FA0-49BB-BFE0-688E86E86F8F}" presName="compNode" presStyleCnt="0"/>
      <dgm:spPr/>
    </dgm:pt>
    <dgm:pt modelId="{6D046176-9CBE-44BB-934C-6738B8DB2F84}" type="pres">
      <dgm:prSet presAssocID="{236F0AE6-8FA0-49BB-BFE0-688E86E86F8F}" presName="bgRect" presStyleLbl="bgShp" presStyleIdx="2" presStyleCnt="7"/>
      <dgm:spPr/>
    </dgm:pt>
    <dgm:pt modelId="{C10567A0-50E5-49A7-84A9-F187128645B0}" type="pres">
      <dgm:prSet presAssocID="{236F0AE6-8FA0-49BB-BFE0-688E86E86F8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C6C6903A-13FC-4196-9BD3-52324C869F66}" type="pres">
      <dgm:prSet presAssocID="{236F0AE6-8FA0-49BB-BFE0-688E86E86F8F}" presName="spaceRect" presStyleCnt="0"/>
      <dgm:spPr/>
    </dgm:pt>
    <dgm:pt modelId="{CD565D03-A2F3-41BF-899C-D12AA25671F8}" type="pres">
      <dgm:prSet presAssocID="{236F0AE6-8FA0-49BB-BFE0-688E86E86F8F}" presName="parTx" presStyleLbl="revTx" presStyleIdx="2" presStyleCnt="7">
        <dgm:presLayoutVars>
          <dgm:chMax val="0"/>
          <dgm:chPref val="0"/>
        </dgm:presLayoutVars>
      </dgm:prSet>
      <dgm:spPr/>
    </dgm:pt>
    <dgm:pt modelId="{7DDBD30A-2B72-483C-895A-062F6503E670}" type="pres">
      <dgm:prSet presAssocID="{F0979D5E-EE30-46DF-A4BF-58BD015F191A}" presName="sibTrans" presStyleCnt="0"/>
      <dgm:spPr/>
    </dgm:pt>
    <dgm:pt modelId="{EAAE1012-FDEB-4F1E-B15E-1F22D3A4BC31}" type="pres">
      <dgm:prSet presAssocID="{F970DCB9-C606-4F90-A86E-3D42472D3236}" presName="compNode" presStyleCnt="0"/>
      <dgm:spPr/>
    </dgm:pt>
    <dgm:pt modelId="{F18EBC8E-A29B-4758-8E84-FB9297CA063F}" type="pres">
      <dgm:prSet presAssocID="{F970DCB9-C606-4F90-A86E-3D42472D3236}" presName="bgRect" presStyleLbl="bgShp" presStyleIdx="3" presStyleCnt="7"/>
      <dgm:spPr/>
    </dgm:pt>
    <dgm:pt modelId="{6070A081-C2DF-4E67-889B-32A560D71C0D}" type="pres">
      <dgm:prSet presAssocID="{F970DCB9-C606-4F90-A86E-3D42472D323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3F14003-463F-4742-A15D-46F8DD3A94BA}" type="pres">
      <dgm:prSet presAssocID="{F970DCB9-C606-4F90-A86E-3D42472D3236}" presName="spaceRect" presStyleCnt="0"/>
      <dgm:spPr/>
    </dgm:pt>
    <dgm:pt modelId="{24C8409A-4FF7-4DC1-B003-9DB58A521DA5}" type="pres">
      <dgm:prSet presAssocID="{F970DCB9-C606-4F90-A86E-3D42472D3236}" presName="parTx" presStyleLbl="revTx" presStyleIdx="3" presStyleCnt="7">
        <dgm:presLayoutVars>
          <dgm:chMax val="0"/>
          <dgm:chPref val="0"/>
        </dgm:presLayoutVars>
      </dgm:prSet>
      <dgm:spPr/>
    </dgm:pt>
    <dgm:pt modelId="{C7F34EFD-2A48-4F89-9F3B-9DDD8EEB5FB3}" type="pres">
      <dgm:prSet presAssocID="{A03B4CF9-7D4D-409E-802E-FF3229F10571}" presName="sibTrans" presStyleCnt="0"/>
      <dgm:spPr/>
    </dgm:pt>
    <dgm:pt modelId="{60983A73-D082-4C07-B701-2753D547D11D}" type="pres">
      <dgm:prSet presAssocID="{7AB6A4FF-FB56-44C7-ACA5-833B6F11A1A7}" presName="compNode" presStyleCnt="0"/>
      <dgm:spPr/>
    </dgm:pt>
    <dgm:pt modelId="{0A3D64D7-6540-42E0-A4E4-A48FC8C68782}" type="pres">
      <dgm:prSet presAssocID="{7AB6A4FF-FB56-44C7-ACA5-833B6F11A1A7}" presName="bgRect" presStyleLbl="bgShp" presStyleIdx="4" presStyleCnt="7"/>
      <dgm:spPr/>
    </dgm:pt>
    <dgm:pt modelId="{BBC6BAA2-2319-4950-BAC4-B9FFB864EEC7}" type="pres">
      <dgm:prSet presAssocID="{7AB6A4FF-FB56-44C7-ACA5-833B6F11A1A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93B10EC4-B2A2-48BC-BB44-5966CB832BD0}" type="pres">
      <dgm:prSet presAssocID="{7AB6A4FF-FB56-44C7-ACA5-833B6F11A1A7}" presName="spaceRect" presStyleCnt="0"/>
      <dgm:spPr/>
    </dgm:pt>
    <dgm:pt modelId="{00B907C4-2426-4076-B880-C43F22BF6389}" type="pres">
      <dgm:prSet presAssocID="{7AB6A4FF-FB56-44C7-ACA5-833B6F11A1A7}" presName="parTx" presStyleLbl="revTx" presStyleIdx="4" presStyleCnt="7">
        <dgm:presLayoutVars>
          <dgm:chMax val="0"/>
          <dgm:chPref val="0"/>
        </dgm:presLayoutVars>
      </dgm:prSet>
      <dgm:spPr/>
    </dgm:pt>
    <dgm:pt modelId="{BD5D16DC-C725-49D2-8254-7CCDC576C7B1}" type="pres">
      <dgm:prSet presAssocID="{04BA8369-236E-40A2-A982-A69DCDD1EB4A}" presName="sibTrans" presStyleCnt="0"/>
      <dgm:spPr/>
    </dgm:pt>
    <dgm:pt modelId="{2DB193E3-70ED-44E1-B277-4D517BFDE280}" type="pres">
      <dgm:prSet presAssocID="{EC1798E8-A807-4931-ACBD-D248E385C03B}" presName="compNode" presStyleCnt="0"/>
      <dgm:spPr/>
    </dgm:pt>
    <dgm:pt modelId="{49CE2B8E-F125-4C27-8840-991B41AE511F}" type="pres">
      <dgm:prSet presAssocID="{EC1798E8-A807-4931-ACBD-D248E385C03B}" presName="bgRect" presStyleLbl="bgShp" presStyleIdx="5" presStyleCnt="7"/>
      <dgm:spPr/>
    </dgm:pt>
    <dgm:pt modelId="{1D6E455F-3376-4D95-81BF-C9F515EBCCA2}" type="pres">
      <dgm:prSet presAssocID="{EC1798E8-A807-4931-ACBD-D248E385C03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3561AC2-201F-42B1-977A-B35E34740188}" type="pres">
      <dgm:prSet presAssocID="{EC1798E8-A807-4931-ACBD-D248E385C03B}" presName="spaceRect" presStyleCnt="0"/>
      <dgm:spPr/>
    </dgm:pt>
    <dgm:pt modelId="{6B7F3539-6249-4DD8-8DBA-0DC073D45D08}" type="pres">
      <dgm:prSet presAssocID="{EC1798E8-A807-4931-ACBD-D248E385C03B}" presName="parTx" presStyleLbl="revTx" presStyleIdx="5" presStyleCnt="7">
        <dgm:presLayoutVars>
          <dgm:chMax val="0"/>
          <dgm:chPref val="0"/>
        </dgm:presLayoutVars>
      </dgm:prSet>
      <dgm:spPr/>
    </dgm:pt>
    <dgm:pt modelId="{CDAB9982-A153-4B20-8770-C044C675A9B7}" type="pres">
      <dgm:prSet presAssocID="{4EF64A9E-6B4C-4334-B022-93E915346BF6}" presName="sibTrans" presStyleCnt="0"/>
      <dgm:spPr/>
    </dgm:pt>
    <dgm:pt modelId="{01A21F9B-6BC0-44AB-AFB1-8DAE0666E42B}" type="pres">
      <dgm:prSet presAssocID="{DC102CEA-FD7C-43C7-8683-750DF71A96AD}" presName="compNode" presStyleCnt="0"/>
      <dgm:spPr/>
    </dgm:pt>
    <dgm:pt modelId="{E3357B1A-3687-48DB-B563-CF76FAC42E40}" type="pres">
      <dgm:prSet presAssocID="{DC102CEA-FD7C-43C7-8683-750DF71A96AD}" presName="bgRect" presStyleLbl="bgShp" presStyleIdx="6" presStyleCnt="7"/>
      <dgm:spPr/>
    </dgm:pt>
    <dgm:pt modelId="{3E46B2B7-A228-4891-96DA-EC4780E01E43}" type="pres">
      <dgm:prSet presAssocID="{DC102CEA-FD7C-43C7-8683-750DF71A96A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B5FFF1E-7F38-42DD-9A36-A6C4B304769F}" type="pres">
      <dgm:prSet presAssocID="{DC102CEA-FD7C-43C7-8683-750DF71A96AD}" presName="spaceRect" presStyleCnt="0"/>
      <dgm:spPr/>
    </dgm:pt>
    <dgm:pt modelId="{D5557F61-14CC-43FF-9AAD-5A388B85DBA6}" type="pres">
      <dgm:prSet presAssocID="{DC102CEA-FD7C-43C7-8683-750DF71A96A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96E9C501-E339-4560-9598-A79D7896C93F}" srcId="{FEF513F1-83AE-4131-B751-F7AFA3FC8A28}" destId="{EC1798E8-A807-4931-ACBD-D248E385C03B}" srcOrd="5" destOrd="0" parTransId="{C3A02576-1C53-4530-8F95-217062F00F86}" sibTransId="{4EF64A9E-6B4C-4334-B022-93E915346BF6}"/>
    <dgm:cxn modelId="{FC28B113-ED3B-4A3B-ADA2-D019850AB039}" srcId="{FEF513F1-83AE-4131-B751-F7AFA3FC8A28}" destId="{DC102CEA-FD7C-43C7-8683-750DF71A96AD}" srcOrd="6" destOrd="0" parTransId="{2272E9A4-47E7-4E84-8F23-69BD12863AFE}" sibTransId="{2430D0C2-6BAC-4F46-81D5-D769EACFC7DE}"/>
    <dgm:cxn modelId="{2AA2293D-44E7-4A53-B292-641D8A298DB9}" srcId="{FEF513F1-83AE-4131-B751-F7AFA3FC8A28}" destId="{F970DCB9-C606-4F90-A86E-3D42472D3236}" srcOrd="3" destOrd="0" parTransId="{0335A854-EDF1-411A-BBFE-964AF63E2812}" sibTransId="{A03B4CF9-7D4D-409E-802E-FF3229F10571}"/>
    <dgm:cxn modelId="{0CC6B73D-041A-43E7-8F0F-A215040988C7}" type="presOf" srcId="{FEF513F1-83AE-4131-B751-F7AFA3FC8A28}" destId="{117C148D-1DA9-4BF2-B14B-509BEC0C949C}" srcOrd="0" destOrd="0" presId="urn:microsoft.com/office/officeart/2018/2/layout/IconVerticalSolidList"/>
    <dgm:cxn modelId="{5170AD42-D5D1-4EFE-BF9B-AAEF0CD3224D}" type="presOf" srcId="{236F0AE6-8FA0-49BB-BFE0-688E86E86F8F}" destId="{CD565D03-A2F3-41BF-899C-D12AA25671F8}" srcOrd="0" destOrd="0" presId="urn:microsoft.com/office/officeart/2018/2/layout/IconVerticalSolidList"/>
    <dgm:cxn modelId="{BE8A2B64-8785-4349-ABD3-54433427913E}" type="presOf" srcId="{F970DCB9-C606-4F90-A86E-3D42472D3236}" destId="{24C8409A-4FF7-4DC1-B003-9DB58A521DA5}" srcOrd="0" destOrd="0" presId="urn:microsoft.com/office/officeart/2018/2/layout/IconVerticalSolidList"/>
    <dgm:cxn modelId="{13928473-CCC9-4390-9144-342C13CB781F}" type="presOf" srcId="{0A301552-5107-4CEA-9CE4-1FF0C40824AC}" destId="{642DBC87-4CE1-41F7-9899-1CEE5BAA32A3}" srcOrd="0" destOrd="0" presId="urn:microsoft.com/office/officeart/2018/2/layout/IconVerticalSolidList"/>
    <dgm:cxn modelId="{A126FE93-DF87-4FB6-9E5D-3E7201806726}" srcId="{FEF513F1-83AE-4131-B751-F7AFA3FC8A28}" destId="{0A301552-5107-4CEA-9CE4-1FF0C40824AC}" srcOrd="1" destOrd="0" parTransId="{257BC70F-98E8-4967-8287-CA7D5A695294}" sibTransId="{3E4A5C9D-C904-4A8C-B8E2-0A79ECBEC964}"/>
    <dgm:cxn modelId="{7456D39A-68C0-43B4-948A-1A07B0830696}" type="presOf" srcId="{EC1798E8-A807-4931-ACBD-D248E385C03B}" destId="{6B7F3539-6249-4DD8-8DBA-0DC073D45D08}" srcOrd="0" destOrd="0" presId="urn:microsoft.com/office/officeart/2018/2/layout/IconVerticalSolidList"/>
    <dgm:cxn modelId="{5B11E5A0-A89C-44B7-AD06-304DAAB21432}" type="presOf" srcId="{AE08AA96-AD4E-4B6E-8C6B-786EB20CD767}" destId="{9EEC3154-F312-42DC-A381-F118BF2C081C}" srcOrd="0" destOrd="0" presId="urn:microsoft.com/office/officeart/2018/2/layout/IconVerticalSolidList"/>
    <dgm:cxn modelId="{5E8882A3-8C75-4A86-865B-A9606E6127D9}" srcId="{FEF513F1-83AE-4131-B751-F7AFA3FC8A28}" destId="{7AB6A4FF-FB56-44C7-ACA5-833B6F11A1A7}" srcOrd="4" destOrd="0" parTransId="{7A767953-25A7-4AFC-B745-B906BEEECC21}" sibTransId="{04BA8369-236E-40A2-A982-A69DCDD1EB4A}"/>
    <dgm:cxn modelId="{D61A04BF-D771-4D53-8FCA-AC8279A6E0F9}" srcId="{FEF513F1-83AE-4131-B751-F7AFA3FC8A28}" destId="{236F0AE6-8FA0-49BB-BFE0-688E86E86F8F}" srcOrd="2" destOrd="0" parTransId="{983B5E91-0E36-438E-BB91-908D5A07073C}" sibTransId="{F0979D5E-EE30-46DF-A4BF-58BD015F191A}"/>
    <dgm:cxn modelId="{19A55DDE-F59C-4521-9EF6-1CB895C1DECC}" srcId="{FEF513F1-83AE-4131-B751-F7AFA3FC8A28}" destId="{AE08AA96-AD4E-4B6E-8C6B-786EB20CD767}" srcOrd="0" destOrd="0" parTransId="{C04DB628-0C81-4F92-8AEB-423466954740}" sibTransId="{A1C3633D-10EB-435A-B02C-18C228F9AAA9}"/>
    <dgm:cxn modelId="{AD3545F6-24F2-4DBA-BA1E-0E64E092961E}" type="presOf" srcId="{DC102CEA-FD7C-43C7-8683-750DF71A96AD}" destId="{D5557F61-14CC-43FF-9AAD-5A388B85DBA6}" srcOrd="0" destOrd="0" presId="urn:microsoft.com/office/officeart/2018/2/layout/IconVerticalSolidList"/>
    <dgm:cxn modelId="{724D95F7-010A-41C5-B0D4-329738A06387}" type="presOf" srcId="{7AB6A4FF-FB56-44C7-ACA5-833B6F11A1A7}" destId="{00B907C4-2426-4076-B880-C43F22BF6389}" srcOrd="0" destOrd="0" presId="urn:microsoft.com/office/officeart/2018/2/layout/IconVerticalSolidList"/>
    <dgm:cxn modelId="{A86A8FB3-2F69-456D-A380-709FB7D7D86E}" type="presParOf" srcId="{117C148D-1DA9-4BF2-B14B-509BEC0C949C}" destId="{4AD4B3C7-9EC4-414E-B320-95B049C5A63B}" srcOrd="0" destOrd="0" presId="urn:microsoft.com/office/officeart/2018/2/layout/IconVerticalSolidList"/>
    <dgm:cxn modelId="{3F93A9B5-12DB-4C68-8396-42556F662428}" type="presParOf" srcId="{4AD4B3C7-9EC4-414E-B320-95B049C5A63B}" destId="{CE5471B8-5F85-4862-AF76-28D597577B0A}" srcOrd="0" destOrd="0" presId="urn:microsoft.com/office/officeart/2018/2/layout/IconVerticalSolidList"/>
    <dgm:cxn modelId="{75B1149C-58F9-4CF3-BEF9-63C4BD680C79}" type="presParOf" srcId="{4AD4B3C7-9EC4-414E-B320-95B049C5A63B}" destId="{A6F5355B-2E47-408D-8FE1-8659123A1C2E}" srcOrd="1" destOrd="0" presId="urn:microsoft.com/office/officeart/2018/2/layout/IconVerticalSolidList"/>
    <dgm:cxn modelId="{62360C28-4702-482D-9379-BA9BFD20AAA0}" type="presParOf" srcId="{4AD4B3C7-9EC4-414E-B320-95B049C5A63B}" destId="{A6991455-55AD-4A94-875A-FC7EEE66737E}" srcOrd="2" destOrd="0" presId="urn:microsoft.com/office/officeart/2018/2/layout/IconVerticalSolidList"/>
    <dgm:cxn modelId="{094919C5-105C-4E19-9BD3-2DED45D1109C}" type="presParOf" srcId="{4AD4B3C7-9EC4-414E-B320-95B049C5A63B}" destId="{9EEC3154-F312-42DC-A381-F118BF2C081C}" srcOrd="3" destOrd="0" presId="urn:microsoft.com/office/officeart/2018/2/layout/IconVerticalSolidList"/>
    <dgm:cxn modelId="{3F90FE6C-22A7-4C21-A0EA-59AEA7108189}" type="presParOf" srcId="{117C148D-1DA9-4BF2-B14B-509BEC0C949C}" destId="{317A0905-51CF-44F0-90F6-9BCD576BF22B}" srcOrd="1" destOrd="0" presId="urn:microsoft.com/office/officeart/2018/2/layout/IconVerticalSolidList"/>
    <dgm:cxn modelId="{DF88A15C-0066-4483-8882-2BB5A9B92956}" type="presParOf" srcId="{117C148D-1DA9-4BF2-B14B-509BEC0C949C}" destId="{B18F99D1-A309-4C69-B0FD-CD9DD404AA78}" srcOrd="2" destOrd="0" presId="urn:microsoft.com/office/officeart/2018/2/layout/IconVerticalSolidList"/>
    <dgm:cxn modelId="{545C8A50-0A92-4EDF-9171-5DB19D61812E}" type="presParOf" srcId="{B18F99D1-A309-4C69-B0FD-CD9DD404AA78}" destId="{AC4143F3-F36C-4446-B388-70D1FD074F39}" srcOrd="0" destOrd="0" presId="urn:microsoft.com/office/officeart/2018/2/layout/IconVerticalSolidList"/>
    <dgm:cxn modelId="{6DB0A8D6-630F-4D32-82CA-14E9D5588CBC}" type="presParOf" srcId="{B18F99D1-A309-4C69-B0FD-CD9DD404AA78}" destId="{938BC2A1-2764-4553-B167-C9806E4F6ABD}" srcOrd="1" destOrd="0" presId="urn:microsoft.com/office/officeart/2018/2/layout/IconVerticalSolidList"/>
    <dgm:cxn modelId="{D9C34FFA-CA63-457D-A3F0-E6501AF147A7}" type="presParOf" srcId="{B18F99D1-A309-4C69-B0FD-CD9DD404AA78}" destId="{AA8E128C-2499-4D52-BE28-59F3E0655D53}" srcOrd="2" destOrd="0" presId="urn:microsoft.com/office/officeart/2018/2/layout/IconVerticalSolidList"/>
    <dgm:cxn modelId="{0598B77D-A76D-4A14-B586-9266833BAE2F}" type="presParOf" srcId="{B18F99D1-A309-4C69-B0FD-CD9DD404AA78}" destId="{642DBC87-4CE1-41F7-9899-1CEE5BAA32A3}" srcOrd="3" destOrd="0" presId="urn:microsoft.com/office/officeart/2018/2/layout/IconVerticalSolidList"/>
    <dgm:cxn modelId="{024D8664-E697-430D-8A85-B5A2D5BD422E}" type="presParOf" srcId="{117C148D-1DA9-4BF2-B14B-509BEC0C949C}" destId="{F38AFD2A-5FB2-4AF1-98F1-DC74FF545CFE}" srcOrd="3" destOrd="0" presId="urn:microsoft.com/office/officeart/2018/2/layout/IconVerticalSolidList"/>
    <dgm:cxn modelId="{8875F5A5-4725-4F47-A89A-DE97AF96CB2B}" type="presParOf" srcId="{117C148D-1DA9-4BF2-B14B-509BEC0C949C}" destId="{804C47E1-9172-48BF-931F-CEB0ED33E960}" srcOrd="4" destOrd="0" presId="urn:microsoft.com/office/officeart/2018/2/layout/IconVerticalSolidList"/>
    <dgm:cxn modelId="{0532DF43-1FF9-474A-A8B2-391A0A6582BA}" type="presParOf" srcId="{804C47E1-9172-48BF-931F-CEB0ED33E960}" destId="{6D046176-9CBE-44BB-934C-6738B8DB2F84}" srcOrd="0" destOrd="0" presId="urn:microsoft.com/office/officeart/2018/2/layout/IconVerticalSolidList"/>
    <dgm:cxn modelId="{7C4E1E6E-0B69-45CA-843F-D3EC7EE69AEA}" type="presParOf" srcId="{804C47E1-9172-48BF-931F-CEB0ED33E960}" destId="{C10567A0-50E5-49A7-84A9-F187128645B0}" srcOrd="1" destOrd="0" presId="urn:microsoft.com/office/officeart/2018/2/layout/IconVerticalSolidList"/>
    <dgm:cxn modelId="{3A24EAAC-A872-4C30-A86E-FF110A18F647}" type="presParOf" srcId="{804C47E1-9172-48BF-931F-CEB0ED33E960}" destId="{C6C6903A-13FC-4196-9BD3-52324C869F66}" srcOrd="2" destOrd="0" presId="urn:microsoft.com/office/officeart/2018/2/layout/IconVerticalSolidList"/>
    <dgm:cxn modelId="{651FE1AC-C13C-47E9-9205-FE066A6C7DEB}" type="presParOf" srcId="{804C47E1-9172-48BF-931F-CEB0ED33E960}" destId="{CD565D03-A2F3-41BF-899C-D12AA25671F8}" srcOrd="3" destOrd="0" presId="urn:microsoft.com/office/officeart/2018/2/layout/IconVerticalSolidList"/>
    <dgm:cxn modelId="{27F5952D-0449-4B98-BDEA-436D89D38F0D}" type="presParOf" srcId="{117C148D-1DA9-4BF2-B14B-509BEC0C949C}" destId="{7DDBD30A-2B72-483C-895A-062F6503E670}" srcOrd="5" destOrd="0" presId="urn:microsoft.com/office/officeart/2018/2/layout/IconVerticalSolidList"/>
    <dgm:cxn modelId="{CE738B14-FAEE-4F9A-84B8-8FB7000EAB64}" type="presParOf" srcId="{117C148D-1DA9-4BF2-B14B-509BEC0C949C}" destId="{EAAE1012-FDEB-4F1E-B15E-1F22D3A4BC31}" srcOrd="6" destOrd="0" presId="urn:microsoft.com/office/officeart/2018/2/layout/IconVerticalSolidList"/>
    <dgm:cxn modelId="{9C3289DC-EDA1-46D2-BED3-13ABF209C9A0}" type="presParOf" srcId="{EAAE1012-FDEB-4F1E-B15E-1F22D3A4BC31}" destId="{F18EBC8E-A29B-4758-8E84-FB9297CA063F}" srcOrd="0" destOrd="0" presId="urn:microsoft.com/office/officeart/2018/2/layout/IconVerticalSolidList"/>
    <dgm:cxn modelId="{4E23F333-3984-4EDC-B08B-0B58FF779353}" type="presParOf" srcId="{EAAE1012-FDEB-4F1E-B15E-1F22D3A4BC31}" destId="{6070A081-C2DF-4E67-889B-32A560D71C0D}" srcOrd="1" destOrd="0" presId="urn:microsoft.com/office/officeart/2018/2/layout/IconVerticalSolidList"/>
    <dgm:cxn modelId="{5953818E-1D77-4EEF-9A0C-C1E544787C6B}" type="presParOf" srcId="{EAAE1012-FDEB-4F1E-B15E-1F22D3A4BC31}" destId="{A3F14003-463F-4742-A15D-46F8DD3A94BA}" srcOrd="2" destOrd="0" presId="urn:microsoft.com/office/officeart/2018/2/layout/IconVerticalSolidList"/>
    <dgm:cxn modelId="{6865B532-E468-405D-B239-D85CD5A376DE}" type="presParOf" srcId="{EAAE1012-FDEB-4F1E-B15E-1F22D3A4BC31}" destId="{24C8409A-4FF7-4DC1-B003-9DB58A521DA5}" srcOrd="3" destOrd="0" presId="urn:microsoft.com/office/officeart/2018/2/layout/IconVerticalSolidList"/>
    <dgm:cxn modelId="{7F60FF8A-F7AE-448F-BD12-26AE937A2410}" type="presParOf" srcId="{117C148D-1DA9-4BF2-B14B-509BEC0C949C}" destId="{C7F34EFD-2A48-4F89-9F3B-9DDD8EEB5FB3}" srcOrd="7" destOrd="0" presId="urn:microsoft.com/office/officeart/2018/2/layout/IconVerticalSolidList"/>
    <dgm:cxn modelId="{2CF81270-D882-4AE7-9A08-BE75CA095694}" type="presParOf" srcId="{117C148D-1DA9-4BF2-B14B-509BEC0C949C}" destId="{60983A73-D082-4C07-B701-2753D547D11D}" srcOrd="8" destOrd="0" presId="urn:microsoft.com/office/officeart/2018/2/layout/IconVerticalSolidList"/>
    <dgm:cxn modelId="{EA74551D-7B5A-4FF1-875C-0F326133912E}" type="presParOf" srcId="{60983A73-D082-4C07-B701-2753D547D11D}" destId="{0A3D64D7-6540-42E0-A4E4-A48FC8C68782}" srcOrd="0" destOrd="0" presId="urn:microsoft.com/office/officeart/2018/2/layout/IconVerticalSolidList"/>
    <dgm:cxn modelId="{71560611-B71C-4484-B7C1-1EF125AE1F11}" type="presParOf" srcId="{60983A73-D082-4C07-B701-2753D547D11D}" destId="{BBC6BAA2-2319-4950-BAC4-B9FFB864EEC7}" srcOrd="1" destOrd="0" presId="urn:microsoft.com/office/officeart/2018/2/layout/IconVerticalSolidList"/>
    <dgm:cxn modelId="{8DE07369-4F5E-4AE6-9B61-5EAE3F5B7B2D}" type="presParOf" srcId="{60983A73-D082-4C07-B701-2753D547D11D}" destId="{93B10EC4-B2A2-48BC-BB44-5966CB832BD0}" srcOrd="2" destOrd="0" presId="urn:microsoft.com/office/officeart/2018/2/layout/IconVerticalSolidList"/>
    <dgm:cxn modelId="{0BD2330F-F5BE-4D2A-8A57-5E022A97E0FE}" type="presParOf" srcId="{60983A73-D082-4C07-B701-2753D547D11D}" destId="{00B907C4-2426-4076-B880-C43F22BF6389}" srcOrd="3" destOrd="0" presId="urn:microsoft.com/office/officeart/2018/2/layout/IconVerticalSolidList"/>
    <dgm:cxn modelId="{A9957723-5136-4C74-BA99-0A94F1D4DDB6}" type="presParOf" srcId="{117C148D-1DA9-4BF2-B14B-509BEC0C949C}" destId="{BD5D16DC-C725-49D2-8254-7CCDC576C7B1}" srcOrd="9" destOrd="0" presId="urn:microsoft.com/office/officeart/2018/2/layout/IconVerticalSolidList"/>
    <dgm:cxn modelId="{7214CE39-F7A0-41B7-A882-3981934EE7CB}" type="presParOf" srcId="{117C148D-1DA9-4BF2-B14B-509BEC0C949C}" destId="{2DB193E3-70ED-44E1-B277-4D517BFDE280}" srcOrd="10" destOrd="0" presId="urn:microsoft.com/office/officeart/2018/2/layout/IconVerticalSolidList"/>
    <dgm:cxn modelId="{67EBF30A-9CAD-4553-AAD9-6021A078D6B8}" type="presParOf" srcId="{2DB193E3-70ED-44E1-B277-4D517BFDE280}" destId="{49CE2B8E-F125-4C27-8840-991B41AE511F}" srcOrd="0" destOrd="0" presId="urn:microsoft.com/office/officeart/2018/2/layout/IconVerticalSolidList"/>
    <dgm:cxn modelId="{D7C02C3D-7B1E-40DF-B482-72FDEB46EBBA}" type="presParOf" srcId="{2DB193E3-70ED-44E1-B277-4D517BFDE280}" destId="{1D6E455F-3376-4D95-81BF-C9F515EBCCA2}" srcOrd="1" destOrd="0" presId="urn:microsoft.com/office/officeart/2018/2/layout/IconVerticalSolidList"/>
    <dgm:cxn modelId="{F0083E17-641C-4414-8320-6CDF2694BE4F}" type="presParOf" srcId="{2DB193E3-70ED-44E1-B277-4D517BFDE280}" destId="{D3561AC2-201F-42B1-977A-B35E34740188}" srcOrd="2" destOrd="0" presId="urn:microsoft.com/office/officeart/2018/2/layout/IconVerticalSolidList"/>
    <dgm:cxn modelId="{6A8563F7-2C53-439D-86D8-6100CC670D70}" type="presParOf" srcId="{2DB193E3-70ED-44E1-B277-4D517BFDE280}" destId="{6B7F3539-6249-4DD8-8DBA-0DC073D45D08}" srcOrd="3" destOrd="0" presId="urn:microsoft.com/office/officeart/2018/2/layout/IconVerticalSolidList"/>
    <dgm:cxn modelId="{C32EA47A-9965-4FDB-A558-EE6DDC9720C1}" type="presParOf" srcId="{117C148D-1DA9-4BF2-B14B-509BEC0C949C}" destId="{CDAB9982-A153-4B20-8770-C044C675A9B7}" srcOrd="11" destOrd="0" presId="urn:microsoft.com/office/officeart/2018/2/layout/IconVerticalSolidList"/>
    <dgm:cxn modelId="{66F5B554-528F-4503-A360-82378C1EC09D}" type="presParOf" srcId="{117C148D-1DA9-4BF2-B14B-509BEC0C949C}" destId="{01A21F9B-6BC0-44AB-AFB1-8DAE0666E42B}" srcOrd="12" destOrd="0" presId="urn:microsoft.com/office/officeart/2018/2/layout/IconVerticalSolidList"/>
    <dgm:cxn modelId="{AE145F9A-20AB-48DB-A531-B00DF622267C}" type="presParOf" srcId="{01A21F9B-6BC0-44AB-AFB1-8DAE0666E42B}" destId="{E3357B1A-3687-48DB-B563-CF76FAC42E40}" srcOrd="0" destOrd="0" presId="urn:microsoft.com/office/officeart/2018/2/layout/IconVerticalSolidList"/>
    <dgm:cxn modelId="{BB38DA3E-CE9D-4D2E-8DB9-0AC0BDCF20D8}" type="presParOf" srcId="{01A21F9B-6BC0-44AB-AFB1-8DAE0666E42B}" destId="{3E46B2B7-A228-4891-96DA-EC4780E01E43}" srcOrd="1" destOrd="0" presId="urn:microsoft.com/office/officeart/2018/2/layout/IconVerticalSolidList"/>
    <dgm:cxn modelId="{348967A5-67C9-4F9B-AFEE-1EF4D8373F78}" type="presParOf" srcId="{01A21F9B-6BC0-44AB-AFB1-8DAE0666E42B}" destId="{FB5FFF1E-7F38-42DD-9A36-A6C4B304769F}" srcOrd="2" destOrd="0" presId="urn:microsoft.com/office/officeart/2018/2/layout/IconVerticalSolidList"/>
    <dgm:cxn modelId="{9ADC9821-BB6C-4E1A-BB89-DACE4C68E7F2}" type="presParOf" srcId="{01A21F9B-6BC0-44AB-AFB1-8DAE0666E42B}" destId="{D5557F61-14CC-43FF-9AAD-5A388B85DB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A2C08D-1339-4454-9484-B74B994CDF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0F82EE1-DBC3-4C60-8990-3613BAE7A321}">
      <dgm:prSet/>
      <dgm:spPr/>
      <dgm:t>
        <a:bodyPr/>
        <a:lstStyle/>
        <a:p>
          <a:r>
            <a:rPr lang="es-ES"/>
            <a:t>Las discapacidades sensoriales se caracterizan por una disminución de la cantidad y calidad de información captada por sus sentidos. De esta manera, va a comprender el mundo que le rodea de manera diferente, su forma de estructurar el pensamiento también va a ser particular y su interacción con el ambiente tampoco va a ser la misma</a:t>
          </a:r>
          <a:endParaRPr lang="en-US"/>
        </a:p>
      </dgm:t>
    </dgm:pt>
    <dgm:pt modelId="{897F2AA6-30F5-4581-9A0A-456B6DA4116B}" type="parTrans" cxnId="{36FF6384-916F-4857-9885-2D6126555BB8}">
      <dgm:prSet/>
      <dgm:spPr/>
      <dgm:t>
        <a:bodyPr/>
        <a:lstStyle/>
        <a:p>
          <a:endParaRPr lang="en-US"/>
        </a:p>
      </dgm:t>
    </dgm:pt>
    <dgm:pt modelId="{2010CA64-EFC6-4D8E-9D8C-FF45FD1D3EDB}" type="sibTrans" cxnId="{36FF6384-916F-4857-9885-2D6126555BB8}">
      <dgm:prSet/>
      <dgm:spPr/>
      <dgm:t>
        <a:bodyPr/>
        <a:lstStyle/>
        <a:p>
          <a:endParaRPr lang="en-US"/>
        </a:p>
      </dgm:t>
    </dgm:pt>
    <dgm:pt modelId="{15800424-E575-4A98-8814-97EB474A4338}">
      <dgm:prSet/>
      <dgm:spPr/>
      <dgm:t>
        <a:bodyPr/>
        <a:lstStyle/>
        <a:p>
          <a:r>
            <a:rPr lang="es-ES"/>
            <a:t>Se suele hacer una distinción entre dos tipos de discapacidad, auditiva y visual, pues las características que presentan son muy diferentes y como consecuencia las adaptaciones del currículum también deben serlo </a:t>
          </a:r>
          <a:endParaRPr lang="en-US"/>
        </a:p>
      </dgm:t>
    </dgm:pt>
    <dgm:pt modelId="{1C156D89-7D97-4975-A0FE-E107F7C607B6}" type="parTrans" cxnId="{D2B9D00F-FC22-447C-A946-DB555A0FD472}">
      <dgm:prSet/>
      <dgm:spPr/>
      <dgm:t>
        <a:bodyPr/>
        <a:lstStyle/>
        <a:p>
          <a:endParaRPr lang="en-US"/>
        </a:p>
      </dgm:t>
    </dgm:pt>
    <dgm:pt modelId="{E9341735-DC15-4920-A322-8D2672116AA1}" type="sibTrans" cxnId="{D2B9D00F-FC22-447C-A946-DB555A0FD472}">
      <dgm:prSet/>
      <dgm:spPr/>
      <dgm:t>
        <a:bodyPr/>
        <a:lstStyle/>
        <a:p>
          <a:endParaRPr lang="en-US"/>
        </a:p>
      </dgm:t>
    </dgm:pt>
    <dgm:pt modelId="{98EB43DE-47C5-4B7E-A509-79A4F09198FC}" type="pres">
      <dgm:prSet presAssocID="{5DA2C08D-1339-4454-9484-B74B994CDFCE}" presName="root" presStyleCnt="0">
        <dgm:presLayoutVars>
          <dgm:dir/>
          <dgm:resizeHandles val="exact"/>
        </dgm:presLayoutVars>
      </dgm:prSet>
      <dgm:spPr/>
    </dgm:pt>
    <dgm:pt modelId="{3137F7A6-A4CD-4C20-A4C8-20407306747E}" type="pres">
      <dgm:prSet presAssocID="{40F82EE1-DBC3-4C60-8990-3613BAE7A321}" presName="compNode" presStyleCnt="0"/>
      <dgm:spPr/>
    </dgm:pt>
    <dgm:pt modelId="{E707414E-07E4-4605-AD6B-CDB35CD85E96}" type="pres">
      <dgm:prSet presAssocID="{40F82EE1-DBC3-4C60-8990-3613BAE7A321}" presName="bgRect" presStyleLbl="bgShp" presStyleIdx="0" presStyleCnt="2"/>
      <dgm:spPr/>
    </dgm:pt>
    <dgm:pt modelId="{53493A41-FB40-45A0-AE14-41F84F75E089}" type="pres">
      <dgm:prSet presAssocID="{40F82EE1-DBC3-4C60-8990-3613BAE7A32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7E813C69-D4C5-4D47-8E6D-FD197F469745}" type="pres">
      <dgm:prSet presAssocID="{40F82EE1-DBC3-4C60-8990-3613BAE7A321}" presName="spaceRect" presStyleCnt="0"/>
      <dgm:spPr/>
    </dgm:pt>
    <dgm:pt modelId="{BA0886E5-D0E3-4B91-87B6-AB921167B601}" type="pres">
      <dgm:prSet presAssocID="{40F82EE1-DBC3-4C60-8990-3613BAE7A321}" presName="parTx" presStyleLbl="revTx" presStyleIdx="0" presStyleCnt="2">
        <dgm:presLayoutVars>
          <dgm:chMax val="0"/>
          <dgm:chPref val="0"/>
        </dgm:presLayoutVars>
      </dgm:prSet>
      <dgm:spPr/>
    </dgm:pt>
    <dgm:pt modelId="{E58F7EC6-6811-4BC8-A5BA-14CC6028B1AA}" type="pres">
      <dgm:prSet presAssocID="{2010CA64-EFC6-4D8E-9D8C-FF45FD1D3EDB}" presName="sibTrans" presStyleCnt="0"/>
      <dgm:spPr/>
    </dgm:pt>
    <dgm:pt modelId="{F3678142-795E-4301-B892-698669BA726F}" type="pres">
      <dgm:prSet presAssocID="{15800424-E575-4A98-8814-97EB474A4338}" presName="compNode" presStyleCnt="0"/>
      <dgm:spPr/>
    </dgm:pt>
    <dgm:pt modelId="{D6347894-7CA1-48EA-AF84-6087F312B026}" type="pres">
      <dgm:prSet presAssocID="{15800424-E575-4A98-8814-97EB474A4338}" presName="bgRect" presStyleLbl="bgShp" presStyleIdx="1" presStyleCnt="2"/>
      <dgm:spPr/>
    </dgm:pt>
    <dgm:pt modelId="{337131EB-ABA2-4DBD-BC67-3EB075225138}" type="pres">
      <dgm:prSet presAssocID="{15800424-E575-4A98-8814-97EB474A433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37B1E6DB-1D1E-42F7-BA26-6F054EFCED20}" type="pres">
      <dgm:prSet presAssocID="{15800424-E575-4A98-8814-97EB474A4338}" presName="spaceRect" presStyleCnt="0"/>
      <dgm:spPr/>
    </dgm:pt>
    <dgm:pt modelId="{475C87B9-6310-4B83-B40B-D6BDC4A6BB0A}" type="pres">
      <dgm:prSet presAssocID="{15800424-E575-4A98-8814-97EB474A433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AB13F09-0BEC-46BB-BEB4-623E427697F8}" type="presOf" srcId="{15800424-E575-4A98-8814-97EB474A4338}" destId="{475C87B9-6310-4B83-B40B-D6BDC4A6BB0A}" srcOrd="0" destOrd="0" presId="urn:microsoft.com/office/officeart/2018/2/layout/IconVerticalSolidList"/>
    <dgm:cxn modelId="{D2B9D00F-FC22-447C-A946-DB555A0FD472}" srcId="{5DA2C08D-1339-4454-9484-B74B994CDFCE}" destId="{15800424-E575-4A98-8814-97EB474A4338}" srcOrd="1" destOrd="0" parTransId="{1C156D89-7D97-4975-A0FE-E107F7C607B6}" sibTransId="{E9341735-DC15-4920-A322-8D2672116AA1}"/>
    <dgm:cxn modelId="{B3682E2E-E855-4687-9FA1-8220B6495BAE}" type="presOf" srcId="{40F82EE1-DBC3-4C60-8990-3613BAE7A321}" destId="{BA0886E5-D0E3-4B91-87B6-AB921167B601}" srcOrd="0" destOrd="0" presId="urn:microsoft.com/office/officeart/2018/2/layout/IconVerticalSolidList"/>
    <dgm:cxn modelId="{36FF6384-916F-4857-9885-2D6126555BB8}" srcId="{5DA2C08D-1339-4454-9484-B74B994CDFCE}" destId="{40F82EE1-DBC3-4C60-8990-3613BAE7A321}" srcOrd="0" destOrd="0" parTransId="{897F2AA6-30F5-4581-9A0A-456B6DA4116B}" sibTransId="{2010CA64-EFC6-4D8E-9D8C-FF45FD1D3EDB}"/>
    <dgm:cxn modelId="{4B2DD9D3-6531-448E-9A48-6FABDE560FF4}" type="presOf" srcId="{5DA2C08D-1339-4454-9484-B74B994CDFCE}" destId="{98EB43DE-47C5-4B7E-A509-79A4F09198FC}" srcOrd="0" destOrd="0" presId="urn:microsoft.com/office/officeart/2018/2/layout/IconVerticalSolidList"/>
    <dgm:cxn modelId="{CB9B7CB5-7B42-4323-9491-A09542D0969D}" type="presParOf" srcId="{98EB43DE-47C5-4B7E-A509-79A4F09198FC}" destId="{3137F7A6-A4CD-4C20-A4C8-20407306747E}" srcOrd="0" destOrd="0" presId="urn:microsoft.com/office/officeart/2018/2/layout/IconVerticalSolidList"/>
    <dgm:cxn modelId="{2930CB92-0576-410A-AFAF-06F09D1F8936}" type="presParOf" srcId="{3137F7A6-A4CD-4C20-A4C8-20407306747E}" destId="{E707414E-07E4-4605-AD6B-CDB35CD85E96}" srcOrd="0" destOrd="0" presId="urn:microsoft.com/office/officeart/2018/2/layout/IconVerticalSolidList"/>
    <dgm:cxn modelId="{1CE00A57-192A-47D9-884A-C4D110A7CE12}" type="presParOf" srcId="{3137F7A6-A4CD-4C20-A4C8-20407306747E}" destId="{53493A41-FB40-45A0-AE14-41F84F75E089}" srcOrd="1" destOrd="0" presId="urn:microsoft.com/office/officeart/2018/2/layout/IconVerticalSolidList"/>
    <dgm:cxn modelId="{AB03EB3E-96DE-4CCD-A4CC-F6969EB4112A}" type="presParOf" srcId="{3137F7A6-A4CD-4C20-A4C8-20407306747E}" destId="{7E813C69-D4C5-4D47-8E6D-FD197F469745}" srcOrd="2" destOrd="0" presId="urn:microsoft.com/office/officeart/2018/2/layout/IconVerticalSolidList"/>
    <dgm:cxn modelId="{53C00221-F8DF-4820-81C0-91D6AA44B3F5}" type="presParOf" srcId="{3137F7A6-A4CD-4C20-A4C8-20407306747E}" destId="{BA0886E5-D0E3-4B91-87B6-AB921167B601}" srcOrd="3" destOrd="0" presId="urn:microsoft.com/office/officeart/2018/2/layout/IconVerticalSolidList"/>
    <dgm:cxn modelId="{360298C8-E773-4AEA-84F0-24320D3803AD}" type="presParOf" srcId="{98EB43DE-47C5-4B7E-A509-79A4F09198FC}" destId="{E58F7EC6-6811-4BC8-A5BA-14CC6028B1AA}" srcOrd="1" destOrd="0" presId="urn:microsoft.com/office/officeart/2018/2/layout/IconVerticalSolidList"/>
    <dgm:cxn modelId="{7168DBDC-6D15-4627-BF85-AFC4FF04F095}" type="presParOf" srcId="{98EB43DE-47C5-4B7E-A509-79A4F09198FC}" destId="{F3678142-795E-4301-B892-698669BA726F}" srcOrd="2" destOrd="0" presId="urn:microsoft.com/office/officeart/2018/2/layout/IconVerticalSolidList"/>
    <dgm:cxn modelId="{44E7E26A-44CA-4798-8216-6DF863C02E4E}" type="presParOf" srcId="{F3678142-795E-4301-B892-698669BA726F}" destId="{D6347894-7CA1-48EA-AF84-6087F312B026}" srcOrd="0" destOrd="0" presId="urn:microsoft.com/office/officeart/2018/2/layout/IconVerticalSolidList"/>
    <dgm:cxn modelId="{0E4DCD50-9A75-489E-9A88-E2BB5C690606}" type="presParOf" srcId="{F3678142-795E-4301-B892-698669BA726F}" destId="{337131EB-ABA2-4DBD-BC67-3EB075225138}" srcOrd="1" destOrd="0" presId="urn:microsoft.com/office/officeart/2018/2/layout/IconVerticalSolidList"/>
    <dgm:cxn modelId="{862EDE6A-22E0-4E23-8A5C-D2D231866B9A}" type="presParOf" srcId="{F3678142-795E-4301-B892-698669BA726F}" destId="{37B1E6DB-1D1E-42F7-BA26-6F054EFCED20}" srcOrd="2" destOrd="0" presId="urn:microsoft.com/office/officeart/2018/2/layout/IconVerticalSolidList"/>
    <dgm:cxn modelId="{11CCF87E-C321-49CA-AA4D-C077033E0D1D}" type="presParOf" srcId="{F3678142-795E-4301-B892-698669BA726F}" destId="{475C87B9-6310-4B83-B40B-D6BDC4A6BB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D456B0-BA81-403A-98B1-B05705F3DA6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635336-17A6-49D9-8460-2C100D5D6D05}">
      <dgm:prSet/>
      <dgm:spPr/>
      <dgm:t>
        <a:bodyPr/>
        <a:lstStyle/>
        <a:p>
          <a:r>
            <a:rPr lang="es-ES"/>
            <a:t>Asegurarse que su atención está dirigida a la tarea o explicación, evitando distracciones. </a:t>
          </a:r>
          <a:endParaRPr lang="en-US"/>
        </a:p>
      </dgm:t>
    </dgm:pt>
    <dgm:pt modelId="{9D1686AE-3733-485E-93B7-519F099FBACA}" type="parTrans" cxnId="{F2494F60-A970-4EE4-9E97-4FAFF8F82C25}">
      <dgm:prSet/>
      <dgm:spPr/>
      <dgm:t>
        <a:bodyPr/>
        <a:lstStyle/>
        <a:p>
          <a:endParaRPr lang="en-US"/>
        </a:p>
      </dgm:t>
    </dgm:pt>
    <dgm:pt modelId="{F1CF823B-BF4E-4A0B-A9F6-92D86F5D1185}" type="sibTrans" cxnId="{F2494F60-A970-4EE4-9E97-4FAFF8F82C25}">
      <dgm:prSet/>
      <dgm:spPr/>
      <dgm:t>
        <a:bodyPr/>
        <a:lstStyle/>
        <a:p>
          <a:endParaRPr lang="en-US"/>
        </a:p>
      </dgm:t>
    </dgm:pt>
    <dgm:pt modelId="{42CB5AB9-C36E-4181-9AD1-F64551F274FF}">
      <dgm:prSet/>
      <dgm:spPr/>
      <dgm:t>
        <a:bodyPr/>
        <a:lstStyle/>
        <a:p>
          <a:r>
            <a:rPr lang="es-ES"/>
            <a:t>Motivar al alumno. </a:t>
          </a:r>
          <a:endParaRPr lang="en-US"/>
        </a:p>
      </dgm:t>
    </dgm:pt>
    <dgm:pt modelId="{280833F9-FF7A-4C9B-A925-D25265894D84}" type="parTrans" cxnId="{52391B33-195E-4476-B8D2-F1175ED1072B}">
      <dgm:prSet/>
      <dgm:spPr/>
      <dgm:t>
        <a:bodyPr/>
        <a:lstStyle/>
        <a:p>
          <a:endParaRPr lang="en-US"/>
        </a:p>
      </dgm:t>
    </dgm:pt>
    <dgm:pt modelId="{F8241FE1-3459-4A89-AE9C-D902F6606F55}" type="sibTrans" cxnId="{52391B33-195E-4476-B8D2-F1175ED1072B}">
      <dgm:prSet/>
      <dgm:spPr/>
      <dgm:t>
        <a:bodyPr/>
        <a:lstStyle/>
        <a:p>
          <a:endParaRPr lang="en-US"/>
        </a:p>
      </dgm:t>
    </dgm:pt>
    <dgm:pt modelId="{C2D60B2E-07D7-4EB4-8343-31B70784C520}">
      <dgm:prSet/>
      <dgm:spPr/>
      <dgm:t>
        <a:bodyPr/>
        <a:lstStyle/>
        <a:p>
          <a:r>
            <a:rPr lang="es-ES"/>
            <a:t>Las actividades deben encontrarse dentro de los baremos del nivel cognitivo del alumno. </a:t>
          </a:r>
          <a:endParaRPr lang="en-US"/>
        </a:p>
      </dgm:t>
    </dgm:pt>
    <dgm:pt modelId="{5D893E06-66E6-4047-AF4C-39459B555821}" type="parTrans" cxnId="{B70B0362-3668-4459-8364-D1C84EEBEE17}">
      <dgm:prSet/>
      <dgm:spPr/>
      <dgm:t>
        <a:bodyPr/>
        <a:lstStyle/>
        <a:p>
          <a:endParaRPr lang="en-US"/>
        </a:p>
      </dgm:t>
    </dgm:pt>
    <dgm:pt modelId="{C28320D1-A208-4FE5-9C73-E8C3BC7DDEB9}" type="sibTrans" cxnId="{B70B0362-3668-4459-8364-D1C84EEBEE17}">
      <dgm:prSet/>
      <dgm:spPr/>
      <dgm:t>
        <a:bodyPr/>
        <a:lstStyle/>
        <a:p>
          <a:endParaRPr lang="en-US"/>
        </a:p>
      </dgm:t>
    </dgm:pt>
    <dgm:pt modelId="{11FE36DA-AA74-4DE8-91BF-2693C57F37A5}">
      <dgm:prSet/>
      <dgm:spPr/>
      <dgm:t>
        <a:bodyPr/>
        <a:lstStyle/>
        <a:p>
          <a:r>
            <a:rPr lang="es-ES"/>
            <a:t>Actividades diversas, variadas, interesantes. </a:t>
          </a:r>
          <a:endParaRPr lang="en-US"/>
        </a:p>
      </dgm:t>
    </dgm:pt>
    <dgm:pt modelId="{4B179280-6160-43DE-828B-117D480F43A6}" type="parTrans" cxnId="{DC8A3B5D-45DF-4A34-AC34-658D04FD74CA}">
      <dgm:prSet/>
      <dgm:spPr/>
      <dgm:t>
        <a:bodyPr/>
        <a:lstStyle/>
        <a:p>
          <a:endParaRPr lang="en-US"/>
        </a:p>
      </dgm:t>
    </dgm:pt>
    <dgm:pt modelId="{E043E986-3304-4B83-AF42-A42332F6F86B}" type="sibTrans" cxnId="{DC8A3B5D-45DF-4A34-AC34-658D04FD74CA}">
      <dgm:prSet/>
      <dgm:spPr/>
      <dgm:t>
        <a:bodyPr/>
        <a:lstStyle/>
        <a:p>
          <a:endParaRPr lang="en-US"/>
        </a:p>
      </dgm:t>
    </dgm:pt>
    <dgm:pt modelId="{FD74F4E4-263A-4933-B6C0-1C7945A76107}">
      <dgm:prSet/>
      <dgm:spPr/>
      <dgm:t>
        <a:bodyPr/>
        <a:lstStyle/>
        <a:p>
          <a:r>
            <a:rPr lang="es-ES"/>
            <a:t>Estructuración de tareas y entornos. </a:t>
          </a:r>
          <a:endParaRPr lang="en-US"/>
        </a:p>
      </dgm:t>
    </dgm:pt>
    <dgm:pt modelId="{00CB9E2A-218F-42AD-A097-7BB2971F1139}" type="parTrans" cxnId="{850A48B2-2750-421A-9A22-30974AF4F5EC}">
      <dgm:prSet/>
      <dgm:spPr/>
      <dgm:t>
        <a:bodyPr/>
        <a:lstStyle/>
        <a:p>
          <a:endParaRPr lang="en-US"/>
        </a:p>
      </dgm:t>
    </dgm:pt>
    <dgm:pt modelId="{1235A946-D700-4997-B82F-166DEAB2B862}" type="sibTrans" cxnId="{850A48B2-2750-421A-9A22-30974AF4F5EC}">
      <dgm:prSet/>
      <dgm:spPr/>
      <dgm:t>
        <a:bodyPr/>
        <a:lstStyle/>
        <a:p>
          <a:endParaRPr lang="en-US"/>
        </a:p>
      </dgm:t>
    </dgm:pt>
    <dgm:pt modelId="{F125B36D-99F1-4A93-807B-83D57E4566E6}">
      <dgm:prSet/>
      <dgm:spPr/>
      <dgm:t>
        <a:bodyPr/>
        <a:lstStyle/>
        <a:p>
          <a:r>
            <a:rPr lang="es-ES"/>
            <a:t>Fomentar la interiorización de normas y reglas. </a:t>
          </a:r>
          <a:endParaRPr lang="en-US"/>
        </a:p>
      </dgm:t>
    </dgm:pt>
    <dgm:pt modelId="{1B32511E-0135-4203-BA83-98325238650D}" type="parTrans" cxnId="{DBB7954C-5C75-4B2C-9F91-E504F3F379FD}">
      <dgm:prSet/>
      <dgm:spPr/>
      <dgm:t>
        <a:bodyPr/>
        <a:lstStyle/>
        <a:p>
          <a:endParaRPr lang="en-US"/>
        </a:p>
      </dgm:t>
    </dgm:pt>
    <dgm:pt modelId="{EF8DC3CA-DF7D-4F54-8217-6A1235462677}" type="sibTrans" cxnId="{DBB7954C-5C75-4B2C-9F91-E504F3F379FD}">
      <dgm:prSet/>
      <dgm:spPr/>
      <dgm:t>
        <a:bodyPr/>
        <a:lstStyle/>
        <a:p>
          <a:endParaRPr lang="en-US"/>
        </a:p>
      </dgm:t>
    </dgm:pt>
    <dgm:pt modelId="{32BCB22B-6989-4013-A2FA-BBF2759DD8A6}">
      <dgm:prSet/>
      <dgm:spPr/>
      <dgm:t>
        <a:bodyPr/>
        <a:lstStyle/>
        <a:p>
          <a:r>
            <a:rPr lang="es-ES"/>
            <a:t>Incrementar la capacidad lingüística. </a:t>
          </a:r>
          <a:endParaRPr lang="en-US"/>
        </a:p>
      </dgm:t>
    </dgm:pt>
    <dgm:pt modelId="{B960164E-61B8-4597-9EFB-E48A54A36A2B}" type="parTrans" cxnId="{9429192B-F89C-4A99-B3EC-3E0AFEEB1A4F}">
      <dgm:prSet/>
      <dgm:spPr/>
      <dgm:t>
        <a:bodyPr/>
        <a:lstStyle/>
        <a:p>
          <a:endParaRPr lang="en-US"/>
        </a:p>
      </dgm:t>
    </dgm:pt>
    <dgm:pt modelId="{78DFA126-0C07-475C-90A1-34806CFD74F5}" type="sibTrans" cxnId="{9429192B-F89C-4A99-B3EC-3E0AFEEB1A4F}">
      <dgm:prSet/>
      <dgm:spPr/>
      <dgm:t>
        <a:bodyPr/>
        <a:lstStyle/>
        <a:p>
          <a:endParaRPr lang="en-US"/>
        </a:p>
      </dgm:t>
    </dgm:pt>
    <dgm:pt modelId="{600E79C3-5EA1-4B3A-84A2-ED195F98665F}">
      <dgm:prSet/>
      <dgm:spPr/>
      <dgm:t>
        <a:bodyPr/>
        <a:lstStyle/>
        <a:p>
          <a:r>
            <a:rPr lang="es-ES"/>
            <a:t>Estimular las relaciones familiares y sociales. </a:t>
          </a:r>
          <a:endParaRPr lang="en-US"/>
        </a:p>
      </dgm:t>
    </dgm:pt>
    <dgm:pt modelId="{87BA6CE4-9CFD-48DF-99D7-FF46F4EBC729}" type="parTrans" cxnId="{6648C8AE-8705-49F6-A7F0-46A2A8538B4A}">
      <dgm:prSet/>
      <dgm:spPr/>
      <dgm:t>
        <a:bodyPr/>
        <a:lstStyle/>
        <a:p>
          <a:endParaRPr lang="en-US"/>
        </a:p>
      </dgm:t>
    </dgm:pt>
    <dgm:pt modelId="{EDD506D7-8776-42A9-9888-69B39C5BB993}" type="sibTrans" cxnId="{6648C8AE-8705-49F6-A7F0-46A2A8538B4A}">
      <dgm:prSet/>
      <dgm:spPr/>
      <dgm:t>
        <a:bodyPr/>
        <a:lstStyle/>
        <a:p>
          <a:endParaRPr lang="en-US"/>
        </a:p>
      </dgm:t>
    </dgm:pt>
    <dgm:pt modelId="{E0910861-74DB-4C1E-BA82-36EA082B878C}">
      <dgm:prSet/>
      <dgm:spPr/>
      <dgm:t>
        <a:bodyPr/>
        <a:lstStyle/>
        <a:p>
          <a:r>
            <a:rPr lang="es-ES"/>
            <a:t>Modificación de conducta y control emocional.. </a:t>
          </a:r>
          <a:endParaRPr lang="en-US"/>
        </a:p>
      </dgm:t>
    </dgm:pt>
    <dgm:pt modelId="{D56DE1A5-16CE-4E2F-BDDB-94A282A8043E}" type="parTrans" cxnId="{1EED9E23-2B97-4961-926D-77759DCB83D4}">
      <dgm:prSet/>
      <dgm:spPr/>
      <dgm:t>
        <a:bodyPr/>
        <a:lstStyle/>
        <a:p>
          <a:endParaRPr lang="en-US"/>
        </a:p>
      </dgm:t>
    </dgm:pt>
    <dgm:pt modelId="{C6D7F171-6845-4420-BC37-B1073DC2AEF9}" type="sibTrans" cxnId="{1EED9E23-2B97-4961-926D-77759DCB83D4}">
      <dgm:prSet/>
      <dgm:spPr/>
      <dgm:t>
        <a:bodyPr/>
        <a:lstStyle/>
        <a:p>
          <a:endParaRPr lang="en-US"/>
        </a:p>
      </dgm:t>
    </dgm:pt>
    <dgm:pt modelId="{C105BD3A-92A3-4A8F-B0D7-239696A19D72}">
      <dgm:prSet/>
      <dgm:spPr/>
      <dgm:t>
        <a:bodyPr/>
        <a:lstStyle/>
        <a:p>
          <a:r>
            <a:rPr lang="es-ES"/>
            <a:t>Intervención temprana. </a:t>
          </a:r>
          <a:endParaRPr lang="en-US"/>
        </a:p>
      </dgm:t>
    </dgm:pt>
    <dgm:pt modelId="{8F1A6316-A4F6-43CA-AE34-18CA9D408836}" type="parTrans" cxnId="{C84353C5-0DBA-4E66-9760-7B90A44AB92C}">
      <dgm:prSet/>
      <dgm:spPr/>
      <dgm:t>
        <a:bodyPr/>
        <a:lstStyle/>
        <a:p>
          <a:endParaRPr lang="en-US"/>
        </a:p>
      </dgm:t>
    </dgm:pt>
    <dgm:pt modelId="{01838697-89A6-4A4F-BD7E-CFEC4FB9880C}" type="sibTrans" cxnId="{C84353C5-0DBA-4E66-9760-7B90A44AB92C}">
      <dgm:prSet/>
      <dgm:spPr/>
      <dgm:t>
        <a:bodyPr/>
        <a:lstStyle/>
        <a:p>
          <a:endParaRPr lang="en-US"/>
        </a:p>
      </dgm:t>
    </dgm:pt>
    <dgm:pt modelId="{6992D08D-BF43-4596-86D0-F72639C781A0}">
      <dgm:prSet/>
      <dgm:spPr/>
      <dgm:t>
        <a:bodyPr/>
        <a:lstStyle/>
        <a:p>
          <a:r>
            <a:rPr lang="es-ES"/>
            <a:t>Reducir conductas agresivas y estereotipias. </a:t>
          </a:r>
          <a:endParaRPr lang="en-US"/>
        </a:p>
      </dgm:t>
    </dgm:pt>
    <dgm:pt modelId="{9B8B9274-B32E-4D9F-82F0-8CA2241F7813}" type="parTrans" cxnId="{DEF388A2-BEF1-4B19-B899-C0E502D3948F}">
      <dgm:prSet/>
      <dgm:spPr/>
      <dgm:t>
        <a:bodyPr/>
        <a:lstStyle/>
        <a:p>
          <a:endParaRPr lang="en-US"/>
        </a:p>
      </dgm:t>
    </dgm:pt>
    <dgm:pt modelId="{1AFD8075-2BED-4841-B88F-5D293678B9E8}" type="sibTrans" cxnId="{DEF388A2-BEF1-4B19-B899-C0E502D3948F}">
      <dgm:prSet/>
      <dgm:spPr/>
      <dgm:t>
        <a:bodyPr/>
        <a:lstStyle/>
        <a:p>
          <a:endParaRPr lang="en-US"/>
        </a:p>
      </dgm:t>
    </dgm:pt>
    <dgm:pt modelId="{E63B588F-0087-4BDE-ABA7-71D30DC03B3E}" type="pres">
      <dgm:prSet presAssocID="{CCD456B0-BA81-403A-98B1-B05705F3DA64}" presName="diagram" presStyleCnt="0">
        <dgm:presLayoutVars>
          <dgm:dir/>
          <dgm:resizeHandles val="exact"/>
        </dgm:presLayoutVars>
      </dgm:prSet>
      <dgm:spPr/>
    </dgm:pt>
    <dgm:pt modelId="{899CDC1F-BFBF-436E-922F-B84DA869A455}" type="pres">
      <dgm:prSet presAssocID="{7F635336-17A6-49D9-8460-2C100D5D6D05}" presName="node" presStyleLbl="node1" presStyleIdx="0" presStyleCnt="11">
        <dgm:presLayoutVars>
          <dgm:bulletEnabled val="1"/>
        </dgm:presLayoutVars>
      </dgm:prSet>
      <dgm:spPr/>
    </dgm:pt>
    <dgm:pt modelId="{7B004F09-DE23-4C28-ADAD-0E817B0A20CF}" type="pres">
      <dgm:prSet presAssocID="{F1CF823B-BF4E-4A0B-A9F6-92D86F5D1185}" presName="sibTrans" presStyleCnt="0"/>
      <dgm:spPr/>
    </dgm:pt>
    <dgm:pt modelId="{DCAE31C0-A085-4917-89A1-3B4979B9426D}" type="pres">
      <dgm:prSet presAssocID="{42CB5AB9-C36E-4181-9AD1-F64551F274FF}" presName="node" presStyleLbl="node1" presStyleIdx="1" presStyleCnt="11">
        <dgm:presLayoutVars>
          <dgm:bulletEnabled val="1"/>
        </dgm:presLayoutVars>
      </dgm:prSet>
      <dgm:spPr/>
    </dgm:pt>
    <dgm:pt modelId="{65781165-6840-43E7-B5D2-E354D8BD7344}" type="pres">
      <dgm:prSet presAssocID="{F8241FE1-3459-4A89-AE9C-D902F6606F55}" presName="sibTrans" presStyleCnt="0"/>
      <dgm:spPr/>
    </dgm:pt>
    <dgm:pt modelId="{24DB262F-39A4-4574-878D-F46DAEC25C16}" type="pres">
      <dgm:prSet presAssocID="{C2D60B2E-07D7-4EB4-8343-31B70784C520}" presName="node" presStyleLbl="node1" presStyleIdx="2" presStyleCnt="11">
        <dgm:presLayoutVars>
          <dgm:bulletEnabled val="1"/>
        </dgm:presLayoutVars>
      </dgm:prSet>
      <dgm:spPr/>
    </dgm:pt>
    <dgm:pt modelId="{C0647903-9456-4CA4-92A1-F64C8837B7D7}" type="pres">
      <dgm:prSet presAssocID="{C28320D1-A208-4FE5-9C73-E8C3BC7DDEB9}" presName="sibTrans" presStyleCnt="0"/>
      <dgm:spPr/>
    </dgm:pt>
    <dgm:pt modelId="{4FEE010E-3A08-47E2-8BE8-1EEB3CA2C6B5}" type="pres">
      <dgm:prSet presAssocID="{11FE36DA-AA74-4DE8-91BF-2693C57F37A5}" presName="node" presStyleLbl="node1" presStyleIdx="3" presStyleCnt="11">
        <dgm:presLayoutVars>
          <dgm:bulletEnabled val="1"/>
        </dgm:presLayoutVars>
      </dgm:prSet>
      <dgm:spPr/>
    </dgm:pt>
    <dgm:pt modelId="{94F51F7A-8A9F-40E8-888F-C609E1CF7CFF}" type="pres">
      <dgm:prSet presAssocID="{E043E986-3304-4B83-AF42-A42332F6F86B}" presName="sibTrans" presStyleCnt="0"/>
      <dgm:spPr/>
    </dgm:pt>
    <dgm:pt modelId="{E5D17833-964D-4169-B9FE-F61A7B9B276C}" type="pres">
      <dgm:prSet presAssocID="{FD74F4E4-263A-4933-B6C0-1C7945A76107}" presName="node" presStyleLbl="node1" presStyleIdx="4" presStyleCnt="11">
        <dgm:presLayoutVars>
          <dgm:bulletEnabled val="1"/>
        </dgm:presLayoutVars>
      </dgm:prSet>
      <dgm:spPr/>
    </dgm:pt>
    <dgm:pt modelId="{0535882E-72D0-4625-91A2-625ACA8C21FC}" type="pres">
      <dgm:prSet presAssocID="{1235A946-D700-4997-B82F-166DEAB2B862}" presName="sibTrans" presStyleCnt="0"/>
      <dgm:spPr/>
    </dgm:pt>
    <dgm:pt modelId="{1D18870B-2936-4FC8-8EDB-C8160424FFE8}" type="pres">
      <dgm:prSet presAssocID="{F125B36D-99F1-4A93-807B-83D57E4566E6}" presName="node" presStyleLbl="node1" presStyleIdx="5" presStyleCnt="11">
        <dgm:presLayoutVars>
          <dgm:bulletEnabled val="1"/>
        </dgm:presLayoutVars>
      </dgm:prSet>
      <dgm:spPr/>
    </dgm:pt>
    <dgm:pt modelId="{F15A103F-CD49-4E0E-81E4-68A3CB1F569B}" type="pres">
      <dgm:prSet presAssocID="{EF8DC3CA-DF7D-4F54-8217-6A1235462677}" presName="sibTrans" presStyleCnt="0"/>
      <dgm:spPr/>
    </dgm:pt>
    <dgm:pt modelId="{4989074B-F59C-41E4-B36F-6C5119008653}" type="pres">
      <dgm:prSet presAssocID="{32BCB22B-6989-4013-A2FA-BBF2759DD8A6}" presName="node" presStyleLbl="node1" presStyleIdx="6" presStyleCnt="11">
        <dgm:presLayoutVars>
          <dgm:bulletEnabled val="1"/>
        </dgm:presLayoutVars>
      </dgm:prSet>
      <dgm:spPr/>
    </dgm:pt>
    <dgm:pt modelId="{9C659B77-DA96-4269-B0E7-82D30576A625}" type="pres">
      <dgm:prSet presAssocID="{78DFA126-0C07-475C-90A1-34806CFD74F5}" presName="sibTrans" presStyleCnt="0"/>
      <dgm:spPr/>
    </dgm:pt>
    <dgm:pt modelId="{ECE73AEF-D221-42E9-BCA5-26896E0F261F}" type="pres">
      <dgm:prSet presAssocID="{600E79C3-5EA1-4B3A-84A2-ED195F98665F}" presName="node" presStyleLbl="node1" presStyleIdx="7" presStyleCnt="11">
        <dgm:presLayoutVars>
          <dgm:bulletEnabled val="1"/>
        </dgm:presLayoutVars>
      </dgm:prSet>
      <dgm:spPr/>
    </dgm:pt>
    <dgm:pt modelId="{92273169-20D4-469F-94A7-CFB1BA822829}" type="pres">
      <dgm:prSet presAssocID="{EDD506D7-8776-42A9-9888-69B39C5BB993}" presName="sibTrans" presStyleCnt="0"/>
      <dgm:spPr/>
    </dgm:pt>
    <dgm:pt modelId="{55364297-18E9-49B8-8B89-A0813C141ABC}" type="pres">
      <dgm:prSet presAssocID="{E0910861-74DB-4C1E-BA82-36EA082B878C}" presName="node" presStyleLbl="node1" presStyleIdx="8" presStyleCnt="11">
        <dgm:presLayoutVars>
          <dgm:bulletEnabled val="1"/>
        </dgm:presLayoutVars>
      </dgm:prSet>
      <dgm:spPr/>
    </dgm:pt>
    <dgm:pt modelId="{F68F7883-AABE-4346-A20A-FDF5016A950C}" type="pres">
      <dgm:prSet presAssocID="{C6D7F171-6845-4420-BC37-B1073DC2AEF9}" presName="sibTrans" presStyleCnt="0"/>
      <dgm:spPr/>
    </dgm:pt>
    <dgm:pt modelId="{B70003BE-2FBF-438B-B299-39D6CFCF94FB}" type="pres">
      <dgm:prSet presAssocID="{C105BD3A-92A3-4A8F-B0D7-239696A19D72}" presName="node" presStyleLbl="node1" presStyleIdx="9" presStyleCnt="11">
        <dgm:presLayoutVars>
          <dgm:bulletEnabled val="1"/>
        </dgm:presLayoutVars>
      </dgm:prSet>
      <dgm:spPr/>
    </dgm:pt>
    <dgm:pt modelId="{14997A3E-78A7-4B50-B0D6-EF96C8D81EB2}" type="pres">
      <dgm:prSet presAssocID="{01838697-89A6-4A4F-BD7E-CFEC4FB9880C}" presName="sibTrans" presStyleCnt="0"/>
      <dgm:spPr/>
    </dgm:pt>
    <dgm:pt modelId="{FB29EC46-3141-42FE-893E-5EA8EDAD1132}" type="pres">
      <dgm:prSet presAssocID="{6992D08D-BF43-4596-86D0-F72639C781A0}" presName="node" presStyleLbl="node1" presStyleIdx="10" presStyleCnt="11">
        <dgm:presLayoutVars>
          <dgm:bulletEnabled val="1"/>
        </dgm:presLayoutVars>
      </dgm:prSet>
      <dgm:spPr/>
    </dgm:pt>
  </dgm:ptLst>
  <dgm:cxnLst>
    <dgm:cxn modelId="{88B39B1A-5DCC-4263-A788-4FEF0AACB54A}" type="presOf" srcId="{C2D60B2E-07D7-4EB4-8343-31B70784C520}" destId="{24DB262F-39A4-4574-878D-F46DAEC25C16}" srcOrd="0" destOrd="0" presId="urn:microsoft.com/office/officeart/2005/8/layout/default"/>
    <dgm:cxn modelId="{1EED9E23-2B97-4961-926D-77759DCB83D4}" srcId="{CCD456B0-BA81-403A-98B1-B05705F3DA64}" destId="{E0910861-74DB-4C1E-BA82-36EA082B878C}" srcOrd="8" destOrd="0" parTransId="{D56DE1A5-16CE-4E2F-BDDB-94A282A8043E}" sibTransId="{C6D7F171-6845-4420-BC37-B1073DC2AEF9}"/>
    <dgm:cxn modelId="{9429192B-F89C-4A99-B3EC-3E0AFEEB1A4F}" srcId="{CCD456B0-BA81-403A-98B1-B05705F3DA64}" destId="{32BCB22B-6989-4013-A2FA-BBF2759DD8A6}" srcOrd="6" destOrd="0" parTransId="{B960164E-61B8-4597-9EFB-E48A54A36A2B}" sibTransId="{78DFA126-0C07-475C-90A1-34806CFD74F5}"/>
    <dgm:cxn modelId="{52391B33-195E-4476-B8D2-F1175ED1072B}" srcId="{CCD456B0-BA81-403A-98B1-B05705F3DA64}" destId="{42CB5AB9-C36E-4181-9AD1-F64551F274FF}" srcOrd="1" destOrd="0" parTransId="{280833F9-FF7A-4C9B-A925-D25265894D84}" sibTransId="{F8241FE1-3459-4A89-AE9C-D902F6606F55}"/>
    <dgm:cxn modelId="{7EEA363C-DF9C-4D55-A60C-8B758A2A74F7}" type="presOf" srcId="{32BCB22B-6989-4013-A2FA-BBF2759DD8A6}" destId="{4989074B-F59C-41E4-B36F-6C5119008653}" srcOrd="0" destOrd="0" presId="urn:microsoft.com/office/officeart/2005/8/layout/default"/>
    <dgm:cxn modelId="{DC8A3B5D-45DF-4A34-AC34-658D04FD74CA}" srcId="{CCD456B0-BA81-403A-98B1-B05705F3DA64}" destId="{11FE36DA-AA74-4DE8-91BF-2693C57F37A5}" srcOrd="3" destOrd="0" parTransId="{4B179280-6160-43DE-828B-117D480F43A6}" sibTransId="{E043E986-3304-4B83-AF42-A42332F6F86B}"/>
    <dgm:cxn modelId="{F2494F60-A970-4EE4-9E97-4FAFF8F82C25}" srcId="{CCD456B0-BA81-403A-98B1-B05705F3DA64}" destId="{7F635336-17A6-49D9-8460-2C100D5D6D05}" srcOrd="0" destOrd="0" parTransId="{9D1686AE-3733-485E-93B7-519F099FBACA}" sibTransId="{F1CF823B-BF4E-4A0B-A9F6-92D86F5D1185}"/>
    <dgm:cxn modelId="{B70B0362-3668-4459-8364-D1C84EEBEE17}" srcId="{CCD456B0-BA81-403A-98B1-B05705F3DA64}" destId="{C2D60B2E-07D7-4EB4-8343-31B70784C520}" srcOrd="2" destOrd="0" parTransId="{5D893E06-66E6-4047-AF4C-39459B555821}" sibTransId="{C28320D1-A208-4FE5-9C73-E8C3BC7DDEB9}"/>
    <dgm:cxn modelId="{DBB7954C-5C75-4B2C-9F91-E504F3F379FD}" srcId="{CCD456B0-BA81-403A-98B1-B05705F3DA64}" destId="{F125B36D-99F1-4A93-807B-83D57E4566E6}" srcOrd="5" destOrd="0" parTransId="{1B32511E-0135-4203-BA83-98325238650D}" sibTransId="{EF8DC3CA-DF7D-4F54-8217-6A1235462677}"/>
    <dgm:cxn modelId="{1DF9B976-BBD7-4ED8-97E6-BBE46EF8CB62}" type="presOf" srcId="{F125B36D-99F1-4A93-807B-83D57E4566E6}" destId="{1D18870B-2936-4FC8-8EDB-C8160424FFE8}" srcOrd="0" destOrd="0" presId="urn:microsoft.com/office/officeart/2005/8/layout/default"/>
    <dgm:cxn modelId="{42ECA789-6298-402E-A35E-D4E04BCEB453}" type="presOf" srcId="{E0910861-74DB-4C1E-BA82-36EA082B878C}" destId="{55364297-18E9-49B8-8B89-A0813C141ABC}" srcOrd="0" destOrd="0" presId="urn:microsoft.com/office/officeart/2005/8/layout/default"/>
    <dgm:cxn modelId="{0B8E7192-122B-40F3-9C89-8B26A60C7FEC}" type="presOf" srcId="{C105BD3A-92A3-4A8F-B0D7-239696A19D72}" destId="{B70003BE-2FBF-438B-B299-39D6CFCF94FB}" srcOrd="0" destOrd="0" presId="urn:microsoft.com/office/officeart/2005/8/layout/default"/>
    <dgm:cxn modelId="{60018692-0652-44AC-A0A3-62F1F4A1A21D}" type="presOf" srcId="{42CB5AB9-C36E-4181-9AD1-F64551F274FF}" destId="{DCAE31C0-A085-4917-89A1-3B4979B9426D}" srcOrd="0" destOrd="0" presId="urn:microsoft.com/office/officeart/2005/8/layout/default"/>
    <dgm:cxn modelId="{532C1598-92CA-4886-B91B-6BEB796867B2}" type="presOf" srcId="{7F635336-17A6-49D9-8460-2C100D5D6D05}" destId="{899CDC1F-BFBF-436E-922F-B84DA869A455}" srcOrd="0" destOrd="0" presId="urn:microsoft.com/office/officeart/2005/8/layout/default"/>
    <dgm:cxn modelId="{DEF388A2-BEF1-4B19-B899-C0E502D3948F}" srcId="{CCD456B0-BA81-403A-98B1-B05705F3DA64}" destId="{6992D08D-BF43-4596-86D0-F72639C781A0}" srcOrd="10" destOrd="0" parTransId="{9B8B9274-B32E-4D9F-82F0-8CA2241F7813}" sibTransId="{1AFD8075-2BED-4841-B88F-5D293678B9E8}"/>
    <dgm:cxn modelId="{6648C8AE-8705-49F6-A7F0-46A2A8538B4A}" srcId="{CCD456B0-BA81-403A-98B1-B05705F3DA64}" destId="{600E79C3-5EA1-4B3A-84A2-ED195F98665F}" srcOrd="7" destOrd="0" parTransId="{87BA6CE4-9CFD-48DF-99D7-FF46F4EBC729}" sibTransId="{EDD506D7-8776-42A9-9888-69B39C5BB993}"/>
    <dgm:cxn modelId="{850A48B2-2750-421A-9A22-30974AF4F5EC}" srcId="{CCD456B0-BA81-403A-98B1-B05705F3DA64}" destId="{FD74F4E4-263A-4933-B6C0-1C7945A76107}" srcOrd="4" destOrd="0" parTransId="{00CB9E2A-218F-42AD-A097-7BB2971F1139}" sibTransId="{1235A946-D700-4997-B82F-166DEAB2B862}"/>
    <dgm:cxn modelId="{F2BBDCB6-12CF-4CD8-B5B6-DE5C6FDF4355}" type="presOf" srcId="{6992D08D-BF43-4596-86D0-F72639C781A0}" destId="{FB29EC46-3141-42FE-893E-5EA8EDAD1132}" srcOrd="0" destOrd="0" presId="urn:microsoft.com/office/officeart/2005/8/layout/default"/>
    <dgm:cxn modelId="{C84353C5-0DBA-4E66-9760-7B90A44AB92C}" srcId="{CCD456B0-BA81-403A-98B1-B05705F3DA64}" destId="{C105BD3A-92A3-4A8F-B0D7-239696A19D72}" srcOrd="9" destOrd="0" parTransId="{8F1A6316-A4F6-43CA-AE34-18CA9D408836}" sibTransId="{01838697-89A6-4A4F-BD7E-CFEC4FB9880C}"/>
    <dgm:cxn modelId="{BC3450D0-0B4E-4988-9D2A-0D55EE03C5A6}" type="presOf" srcId="{11FE36DA-AA74-4DE8-91BF-2693C57F37A5}" destId="{4FEE010E-3A08-47E2-8BE8-1EEB3CA2C6B5}" srcOrd="0" destOrd="0" presId="urn:microsoft.com/office/officeart/2005/8/layout/default"/>
    <dgm:cxn modelId="{B71200D4-4F69-434E-B51D-D290639AF031}" type="presOf" srcId="{600E79C3-5EA1-4B3A-84A2-ED195F98665F}" destId="{ECE73AEF-D221-42E9-BCA5-26896E0F261F}" srcOrd="0" destOrd="0" presId="urn:microsoft.com/office/officeart/2005/8/layout/default"/>
    <dgm:cxn modelId="{FDE8BFF7-5DE3-4B25-8F44-9C5D82719CB9}" type="presOf" srcId="{FD74F4E4-263A-4933-B6C0-1C7945A76107}" destId="{E5D17833-964D-4169-B9FE-F61A7B9B276C}" srcOrd="0" destOrd="0" presId="urn:microsoft.com/office/officeart/2005/8/layout/default"/>
    <dgm:cxn modelId="{BD6BEEF7-4974-4515-8CB1-24C1EB080F12}" type="presOf" srcId="{CCD456B0-BA81-403A-98B1-B05705F3DA64}" destId="{E63B588F-0087-4BDE-ABA7-71D30DC03B3E}" srcOrd="0" destOrd="0" presId="urn:microsoft.com/office/officeart/2005/8/layout/default"/>
    <dgm:cxn modelId="{41D1D05D-ACC1-4247-B8B4-753E341E4937}" type="presParOf" srcId="{E63B588F-0087-4BDE-ABA7-71D30DC03B3E}" destId="{899CDC1F-BFBF-436E-922F-B84DA869A455}" srcOrd="0" destOrd="0" presId="urn:microsoft.com/office/officeart/2005/8/layout/default"/>
    <dgm:cxn modelId="{D45149F3-4231-40A6-B161-DFB1238B0C33}" type="presParOf" srcId="{E63B588F-0087-4BDE-ABA7-71D30DC03B3E}" destId="{7B004F09-DE23-4C28-ADAD-0E817B0A20CF}" srcOrd="1" destOrd="0" presId="urn:microsoft.com/office/officeart/2005/8/layout/default"/>
    <dgm:cxn modelId="{65CF45A4-CC28-4452-8DCE-4CFB01CBE5FD}" type="presParOf" srcId="{E63B588F-0087-4BDE-ABA7-71D30DC03B3E}" destId="{DCAE31C0-A085-4917-89A1-3B4979B9426D}" srcOrd="2" destOrd="0" presId="urn:microsoft.com/office/officeart/2005/8/layout/default"/>
    <dgm:cxn modelId="{742EBDB8-B82A-44C0-AE14-C6878FE1D5A5}" type="presParOf" srcId="{E63B588F-0087-4BDE-ABA7-71D30DC03B3E}" destId="{65781165-6840-43E7-B5D2-E354D8BD7344}" srcOrd="3" destOrd="0" presId="urn:microsoft.com/office/officeart/2005/8/layout/default"/>
    <dgm:cxn modelId="{5A27CFC5-6689-485F-88AB-516F61676502}" type="presParOf" srcId="{E63B588F-0087-4BDE-ABA7-71D30DC03B3E}" destId="{24DB262F-39A4-4574-878D-F46DAEC25C16}" srcOrd="4" destOrd="0" presId="urn:microsoft.com/office/officeart/2005/8/layout/default"/>
    <dgm:cxn modelId="{A7CE3080-430C-423F-B2BA-EAF140F15E78}" type="presParOf" srcId="{E63B588F-0087-4BDE-ABA7-71D30DC03B3E}" destId="{C0647903-9456-4CA4-92A1-F64C8837B7D7}" srcOrd="5" destOrd="0" presId="urn:microsoft.com/office/officeart/2005/8/layout/default"/>
    <dgm:cxn modelId="{01BA2666-D383-403B-B9B9-7EFACD6B5317}" type="presParOf" srcId="{E63B588F-0087-4BDE-ABA7-71D30DC03B3E}" destId="{4FEE010E-3A08-47E2-8BE8-1EEB3CA2C6B5}" srcOrd="6" destOrd="0" presId="urn:microsoft.com/office/officeart/2005/8/layout/default"/>
    <dgm:cxn modelId="{B5501CB2-DD85-40BE-A167-EE49F5C871FE}" type="presParOf" srcId="{E63B588F-0087-4BDE-ABA7-71D30DC03B3E}" destId="{94F51F7A-8A9F-40E8-888F-C609E1CF7CFF}" srcOrd="7" destOrd="0" presId="urn:microsoft.com/office/officeart/2005/8/layout/default"/>
    <dgm:cxn modelId="{7B14BF0E-39AA-4DDD-B25C-FF80AFA54161}" type="presParOf" srcId="{E63B588F-0087-4BDE-ABA7-71D30DC03B3E}" destId="{E5D17833-964D-4169-B9FE-F61A7B9B276C}" srcOrd="8" destOrd="0" presId="urn:microsoft.com/office/officeart/2005/8/layout/default"/>
    <dgm:cxn modelId="{A7680056-9C5E-4E4D-B8FA-0FE37337692A}" type="presParOf" srcId="{E63B588F-0087-4BDE-ABA7-71D30DC03B3E}" destId="{0535882E-72D0-4625-91A2-625ACA8C21FC}" srcOrd="9" destOrd="0" presId="urn:microsoft.com/office/officeart/2005/8/layout/default"/>
    <dgm:cxn modelId="{A20C72D7-C33E-4684-B409-B5C69EFE1504}" type="presParOf" srcId="{E63B588F-0087-4BDE-ABA7-71D30DC03B3E}" destId="{1D18870B-2936-4FC8-8EDB-C8160424FFE8}" srcOrd="10" destOrd="0" presId="urn:microsoft.com/office/officeart/2005/8/layout/default"/>
    <dgm:cxn modelId="{EE765116-7D79-435F-A0F7-21038BFD0417}" type="presParOf" srcId="{E63B588F-0087-4BDE-ABA7-71D30DC03B3E}" destId="{F15A103F-CD49-4E0E-81E4-68A3CB1F569B}" srcOrd="11" destOrd="0" presId="urn:microsoft.com/office/officeart/2005/8/layout/default"/>
    <dgm:cxn modelId="{886FF67C-C445-4F80-B49F-13CAA7679DE3}" type="presParOf" srcId="{E63B588F-0087-4BDE-ABA7-71D30DC03B3E}" destId="{4989074B-F59C-41E4-B36F-6C5119008653}" srcOrd="12" destOrd="0" presId="urn:microsoft.com/office/officeart/2005/8/layout/default"/>
    <dgm:cxn modelId="{223089B5-62FC-4F7F-8F68-F3B2E758B15A}" type="presParOf" srcId="{E63B588F-0087-4BDE-ABA7-71D30DC03B3E}" destId="{9C659B77-DA96-4269-B0E7-82D30576A625}" srcOrd="13" destOrd="0" presId="urn:microsoft.com/office/officeart/2005/8/layout/default"/>
    <dgm:cxn modelId="{EAAD7433-A5FA-4526-9008-C9E044CDF8D1}" type="presParOf" srcId="{E63B588F-0087-4BDE-ABA7-71D30DC03B3E}" destId="{ECE73AEF-D221-42E9-BCA5-26896E0F261F}" srcOrd="14" destOrd="0" presId="urn:microsoft.com/office/officeart/2005/8/layout/default"/>
    <dgm:cxn modelId="{3BB610B0-D05C-43A3-A4FD-9A8CAD5D31B5}" type="presParOf" srcId="{E63B588F-0087-4BDE-ABA7-71D30DC03B3E}" destId="{92273169-20D4-469F-94A7-CFB1BA822829}" srcOrd="15" destOrd="0" presId="urn:microsoft.com/office/officeart/2005/8/layout/default"/>
    <dgm:cxn modelId="{3CA23531-67C1-4656-8F60-7C73F1AB9065}" type="presParOf" srcId="{E63B588F-0087-4BDE-ABA7-71D30DC03B3E}" destId="{55364297-18E9-49B8-8B89-A0813C141ABC}" srcOrd="16" destOrd="0" presId="urn:microsoft.com/office/officeart/2005/8/layout/default"/>
    <dgm:cxn modelId="{62024D8B-9B0B-4E50-837F-2320E0883B24}" type="presParOf" srcId="{E63B588F-0087-4BDE-ABA7-71D30DC03B3E}" destId="{F68F7883-AABE-4346-A20A-FDF5016A950C}" srcOrd="17" destOrd="0" presId="urn:microsoft.com/office/officeart/2005/8/layout/default"/>
    <dgm:cxn modelId="{47F8D751-A502-46DB-AC69-AEE216FD0AF1}" type="presParOf" srcId="{E63B588F-0087-4BDE-ABA7-71D30DC03B3E}" destId="{B70003BE-2FBF-438B-B299-39D6CFCF94FB}" srcOrd="18" destOrd="0" presId="urn:microsoft.com/office/officeart/2005/8/layout/default"/>
    <dgm:cxn modelId="{DF3E8FD6-A006-4D68-A6BD-AB0A5B4C4C49}" type="presParOf" srcId="{E63B588F-0087-4BDE-ABA7-71D30DC03B3E}" destId="{14997A3E-78A7-4B50-B0D6-EF96C8D81EB2}" srcOrd="19" destOrd="0" presId="urn:microsoft.com/office/officeart/2005/8/layout/default"/>
    <dgm:cxn modelId="{2D355AC4-94B1-4899-A2AE-BD47F5D6C4A1}" type="presParOf" srcId="{E63B588F-0087-4BDE-ABA7-71D30DC03B3E}" destId="{FB29EC46-3141-42FE-893E-5EA8EDAD1132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813062-F6CB-4BEB-BA2C-74407157F51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0F6732A-E14F-48E2-BEF6-969A964EC626}">
      <dgm:prSet/>
      <dgm:spPr/>
      <dgm:t>
        <a:bodyPr/>
        <a:lstStyle/>
        <a:p>
          <a:r>
            <a:rPr lang="es-ES" b="1"/>
            <a:t>Discapacidad Intelectual: </a:t>
          </a:r>
          <a:r>
            <a:rPr lang="es-ES"/>
            <a:t>	</a:t>
          </a:r>
          <a:r>
            <a:rPr lang="es-ES" b="1"/>
            <a:t>Cociente Intelectual: </a:t>
          </a:r>
          <a:r>
            <a:rPr lang="es-ES"/>
            <a:t>	</a:t>
          </a:r>
          <a:endParaRPr lang="en-US"/>
        </a:p>
      </dgm:t>
    </dgm:pt>
    <dgm:pt modelId="{420E582D-58C0-465B-8692-2F9B9F188B4B}" type="parTrans" cxnId="{5A8E1150-89B2-4C49-93AB-21D0780B975C}">
      <dgm:prSet/>
      <dgm:spPr/>
      <dgm:t>
        <a:bodyPr/>
        <a:lstStyle/>
        <a:p>
          <a:endParaRPr lang="en-US"/>
        </a:p>
      </dgm:t>
    </dgm:pt>
    <dgm:pt modelId="{1B7C49B2-61EF-4C98-A1DE-F74D0C1E1DAF}" type="sibTrans" cxnId="{5A8E1150-89B2-4C49-93AB-21D0780B975C}">
      <dgm:prSet/>
      <dgm:spPr/>
      <dgm:t>
        <a:bodyPr/>
        <a:lstStyle/>
        <a:p>
          <a:endParaRPr lang="en-US"/>
        </a:p>
      </dgm:t>
    </dgm:pt>
    <dgm:pt modelId="{7EA31B07-C673-40A6-8E21-CB4FF3D87C30}">
      <dgm:prSet/>
      <dgm:spPr/>
      <dgm:t>
        <a:bodyPr/>
        <a:lstStyle/>
        <a:p>
          <a:r>
            <a:rPr lang="es-ES"/>
            <a:t>Leve 							69-50 	</a:t>
          </a:r>
          <a:endParaRPr lang="en-US"/>
        </a:p>
      </dgm:t>
    </dgm:pt>
    <dgm:pt modelId="{41C947BB-35AF-41CF-BDAE-11783AE9375B}" type="parTrans" cxnId="{D44B630E-49CC-403D-AFFB-52C96768546B}">
      <dgm:prSet/>
      <dgm:spPr/>
      <dgm:t>
        <a:bodyPr/>
        <a:lstStyle/>
        <a:p>
          <a:endParaRPr lang="en-US"/>
        </a:p>
      </dgm:t>
    </dgm:pt>
    <dgm:pt modelId="{9805CD1D-69AD-4904-AAD0-22F64F9EE17E}" type="sibTrans" cxnId="{D44B630E-49CC-403D-AFFB-52C96768546B}">
      <dgm:prSet/>
      <dgm:spPr/>
      <dgm:t>
        <a:bodyPr/>
        <a:lstStyle/>
        <a:p>
          <a:endParaRPr lang="en-US"/>
        </a:p>
      </dgm:t>
    </dgm:pt>
    <dgm:pt modelId="{A308B20B-450B-459B-A040-181F9F78AA62}">
      <dgm:prSet/>
      <dgm:spPr/>
      <dgm:t>
        <a:bodyPr/>
        <a:lstStyle/>
        <a:p>
          <a:r>
            <a:rPr lang="es-ES"/>
            <a:t>Moderada 					49-35 	</a:t>
          </a:r>
          <a:endParaRPr lang="en-US"/>
        </a:p>
      </dgm:t>
    </dgm:pt>
    <dgm:pt modelId="{49CF1CC3-122D-4855-99B9-8DFE62CC127E}" type="parTrans" cxnId="{7BE58E56-0335-4FAC-8B1D-1E147A238F74}">
      <dgm:prSet/>
      <dgm:spPr/>
      <dgm:t>
        <a:bodyPr/>
        <a:lstStyle/>
        <a:p>
          <a:endParaRPr lang="en-US"/>
        </a:p>
      </dgm:t>
    </dgm:pt>
    <dgm:pt modelId="{30AA1B42-BB42-4BFF-A3F5-E52DE3067441}" type="sibTrans" cxnId="{7BE58E56-0335-4FAC-8B1D-1E147A238F74}">
      <dgm:prSet/>
      <dgm:spPr/>
      <dgm:t>
        <a:bodyPr/>
        <a:lstStyle/>
        <a:p>
          <a:endParaRPr lang="en-US"/>
        </a:p>
      </dgm:t>
    </dgm:pt>
    <dgm:pt modelId="{DCAD65C5-873D-48F7-A744-442F24CB7BFA}">
      <dgm:prSet/>
      <dgm:spPr/>
      <dgm:t>
        <a:bodyPr/>
        <a:lstStyle/>
        <a:p>
          <a:r>
            <a:rPr lang="es-ES"/>
            <a:t>Grave 						34-20 	</a:t>
          </a:r>
          <a:endParaRPr lang="en-US"/>
        </a:p>
      </dgm:t>
    </dgm:pt>
    <dgm:pt modelId="{BF2A59D1-7E5D-4A54-9F84-2D67870B2473}" type="parTrans" cxnId="{5020CAC4-204D-4D39-A67C-E297905B8269}">
      <dgm:prSet/>
      <dgm:spPr/>
      <dgm:t>
        <a:bodyPr/>
        <a:lstStyle/>
        <a:p>
          <a:endParaRPr lang="en-US"/>
        </a:p>
      </dgm:t>
    </dgm:pt>
    <dgm:pt modelId="{64F60FD1-8F7F-410F-8551-3D6A076F3048}" type="sibTrans" cxnId="{5020CAC4-204D-4D39-A67C-E297905B8269}">
      <dgm:prSet/>
      <dgm:spPr/>
      <dgm:t>
        <a:bodyPr/>
        <a:lstStyle/>
        <a:p>
          <a:endParaRPr lang="en-US"/>
        </a:p>
      </dgm:t>
    </dgm:pt>
    <dgm:pt modelId="{06E8A281-8E27-47C9-9A4B-2F807FAE610F}">
      <dgm:prSet/>
      <dgm:spPr/>
      <dgm:t>
        <a:bodyPr/>
        <a:lstStyle/>
        <a:p>
          <a:r>
            <a:rPr lang="es-ES"/>
            <a:t>Profunda 						&lt; 20 	</a:t>
          </a:r>
          <a:endParaRPr lang="en-US"/>
        </a:p>
      </dgm:t>
    </dgm:pt>
    <dgm:pt modelId="{226D8865-B748-41F3-835B-088AD224EAE1}" type="parTrans" cxnId="{F8FFB773-03FB-4712-889C-262AB2532567}">
      <dgm:prSet/>
      <dgm:spPr/>
      <dgm:t>
        <a:bodyPr/>
        <a:lstStyle/>
        <a:p>
          <a:endParaRPr lang="en-US"/>
        </a:p>
      </dgm:t>
    </dgm:pt>
    <dgm:pt modelId="{E5381246-2D4A-4956-AB84-6CDB6EB59E6B}" type="sibTrans" cxnId="{F8FFB773-03FB-4712-889C-262AB2532567}">
      <dgm:prSet/>
      <dgm:spPr/>
      <dgm:t>
        <a:bodyPr/>
        <a:lstStyle/>
        <a:p>
          <a:endParaRPr lang="en-US"/>
        </a:p>
      </dgm:t>
    </dgm:pt>
    <dgm:pt modelId="{3B477FD5-276A-4028-A6BD-37965E47BC10}" type="pres">
      <dgm:prSet presAssocID="{BD813062-F6CB-4BEB-BA2C-74407157F519}" presName="root" presStyleCnt="0">
        <dgm:presLayoutVars>
          <dgm:dir/>
          <dgm:resizeHandles val="exact"/>
        </dgm:presLayoutVars>
      </dgm:prSet>
      <dgm:spPr/>
    </dgm:pt>
    <dgm:pt modelId="{5CD31A58-14B8-42D3-AB7F-117B22203BBA}" type="pres">
      <dgm:prSet presAssocID="{60F6732A-E14F-48E2-BEF6-969A964EC626}" presName="compNode" presStyleCnt="0"/>
      <dgm:spPr/>
    </dgm:pt>
    <dgm:pt modelId="{AFB49156-F716-4A4E-9FFB-A53767516128}" type="pres">
      <dgm:prSet presAssocID="{60F6732A-E14F-48E2-BEF6-969A964EC62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FEB2B082-4F38-43FF-BD74-4FAB5FDBEAF8}" type="pres">
      <dgm:prSet presAssocID="{60F6732A-E14F-48E2-BEF6-969A964EC626}" presName="spaceRect" presStyleCnt="0"/>
      <dgm:spPr/>
    </dgm:pt>
    <dgm:pt modelId="{F239EF05-865D-4C7C-A1A5-A887CA3A0E1A}" type="pres">
      <dgm:prSet presAssocID="{60F6732A-E14F-48E2-BEF6-969A964EC626}" presName="textRect" presStyleLbl="revTx" presStyleIdx="0" presStyleCnt="5">
        <dgm:presLayoutVars>
          <dgm:chMax val="1"/>
          <dgm:chPref val="1"/>
        </dgm:presLayoutVars>
      </dgm:prSet>
      <dgm:spPr/>
    </dgm:pt>
    <dgm:pt modelId="{94AFF46C-6BD8-4EBD-8A59-AE8BB67C8EDF}" type="pres">
      <dgm:prSet presAssocID="{1B7C49B2-61EF-4C98-A1DE-F74D0C1E1DAF}" presName="sibTrans" presStyleCnt="0"/>
      <dgm:spPr/>
    </dgm:pt>
    <dgm:pt modelId="{D8FE7B4A-AE0A-4663-AE6C-1064314528F2}" type="pres">
      <dgm:prSet presAssocID="{7EA31B07-C673-40A6-8E21-CB4FF3D87C30}" presName="compNode" presStyleCnt="0"/>
      <dgm:spPr/>
    </dgm:pt>
    <dgm:pt modelId="{231C5405-461B-49E0-8612-7802089571C2}" type="pres">
      <dgm:prSet presAssocID="{7EA31B07-C673-40A6-8E21-CB4FF3D87C3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D31C99D-2368-42BA-B24E-688B823657BC}" type="pres">
      <dgm:prSet presAssocID="{7EA31B07-C673-40A6-8E21-CB4FF3D87C30}" presName="spaceRect" presStyleCnt="0"/>
      <dgm:spPr/>
    </dgm:pt>
    <dgm:pt modelId="{EAD4F2E3-5567-42F1-B4D4-BF04F983CBB0}" type="pres">
      <dgm:prSet presAssocID="{7EA31B07-C673-40A6-8E21-CB4FF3D87C30}" presName="textRect" presStyleLbl="revTx" presStyleIdx="1" presStyleCnt="5">
        <dgm:presLayoutVars>
          <dgm:chMax val="1"/>
          <dgm:chPref val="1"/>
        </dgm:presLayoutVars>
      </dgm:prSet>
      <dgm:spPr/>
    </dgm:pt>
    <dgm:pt modelId="{0234AEE1-7D21-4E0F-AB47-03C906799238}" type="pres">
      <dgm:prSet presAssocID="{9805CD1D-69AD-4904-AAD0-22F64F9EE17E}" presName="sibTrans" presStyleCnt="0"/>
      <dgm:spPr/>
    </dgm:pt>
    <dgm:pt modelId="{FB982223-0E8B-4AC3-826D-DF4D55580A34}" type="pres">
      <dgm:prSet presAssocID="{A308B20B-450B-459B-A040-181F9F78AA62}" presName="compNode" presStyleCnt="0"/>
      <dgm:spPr/>
    </dgm:pt>
    <dgm:pt modelId="{998C3741-BF46-434F-ADDF-DE8E87422400}" type="pres">
      <dgm:prSet presAssocID="{A308B20B-450B-459B-A040-181F9F78AA6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esaw"/>
        </a:ext>
      </dgm:extLst>
    </dgm:pt>
    <dgm:pt modelId="{E4A94A0F-015B-49AC-8E0F-1B4F60985CED}" type="pres">
      <dgm:prSet presAssocID="{A308B20B-450B-459B-A040-181F9F78AA62}" presName="spaceRect" presStyleCnt="0"/>
      <dgm:spPr/>
    </dgm:pt>
    <dgm:pt modelId="{5EDA74DE-2836-46F7-BC84-2A27CC66D1E2}" type="pres">
      <dgm:prSet presAssocID="{A308B20B-450B-459B-A040-181F9F78AA62}" presName="textRect" presStyleLbl="revTx" presStyleIdx="2" presStyleCnt="5">
        <dgm:presLayoutVars>
          <dgm:chMax val="1"/>
          <dgm:chPref val="1"/>
        </dgm:presLayoutVars>
      </dgm:prSet>
      <dgm:spPr/>
    </dgm:pt>
    <dgm:pt modelId="{FE765333-AF82-49AA-8508-261E7996D8C4}" type="pres">
      <dgm:prSet presAssocID="{30AA1B42-BB42-4BFF-A3F5-E52DE3067441}" presName="sibTrans" presStyleCnt="0"/>
      <dgm:spPr/>
    </dgm:pt>
    <dgm:pt modelId="{329ED2EC-C502-486E-9230-C9C7367657E3}" type="pres">
      <dgm:prSet presAssocID="{DCAD65C5-873D-48F7-A744-442F24CB7BFA}" presName="compNode" presStyleCnt="0"/>
      <dgm:spPr/>
    </dgm:pt>
    <dgm:pt modelId="{93BB1710-D7DC-4F1E-A036-7B99F6365C7E}" type="pres">
      <dgm:prSet presAssocID="{DCAD65C5-873D-48F7-A744-442F24CB7BF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3DCCE79-CC4F-4D90-B82B-8A8A5A6AC1C5}" type="pres">
      <dgm:prSet presAssocID="{DCAD65C5-873D-48F7-A744-442F24CB7BFA}" presName="spaceRect" presStyleCnt="0"/>
      <dgm:spPr/>
    </dgm:pt>
    <dgm:pt modelId="{8771C0F8-7AD0-4EDD-8DA5-E6B12C2E2BD4}" type="pres">
      <dgm:prSet presAssocID="{DCAD65C5-873D-48F7-A744-442F24CB7BFA}" presName="textRect" presStyleLbl="revTx" presStyleIdx="3" presStyleCnt="5">
        <dgm:presLayoutVars>
          <dgm:chMax val="1"/>
          <dgm:chPref val="1"/>
        </dgm:presLayoutVars>
      </dgm:prSet>
      <dgm:spPr/>
    </dgm:pt>
    <dgm:pt modelId="{3F494A28-BC6C-4C48-B410-B1EC7E37BBC3}" type="pres">
      <dgm:prSet presAssocID="{64F60FD1-8F7F-410F-8551-3D6A076F3048}" presName="sibTrans" presStyleCnt="0"/>
      <dgm:spPr/>
    </dgm:pt>
    <dgm:pt modelId="{9899BC60-A3A3-4F89-8D08-CE1CD3825AF4}" type="pres">
      <dgm:prSet presAssocID="{06E8A281-8E27-47C9-9A4B-2F807FAE610F}" presName="compNode" presStyleCnt="0"/>
      <dgm:spPr/>
    </dgm:pt>
    <dgm:pt modelId="{FD408698-CD09-4C52-A822-93A3C093B35D}" type="pres">
      <dgm:prSet presAssocID="{06E8A281-8E27-47C9-9A4B-2F807FAE610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1D9BE9C6-D93A-4247-918E-DE9F5AACE471}" type="pres">
      <dgm:prSet presAssocID="{06E8A281-8E27-47C9-9A4B-2F807FAE610F}" presName="spaceRect" presStyleCnt="0"/>
      <dgm:spPr/>
    </dgm:pt>
    <dgm:pt modelId="{AE02CCE8-CB9B-457D-80ED-4526716A8857}" type="pres">
      <dgm:prSet presAssocID="{06E8A281-8E27-47C9-9A4B-2F807FAE610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041EC0B-F045-4E6A-8AE3-B76FF4423844}" type="presOf" srcId="{60F6732A-E14F-48E2-BEF6-969A964EC626}" destId="{F239EF05-865D-4C7C-A1A5-A887CA3A0E1A}" srcOrd="0" destOrd="0" presId="urn:microsoft.com/office/officeart/2018/2/layout/IconLabelList"/>
    <dgm:cxn modelId="{D44B630E-49CC-403D-AFFB-52C96768546B}" srcId="{BD813062-F6CB-4BEB-BA2C-74407157F519}" destId="{7EA31B07-C673-40A6-8E21-CB4FF3D87C30}" srcOrd="1" destOrd="0" parTransId="{41C947BB-35AF-41CF-BDAE-11783AE9375B}" sibTransId="{9805CD1D-69AD-4904-AAD0-22F64F9EE17E}"/>
    <dgm:cxn modelId="{5A8E1150-89B2-4C49-93AB-21D0780B975C}" srcId="{BD813062-F6CB-4BEB-BA2C-74407157F519}" destId="{60F6732A-E14F-48E2-BEF6-969A964EC626}" srcOrd="0" destOrd="0" parTransId="{420E582D-58C0-465B-8692-2F9B9F188B4B}" sibTransId="{1B7C49B2-61EF-4C98-A1DE-F74D0C1E1DAF}"/>
    <dgm:cxn modelId="{F8FFB773-03FB-4712-889C-262AB2532567}" srcId="{BD813062-F6CB-4BEB-BA2C-74407157F519}" destId="{06E8A281-8E27-47C9-9A4B-2F807FAE610F}" srcOrd="4" destOrd="0" parTransId="{226D8865-B748-41F3-835B-088AD224EAE1}" sibTransId="{E5381246-2D4A-4956-AB84-6CDB6EB59E6B}"/>
    <dgm:cxn modelId="{7BE58E56-0335-4FAC-8B1D-1E147A238F74}" srcId="{BD813062-F6CB-4BEB-BA2C-74407157F519}" destId="{A308B20B-450B-459B-A040-181F9F78AA62}" srcOrd="2" destOrd="0" parTransId="{49CF1CC3-122D-4855-99B9-8DFE62CC127E}" sibTransId="{30AA1B42-BB42-4BFF-A3F5-E52DE3067441}"/>
    <dgm:cxn modelId="{CEE68E9E-4427-4AE0-B806-E3D3EAE08537}" type="presOf" srcId="{06E8A281-8E27-47C9-9A4B-2F807FAE610F}" destId="{AE02CCE8-CB9B-457D-80ED-4526716A8857}" srcOrd="0" destOrd="0" presId="urn:microsoft.com/office/officeart/2018/2/layout/IconLabelList"/>
    <dgm:cxn modelId="{4832CFB4-BCF7-41F1-9010-F33C0EABA5CE}" type="presOf" srcId="{7EA31B07-C673-40A6-8E21-CB4FF3D87C30}" destId="{EAD4F2E3-5567-42F1-B4D4-BF04F983CBB0}" srcOrd="0" destOrd="0" presId="urn:microsoft.com/office/officeart/2018/2/layout/IconLabelList"/>
    <dgm:cxn modelId="{22DC4CBA-11FF-417A-A314-F2E975419F3F}" type="presOf" srcId="{BD813062-F6CB-4BEB-BA2C-74407157F519}" destId="{3B477FD5-276A-4028-A6BD-37965E47BC10}" srcOrd="0" destOrd="0" presId="urn:microsoft.com/office/officeart/2018/2/layout/IconLabelList"/>
    <dgm:cxn modelId="{5020CAC4-204D-4D39-A67C-E297905B8269}" srcId="{BD813062-F6CB-4BEB-BA2C-74407157F519}" destId="{DCAD65C5-873D-48F7-A744-442F24CB7BFA}" srcOrd="3" destOrd="0" parTransId="{BF2A59D1-7E5D-4A54-9F84-2D67870B2473}" sibTransId="{64F60FD1-8F7F-410F-8551-3D6A076F3048}"/>
    <dgm:cxn modelId="{EF49DDE9-099A-4A5B-8E4E-593156DD8341}" type="presOf" srcId="{DCAD65C5-873D-48F7-A744-442F24CB7BFA}" destId="{8771C0F8-7AD0-4EDD-8DA5-E6B12C2E2BD4}" srcOrd="0" destOrd="0" presId="urn:microsoft.com/office/officeart/2018/2/layout/IconLabelList"/>
    <dgm:cxn modelId="{ADB306F3-E2A1-4912-8E9B-47DEA01F78A7}" type="presOf" srcId="{A308B20B-450B-459B-A040-181F9F78AA62}" destId="{5EDA74DE-2836-46F7-BC84-2A27CC66D1E2}" srcOrd="0" destOrd="0" presId="urn:microsoft.com/office/officeart/2018/2/layout/IconLabelList"/>
    <dgm:cxn modelId="{00F733AB-15B7-43AC-A4A0-DDEFFF225F76}" type="presParOf" srcId="{3B477FD5-276A-4028-A6BD-37965E47BC10}" destId="{5CD31A58-14B8-42D3-AB7F-117B22203BBA}" srcOrd="0" destOrd="0" presId="urn:microsoft.com/office/officeart/2018/2/layout/IconLabelList"/>
    <dgm:cxn modelId="{C3E3176A-ED63-4E82-9E9E-D7E4482590B1}" type="presParOf" srcId="{5CD31A58-14B8-42D3-AB7F-117B22203BBA}" destId="{AFB49156-F716-4A4E-9FFB-A53767516128}" srcOrd="0" destOrd="0" presId="urn:microsoft.com/office/officeart/2018/2/layout/IconLabelList"/>
    <dgm:cxn modelId="{81E6CFF1-937E-4332-B69D-C48275D1AFED}" type="presParOf" srcId="{5CD31A58-14B8-42D3-AB7F-117B22203BBA}" destId="{FEB2B082-4F38-43FF-BD74-4FAB5FDBEAF8}" srcOrd="1" destOrd="0" presId="urn:microsoft.com/office/officeart/2018/2/layout/IconLabelList"/>
    <dgm:cxn modelId="{C5339CBD-1DD2-4382-B5A2-1996C6D4FB2D}" type="presParOf" srcId="{5CD31A58-14B8-42D3-AB7F-117B22203BBA}" destId="{F239EF05-865D-4C7C-A1A5-A887CA3A0E1A}" srcOrd="2" destOrd="0" presId="urn:microsoft.com/office/officeart/2018/2/layout/IconLabelList"/>
    <dgm:cxn modelId="{97BC254A-25F6-4250-B277-683B5B4DB3E5}" type="presParOf" srcId="{3B477FD5-276A-4028-A6BD-37965E47BC10}" destId="{94AFF46C-6BD8-4EBD-8A59-AE8BB67C8EDF}" srcOrd="1" destOrd="0" presId="urn:microsoft.com/office/officeart/2018/2/layout/IconLabelList"/>
    <dgm:cxn modelId="{F5227930-CA66-4D46-A4F9-195F630C3C8C}" type="presParOf" srcId="{3B477FD5-276A-4028-A6BD-37965E47BC10}" destId="{D8FE7B4A-AE0A-4663-AE6C-1064314528F2}" srcOrd="2" destOrd="0" presId="urn:microsoft.com/office/officeart/2018/2/layout/IconLabelList"/>
    <dgm:cxn modelId="{439E8CA5-A7E6-47F0-A986-DE9CAFEA731C}" type="presParOf" srcId="{D8FE7B4A-AE0A-4663-AE6C-1064314528F2}" destId="{231C5405-461B-49E0-8612-7802089571C2}" srcOrd="0" destOrd="0" presId="urn:microsoft.com/office/officeart/2018/2/layout/IconLabelList"/>
    <dgm:cxn modelId="{506C55DD-4A73-4D9F-B9BB-102F65FB8617}" type="presParOf" srcId="{D8FE7B4A-AE0A-4663-AE6C-1064314528F2}" destId="{4D31C99D-2368-42BA-B24E-688B823657BC}" srcOrd="1" destOrd="0" presId="urn:microsoft.com/office/officeart/2018/2/layout/IconLabelList"/>
    <dgm:cxn modelId="{987D11B9-B0FF-4880-A1CD-FBA6CBD6428C}" type="presParOf" srcId="{D8FE7B4A-AE0A-4663-AE6C-1064314528F2}" destId="{EAD4F2E3-5567-42F1-B4D4-BF04F983CBB0}" srcOrd="2" destOrd="0" presId="urn:microsoft.com/office/officeart/2018/2/layout/IconLabelList"/>
    <dgm:cxn modelId="{9AA364E7-9B77-4295-88BC-FF58A7754D73}" type="presParOf" srcId="{3B477FD5-276A-4028-A6BD-37965E47BC10}" destId="{0234AEE1-7D21-4E0F-AB47-03C906799238}" srcOrd="3" destOrd="0" presId="urn:microsoft.com/office/officeart/2018/2/layout/IconLabelList"/>
    <dgm:cxn modelId="{249DA1CB-2B0C-4A52-BBB9-05C53F70748B}" type="presParOf" srcId="{3B477FD5-276A-4028-A6BD-37965E47BC10}" destId="{FB982223-0E8B-4AC3-826D-DF4D55580A34}" srcOrd="4" destOrd="0" presId="urn:microsoft.com/office/officeart/2018/2/layout/IconLabelList"/>
    <dgm:cxn modelId="{82862993-3488-446B-A6DE-E0E4C037C253}" type="presParOf" srcId="{FB982223-0E8B-4AC3-826D-DF4D55580A34}" destId="{998C3741-BF46-434F-ADDF-DE8E87422400}" srcOrd="0" destOrd="0" presId="urn:microsoft.com/office/officeart/2018/2/layout/IconLabelList"/>
    <dgm:cxn modelId="{D3C2FAC8-ECFC-4C8A-959A-B4DEC1F0D4D8}" type="presParOf" srcId="{FB982223-0E8B-4AC3-826D-DF4D55580A34}" destId="{E4A94A0F-015B-49AC-8E0F-1B4F60985CED}" srcOrd="1" destOrd="0" presId="urn:microsoft.com/office/officeart/2018/2/layout/IconLabelList"/>
    <dgm:cxn modelId="{82645824-0C65-435C-A964-AA3DD8F6332B}" type="presParOf" srcId="{FB982223-0E8B-4AC3-826D-DF4D55580A34}" destId="{5EDA74DE-2836-46F7-BC84-2A27CC66D1E2}" srcOrd="2" destOrd="0" presId="urn:microsoft.com/office/officeart/2018/2/layout/IconLabelList"/>
    <dgm:cxn modelId="{373ADB90-49E6-4868-95C6-EB68A436ED19}" type="presParOf" srcId="{3B477FD5-276A-4028-A6BD-37965E47BC10}" destId="{FE765333-AF82-49AA-8508-261E7996D8C4}" srcOrd="5" destOrd="0" presId="urn:microsoft.com/office/officeart/2018/2/layout/IconLabelList"/>
    <dgm:cxn modelId="{C0B447F8-CA86-4EB7-83BB-4EA6F1AA3264}" type="presParOf" srcId="{3B477FD5-276A-4028-A6BD-37965E47BC10}" destId="{329ED2EC-C502-486E-9230-C9C7367657E3}" srcOrd="6" destOrd="0" presId="urn:microsoft.com/office/officeart/2018/2/layout/IconLabelList"/>
    <dgm:cxn modelId="{EA7BB58D-8945-4F11-975E-A385196E6472}" type="presParOf" srcId="{329ED2EC-C502-486E-9230-C9C7367657E3}" destId="{93BB1710-D7DC-4F1E-A036-7B99F6365C7E}" srcOrd="0" destOrd="0" presId="urn:microsoft.com/office/officeart/2018/2/layout/IconLabelList"/>
    <dgm:cxn modelId="{97DB53D0-E3EF-4658-91E4-AB16DC01F44E}" type="presParOf" srcId="{329ED2EC-C502-486E-9230-C9C7367657E3}" destId="{23DCCE79-CC4F-4D90-B82B-8A8A5A6AC1C5}" srcOrd="1" destOrd="0" presId="urn:microsoft.com/office/officeart/2018/2/layout/IconLabelList"/>
    <dgm:cxn modelId="{0C3C86C5-5B47-4708-A5EB-65E24886FC4F}" type="presParOf" srcId="{329ED2EC-C502-486E-9230-C9C7367657E3}" destId="{8771C0F8-7AD0-4EDD-8DA5-E6B12C2E2BD4}" srcOrd="2" destOrd="0" presId="urn:microsoft.com/office/officeart/2018/2/layout/IconLabelList"/>
    <dgm:cxn modelId="{6477E4D8-7792-4257-B87D-491F0BEEF520}" type="presParOf" srcId="{3B477FD5-276A-4028-A6BD-37965E47BC10}" destId="{3F494A28-BC6C-4C48-B410-B1EC7E37BBC3}" srcOrd="7" destOrd="0" presId="urn:microsoft.com/office/officeart/2018/2/layout/IconLabelList"/>
    <dgm:cxn modelId="{72F21A63-5F94-482E-A2D6-31B218E63287}" type="presParOf" srcId="{3B477FD5-276A-4028-A6BD-37965E47BC10}" destId="{9899BC60-A3A3-4F89-8D08-CE1CD3825AF4}" srcOrd="8" destOrd="0" presId="urn:microsoft.com/office/officeart/2018/2/layout/IconLabelList"/>
    <dgm:cxn modelId="{A1693D81-AF26-4CF5-82B6-5254B7DE947D}" type="presParOf" srcId="{9899BC60-A3A3-4F89-8D08-CE1CD3825AF4}" destId="{FD408698-CD09-4C52-A822-93A3C093B35D}" srcOrd="0" destOrd="0" presId="urn:microsoft.com/office/officeart/2018/2/layout/IconLabelList"/>
    <dgm:cxn modelId="{3696DEFD-1FB1-4CED-B658-D002B191A6F4}" type="presParOf" srcId="{9899BC60-A3A3-4F89-8D08-CE1CD3825AF4}" destId="{1D9BE9C6-D93A-4247-918E-DE9F5AACE471}" srcOrd="1" destOrd="0" presId="urn:microsoft.com/office/officeart/2018/2/layout/IconLabelList"/>
    <dgm:cxn modelId="{801EAC21-0D3D-43B7-A629-217341B1744C}" type="presParOf" srcId="{9899BC60-A3A3-4F89-8D08-CE1CD3825AF4}" destId="{AE02CCE8-CB9B-457D-80ED-4526716A885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6537FA-B93F-4DBA-848E-2A4E3EB8DE7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E569F95-9A19-40DC-90C9-20BC5DC423F0}">
      <dgm:prSet/>
      <dgm:spPr/>
      <dgm:t>
        <a:bodyPr/>
        <a:lstStyle/>
        <a:p>
          <a:r>
            <a:rPr lang="es-ES" b="1"/>
            <a:t>Contenidos y objetivos: </a:t>
          </a:r>
          <a:r>
            <a:rPr lang="es-ES"/>
            <a:t>Es difícil concretar, varían en función de su nivel base y capacidad de aprendizaje, que hay que ir trabajando para que sus niveles aumenten. </a:t>
          </a:r>
          <a:endParaRPr lang="en-US"/>
        </a:p>
      </dgm:t>
    </dgm:pt>
    <dgm:pt modelId="{05B8DCF8-38A6-4D17-9F8C-E32C4F088548}" type="parTrans" cxnId="{D580055D-7A3F-48DA-868F-4C9A4447C1EB}">
      <dgm:prSet/>
      <dgm:spPr/>
      <dgm:t>
        <a:bodyPr/>
        <a:lstStyle/>
        <a:p>
          <a:endParaRPr lang="en-US"/>
        </a:p>
      </dgm:t>
    </dgm:pt>
    <dgm:pt modelId="{F2F185AD-AE3B-4FA8-88B8-4C062C1183F9}" type="sibTrans" cxnId="{D580055D-7A3F-48DA-868F-4C9A4447C1EB}">
      <dgm:prSet/>
      <dgm:spPr/>
      <dgm:t>
        <a:bodyPr/>
        <a:lstStyle/>
        <a:p>
          <a:endParaRPr lang="en-US"/>
        </a:p>
      </dgm:t>
    </dgm:pt>
    <dgm:pt modelId="{CD6A1CAF-9985-42E6-9189-D4EFE48A4F5B}">
      <dgm:prSet/>
      <dgm:spPr/>
      <dgm:t>
        <a:bodyPr/>
        <a:lstStyle/>
        <a:p>
          <a:r>
            <a:rPr lang="es-ES"/>
            <a:t>o </a:t>
          </a:r>
          <a:r>
            <a:rPr lang="es-ES" b="1"/>
            <a:t>Metodología: </a:t>
          </a:r>
          <a:r>
            <a:rPr lang="es-ES"/>
            <a:t>Se emplea un sistema de organización de contingencias que consiste en controlar los refuerzos ambientales para lograr la repetición o inhibición de una respuesta determinada </a:t>
          </a:r>
          <a:endParaRPr lang="en-US"/>
        </a:p>
      </dgm:t>
    </dgm:pt>
    <dgm:pt modelId="{4B8CD951-346E-49DC-8988-4FD5F20AACBD}" type="parTrans" cxnId="{F659166D-20FA-49C5-AB51-9DF82F66AA86}">
      <dgm:prSet/>
      <dgm:spPr/>
      <dgm:t>
        <a:bodyPr/>
        <a:lstStyle/>
        <a:p>
          <a:endParaRPr lang="en-US"/>
        </a:p>
      </dgm:t>
    </dgm:pt>
    <dgm:pt modelId="{CA0FFF57-8C49-4D67-8AF3-79EC8678959A}" type="sibTrans" cxnId="{F659166D-20FA-49C5-AB51-9DF82F66AA86}">
      <dgm:prSet/>
      <dgm:spPr/>
      <dgm:t>
        <a:bodyPr/>
        <a:lstStyle/>
        <a:p>
          <a:endParaRPr lang="en-US"/>
        </a:p>
      </dgm:t>
    </dgm:pt>
    <dgm:pt modelId="{AB0AB986-E278-456A-9D1E-ED21A7E1B34A}" type="pres">
      <dgm:prSet presAssocID="{726537FA-B93F-4DBA-848E-2A4E3EB8DE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231CD2-17A6-432D-814D-065A625222B2}" type="pres">
      <dgm:prSet presAssocID="{AE569F95-9A19-40DC-90C9-20BC5DC423F0}" presName="hierRoot1" presStyleCnt="0"/>
      <dgm:spPr/>
    </dgm:pt>
    <dgm:pt modelId="{833550AD-F19B-4D7C-B21B-63DEED8F40DF}" type="pres">
      <dgm:prSet presAssocID="{AE569F95-9A19-40DC-90C9-20BC5DC423F0}" presName="composite" presStyleCnt="0"/>
      <dgm:spPr/>
    </dgm:pt>
    <dgm:pt modelId="{1BBB200F-FBB5-49CF-9020-A7A267BBFD70}" type="pres">
      <dgm:prSet presAssocID="{AE569F95-9A19-40DC-90C9-20BC5DC423F0}" presName="background" presStyleLbl="node0" presStyleIdx="0" presStyleCnt="2"/>
      <dgm:spPr/>
    </dgm:pt>
    <dgm:pt modelId="{9078B911-D046-4B7C-9CD8-00567151B50B}" type="pres">
      <dgm:prSet presAssocID="{AE569F95-9A19-40DC-90C9-20BC5DC423F0}" presName="text" presStyleLbl="fgAcc0" presStyleIdx="0" presStyleCnt="2">
        <dgm:presLayoutVars>
          <dgm:chPref val="3"/>
        </dgm:presLayoutVars>
      </dgm:prSet>
      <dgm:spPr/>
    </dgm:pt>
    <dgm:pt modelId="{E562A7EF-FCBF-4171-BB63-0CBC19FED9B0}" type="pres">
      <dgm:prSet presAssocID="{AE569F95-9A19-40DC-90C9-20BC5DC423F0}" presName="hierChild2" presStyleCnt="0"/>
      <dgm:spPr/>
    </dgm:pt>
    <dgm:pt modelId="{5E564A43-F32F-455E-90C6-2D8A41D77818}" type="pres">
      <dgm:prSet presAssocID="{CD6A1CAF-9985-42E6-9189-D4EFE48A4F5B}" presName="hierRoot1" presStyleCnt="0"/>
      <dgm:spPr/>
    </dgm:pt>
    <dgm:pt modelId="{4F0FE394-A6C2-4EAB-89B6-D85338FE7ABE}" type="pres">
      <dgm:prSet presAssocID="{CD6A1CAF-9985-42E6-9189-D4EFE48A4F5B}" presName="composite" presStyleCnt="0"/>
      <dgm:spPr/>
    </dgm:pt>
    <dgm:pt modelId="{663128EC-3FA3-4D34-91A0-21E8BAA9DD20}" type="pres">
      <dgm:prSet presAssocID="{CD6A1CAF-9985-42E6-9189-D4EFE48A4F5B}" presName="background" presStyleLbl="node0" presStyleIdx="1" presStyleCnt="2"/>
      <dgm:spPr/>
    </dgm:pt>
    <dgm:pt modelId="{67C72AA7-8376-4BB8-9376-C172E62C5184}" type="pres">
      <dgm:prSet presAssocID="{CD6A1CAF-9985-42E6-9189-D4EFE48A4F5B}" presName="text" presStyleLbl="fgAcc0" presStyleIdx="1" presStyleCnt="2">
        <dgm:presLayoutVars>
          <dgm:chPref val="3"/>
        </dgm:presLayoutVars>
      </dgm:prSet>
      <dgm:spPr/>
    </dgm:pt>
    <dgm:pt modelId="{BA62590F-09A5-4A17-9503-2A824CB92C23}" type="pres">
      <dgm:prSet presAssocID="{CD6A1CAF-9985-42E6-9189-D4EFE48A4F5B}" presName="hierChild2" presStyleCnt="0"/>
      <dgm:spPr/>
    </dgm:pt>
  </dgm:ptLst>
  <dgm:cxnLst>
    <dgm:cxn modelId="{EBDB7322-DF28-4CC9-BC91-EBB36610DC13}" type="presOf" srcId="{AE569F95-9A19-40DC-90C9-20BC5DC423F0}" destId="{9078B911-D046-4B7C-9CD8-00567151B50B}" srcOrd="0" destOrd="0" presId="urn:microsoft.com/office/officeart/2005/8/layout/hierarchy1"/>
    <dgm:cxn modelId="{D580055D-7A3F-48DA-868F-4C9A4447C1EB}" srcId="{726537FA-B93F-4DBA-848E-2A4E3EB8DE71}" destId="{AE569F95-9A19-40DC-90C9-20BC5DC423F0}" srcOrd="0" destOrd="0" parTransId="{05B8DCF8-38A6-4D17-9F8C-E32C4F088548}" sibTransId="{F2F185AD-AE3B-4FA8-88B8-4C062C1183F9}"/>
    <dgm:cxn modelId="{F659166D-20FA-49C5-AB51-9DF82F66AA86}" srcId="{726537FA-B93F-4DBA-848E-2A4E3EB8DE71}" destId="{CD6A1CAF-9985-42E6-9189-D4EFE48A4F5B}" srcOrd="1" destOrd="0" parTransId="{4B8CD951-346E-49DC-8988-4FD5F20AACBD}" sibTransId="{CA0FFF57-8C49-4D67-8AF3-79EC8678959A}"/>
    <dgm:cxn modelId="{D164F6BF-DAEF-416E-A49A-7933AB0D58E5}" type="presOf" srcId="{726537FA-B93F-4DBA-848E-2A4E3EB8DE71}" destId="{AB0AB986-E278-456A-9D1E-ED21A7E1B34A}" srcOrd="0" destOrd="0" presId="urn:microsoft.com/office/officeart/2005/8/layout/hierarchy1"/>
    <dgm:cxn modelId="{DBF2F9C3-D32F-4001-8D45-CA0DC5A68C5C}" type="presOf" srcId="{CD6A1CAF-9985-42E6-9189-D4EFE48A4F5B}" destId="{67C72AA7-8376-4BB8-9376-C172E62C5184}" srcOrd="0" destOrd="0" presId="urn:microsoft.com/office/officeart/2005/8/layout/hierarchy1"/>
    <dgm:cxn modelId="{211849F7-D8CC-427C-B521-909D7432F72B}" type="presParOf" srcId="{AB0AB986-E278-456A-9D1E-ED21A7E1B34A}" destId="{4A231CD2-17A6-432D-814D-065A625222B2}" srcOrd="0" destOrd="0" presId="urn:microsoft.com/office/officeart/2005/8/layout/hierarchy1"/>
    <dgm:cxn modelId="{B181463F-D35E-4CD2-BBEE-D67943B2A1A6}" type="presParOf" srcId="{4A231CD2-17A6-432D-814D-065A625222B2}" destId="{833550AD-F19B-4D7C-B21B-63DEED8F40DF}" srcOrd="0" destOrd="0" presId="urn:microsoft.com/office/officeart/2005/8/layout/hierarchy1"/>
    <dgm:cxn modelId="{D4E4979A-61CB-45F2-83B2-B681086D384F}" type="presParOf" srcId="{833550AD-F19B-4D7C-B21B-63DEED8F40DF}" destId="{1BBB200F-FBB5-49CF-9020-A7A267BBFD70}" srcOrd="0" destOrd="0" presId="urn:microsoft.com/office/officeart/2005/8/layout/hierarchy1"/>
    <dgm:cxn modelId="{6157F330-A9D1-4B2B-A86B-26E09A022A9E}" type="presParOf" srcId="{833550AD-F19B-4D7C-B21B-63DEED8F40DF}" destId="{9078B911-D046-4B7C-9CD8-00567151B50B}" srcOrd="1" destOrd="0" presId="urn:microsoft.com/office/officeart/2005/8/layout/hierarchy1"/>
    <dgm:cxn modelId="{FF72D211-E812-4027-BE85-AD223A72FD2E}" type="presParOf" srcId="{4A231CD2-17A6-432D-814D-065A625222B2}" destId="{E562A7EF-FCBF-4171-BB63-0CBC19FED9B0}" srcOrd="1" destOrd="0" presId="urn:microsoft.com/office/officeart/2005/8/layout/hierarchy1"/>
    <dgm:cxn modelId="{10C7614D-5750-40DB-9D4D-F763A62E6685}" type="presParOf" srcId="{AB0AB986-E278-456A-9D1E-ED21A7E1B34A}" destId="{5E564A43-F32F-455E-90C6-2D8A41D77818}" srcOrd="1" destOrd="0" presId="urn:microsoft.com/office/officeart/2005/8/layout/hierarchy1"/>
    <dgm:cxn modelId="{F38D734D-527B-4498-9333-CC796D5EA6B7}" type="presParOf" srcId="{5E564A43-F32F-455E-90C6-2D8A41D77818}" destId="{4F0FE394-A6C2-4EAB-89B6-D85338FE7ABE}" srcOrd="0" destOrd="0" presId="urn:microsoft.com/office/officeart/2005/8/layout/hierarchy1"/>
    <dgm:cxn modelId="{A551813F-7300-4602-B77A-8A8D522E5AA2}" type="presParOf" srcId="{4F0FE394-A6C2-4EAB-89B6-D85338FE7ABE}" destId="{663128EC-3FA3-4D34-91A0-21E8BAA9DD20}" srcOrd="0" destOrd="0" presId="urn:microsoft.com/office/officeart/2005/8/layout/hierarchy1"/>
    <dgm:cxn modelId="{CABB3AEE-6E16-4B71-8FD9-C12FA139C735}" type="presParOf" srcId="{4F0FE394-A6C2-4EAB-89B6-D85338FE7ABE}" destId="{67C72AA7-8376-4BB8-9376-C172E62C5184}" srcOrd="1" destOrd="0" presId="urn:microsoft.com/office/officeart/2005/8/layout/hierarchy1"/>
    <dgm:cxn modelId="{12B7F956-D098-45A5-9996-2FD4514229B6}" type="presParOf" srcId="{5E564A43-F32F-455E-90C6-2D8A41D77818}" destId="{BA62590F-09A5-4A17-9503-2A824CB92C2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BA920A-5473-4458-B3D0-26ACF609615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2CAD389-1999-4980-BBA4-3B14E68AC625}">
      <dgm:prSet/>
      <dgm:spPr/>
      <dgm:t>
        <a:bodyPr/>
        <a:lstStyle/>
        <a:p>
          <a:r>
            <a:rPr lang="es-ES"/>
            <a:t>El alumno con trastorno motor presenta </a:t>
          </a:r>
          <a:r>
            <a:rPr lang="es-ES" b="1"/>
            <a:t>alteraciones es sus órganos motores transitorios o permanentes, limita en alguna medida las actividades </a:t>
          </a:r>
          <a:r>
            <a:rPr lang="es-ES"/>
            <a:t>que puede realizar con el resto de niños de su edad. </a:t>
          </a:r>
          <a:endParaRPr lang="en-US"/>
        </a:p>
      </dgm:t>
    </dgm:pt>
    <dgm:pt modelId="{B9215C05-5FAF-4A93-9447-69862C479B3C}" type="parTrans" cxnId="{5CAC3A22-66AA-409D-B69A-19E428D87D42}">
      <dgm:prSet/>
      <dgm:spPr/>
      <dgm:t>
        <a:bodyPr/>
        <a:lstStyle/>
        <a:p>
          <a:endParaRPr lang="en-US"/>
        </a:p>
      </dgm:t>
    </dgm:pt>
    <dgm:pt modelId="{B5922445-350A-4FAF-8F29-72B3A072D125}" type="sibTrans" cxnId="{5CAC3A22-66AA-409D-B69A-19E428D87D42}">
      <dgm:prSet/>
      <dgm:spPr/>
      <dgm:t>
        <a:bodyPr/>
        <a:lstStyle/>
        <a:p>
          <a:endParaRPr lang="en-US"/>
        </a:p>
      </dgm:t>
    </dgm:pt>
    <dgm:pt modelId="{A138F5F7-A177-4979-83EB-2C5E4FDAA30F}">
      <dgm:prSet/>
      <dgm:spPr/>
      <dgm:t>
        <a:bodyPr/>
        <a:lstStyle/>
        <a:p>
          <a:r>
            <a:rPr lang="es-ES"/>
            <a:t>Los factores causales pueden ser por diversa índole: hereditarios, accidentes, infecciones, enfermedades degenerativas… </a:t>
          </a:r>
          <a:endParaRPr lang="en-US"/>
        </a:p>
      </dgm:t>
    </dgm:pt>
    <dgm:pt modelId="{4505BE30-E4C5-40DB-95B7-CBF0E531A9D2}" type="parTrans" cxnId="{F52E4556-318B-4E86-8FBE-E527496F11C1}">
      <dgm:prSet/>
      <dgm:spPr/>
      <dgm:t>
        <a:bodyPr/>
        <a:lstStyle/>
        <a:p>
          <a:endParaRPr lang="en-US"/>
        </a:p>
      </dgm:t>
    </dgm:pt>
    <dgm:pt modelId="{8D5ACC1C-787B-4219-9102-A92C0F9C69DC}" type="sibTrans" cxnId="{F52E4556-318B-4E86-8FBE-E527496F11C1}">
      <dgm:prSet/>
      <dgm:spPr/>
      <dgm:t>
        <a:bodyPr/>
        <a:lstStyle/>
        <a:p>
          <a:endParaRPr lang="en-US"/>
        </a:p>
      </dgm:t>
    </dgm:pt>
    <dgm:pt modelId="{150F04D1-4AF8-4ADF-B4AE-62E825AD284A}" type="pres">
      <dgm:prSet presAssocID="{5FBA920A-5473-4458-B3D0-26ACF6096159}" presName="root" presStyleCnt="0">
        <dgm:presLayoutVars>
          <dgm:dir/>
          <dgm:resizeHandles val="exact"/>
        </dgm:presLayoutVars>
      </dgm:prSet>
      <dgm:spPr/>
    </dgm:pt>
    <dgm:pt modelId="{B35831CF-59C7-4423-A088-411BD28C1A66}" type="pres">
      <dgm:prSet presAssocID="{22CAD389-1999-4980-BBA4-3B14E68AC625}" presName="compNode" presStyleCnt="0"/>
      <dgm:spPr/>
    </dgm:pt>
    <dgm:pt modelId="{6D50C430-15E0-4274-A3D6-471E38C5418A}" type="pres">
      <dgm:prSet presAssocID="{22CAD389-1999-4980-BBA4-3B14E68AC625}" presName="bgRect" presStyleLbl="bgShp" presStyleIdx="0" presStyleCnt="2"/>
      <dgm:spPr/>
    </dgm:pt>
    <dgm:pt modelId="{F6265852-EA12-4ED7-91E8-BA4920CBF84E}" type="pres">
      <dgm:prSet presAssocID="{22CAD389-1999-4980-BBA4-3B14E68AC6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94473AD0-25C0-47D0-8E62-DB27A43D3AF3}" type="pres">
      <dgm:prSet presAssocID="{22CAD389-1999-4980-BBA4-3B14E68AC625}" presName="spaceRect" presStyleCnt="0"/>
      <dgm:spPr/>
    </dgm:pt>
    <dgm:pt modelId="{1764651D-9FD3-4249-B4E8-2D48A50863B8}" type="pres">
      <dgm:prSet presAssocID="{22CAD389-1999-4980-BBA4-3B14E68AC625}" presName="parTx" presStyleLbl="revTx" presStyleIdx="0" presStyleCnt="2">
        <dgm:presLayoutVars>
          <dgm:chMax val="0"/>
          <dgm:chPref val="0"/>
        </dgm:presLayoutVars>
      </dgm:prSet>
      <dgm:spPr/>
    </dgm:pt>
    <dgm:pt modelId="{51A3BD92-E58F-448D-ADA4-F0E72AA5610B}" type="pres">
      <dgm:prSet presAssocID="{B5922445-350A-4FAF-8F29-72B3A072D125}" presName="sibTrans" presStyleCnt="0"/>
      <dgm:spPr/>
    </dgm:pt>
    <dgm:pt modelId="{18B76F08-9F15-4A84-929B-93988CB43942}" type="pres">
      <dgm:prSet presAssocID="{A138F5F7-A177-4979-83EB-2C5E4FDAA30F}" presName="compNode" presStyleCnt="0"/>
      <dgm:spPr/>
    </dgm:pt>
    <dgm:pt modelId="{4358F559-19F6-4D53-B094-154CE93C02DD}" type="pres">
      <dgm:prSet presAssocID="{A138F5F7-A177-4979-83EB-2C5E4FDAA30F}" presName="bgRect" presStyleLbl="bgShp" presStyleIdx="1" presStyleCnt="2"/>
      <dgm:spPr/>
    </dgm:pt>
    <dgm:pt modelId="{553FDAFF-6AAD-485A-B1DD-E53D35ED1ECE}" type="pres">
      <dgm:prSet presAssocID="{A138F5F7-A177-4979-83EB-2C5E4FDAA30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5CF5102E-1704-41FC-BC7D-3CD5B0E2809C}" type="pres">
      <dgm:prSet presAssocID="{A138F5F7-A177-4979-83EB-2C5E4FDAA30F}" presName="spaceRect" presStyleCnt="0"/>
      <dgm:spPr/>
    </dgm:pt>
    <dgm:pt modelId="{1B6A1AE8-21D0-4149-BF11-3FC1182FA424}" type="pres">
      <dgm:prSet presAssocID="{A138F5F7-A177-4979-83EB-2C5E4FDAA30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CAC3A22-66AA-409D-B69A-19E428D87D42}" srcId="{5FBA920A-5473-4458-B3D0-26ACF6096159}" destId="{22CAD389-1999-4980-BBA4-3B14E68AC625}" srcOrd="0" destOrd="0" parTransId="{B9215C05-5FAF-4A93-9447-69862C479B3C}" sibTransId="{B5922445-350A-4FAF-8F29-72B3A072D125}"/>
    <dgm:cxn modelId="{03583B60-C4DF-4773-80DE-6A319DDCBC96}" type="presOf" srcId="{22CAD389-1999-4980-BBA4-3B14E68AC625}" destId="{1764651D-9FD3-4249-B4E8-2D48A50863B8}" srcOrd="0" destOrd="0" presId="urn:microsoft.com/office/officeart/2018/2/layout/IconVerticalSolidList"/>
    <dgm:cxn modelId="{F52E4556-318B-4E86-8FBE-E527496F11C1}" srcId="{5FBA920A-5473-4458-B3D0-26ACF6096159}" destId="{A138F5F7-A177-4979-83EB-2C5E4FDAA30F}" srcOrd="1" destOrd="0" parTransId="{4505BE30-E4C5-40DB-95B7-CBF0E531A9D2}" sibTransId="{8D5ACC1C-787B-4219-9102-A92C0F9C69DC}"/>
    <dgm:cxn modelId="{D4A86D84-E157-4796-8ED3-16EB037F9B25}" type="presOf" srcId="{5FBA920A-5473-4458-B3D0-26ACF6096159}" destId="{150F04D1-4AF8-4ADF-B4AE-62E825AD284A}" srcOrd="0" destOrd="0" presId="urn:microsoft.com/office/officeart/2018/2/layout/IconVerticalSolidList"/>
    <dgm:cxn modelId="{B14F639B-F5D3-42F7-8A7D-DC4EDA6ACF9C}" type="presOf" srcId="{A138F5F7-A177-4979-83EB-2C5E4FDAA30F}" destId="{1B6A1AE8-21D0-4149-BF11-3FC1182FA424}" srcOrd="0" destOrd="0" presId="urn:microsoft.com/office/officeart/2018/2/layout/IconVerticalSolidList"/>
    <dgm:cxn modelId="{DFA4159C-99D3-48E1-8CCB-ECF53F7C941B}" type="presParOf" srcId="{150F04D1-4AF8-4ADF-B4AE-62E825AD284A}" destId="{B35831CF-59C7-4423-A088-411BD28C1A66}" srcOrd="0" destOrd="0" presId="urn:microsoft.com/office/officeart/2018/2/layout/IconVerticalSolidList"/>
    <dgm:cxn modelId="{071DB5F2-7816-43E8-8B4A-3915A07BB6A0}" type="presParOf" srcId="{B35831CF-59C7-4423-A088-411BD28C1A66}" destId="{6D50C430-15E0-4274-A3D6-471E38C5418A}" srcOrd="0" destOrd="0" presId="urn:microsoft.com/office/officeart/2018/2/layout/IconVerticalSolidList"/>
    <dgm:cxn modelId="{9CD1911E-2980-40D5-80B8-E4E87D7C4FB8}" type="presParOf" srcId="{B35831CF-59C7-4423-A088-411BD28C1A66}" destId="{F6265852-EA12-4ED7-91E8-BA4920CBF84E}" srcOrd="1" destOrd="0" presId="urn:microsoft.com/office/officeart/2018/2/layout/IconVerticalSolidList"/>
    <dgm:cxn modelId="{E4413431-DEE0-45B1-8771-951A62245372}" type="presParOf" srcId="{B35831CF-59C7-4423-A088-411BD28C1A66}" destId="{94473AD0-25C0-47D0-8E62-DB27A43D3AF3}" srcOrd="2" destOrd="0" presId="urn:microsoft.com/office/officeart/2018/2/layout/IconVerticalSolidList"/>
    <dgm:cxn modelId="{5FF3CD7B-0844-4C68-BE1A-07D619896CBB}" type="presParOf" srcId="{B35831CF-59C7-4423-A088-411BD28C1A66}" destId="{1764651D-9FD3-4249-B4E8-2D48A50863B8}" srcOrd="3" destOrd="0" presId="urn:microsoft.com/office/officeart/2018/2/layout/IconVerticalSolidList"/>
    <dgm:cxn modelId="{2C4E508A-5326-429C-9E40-446DEEC1A477}" type="presParOf" srcId="{150F04D1-4AF8-4ADF-B4AE-62E825AD284A}" destId="{51A3BD92-E58F-448D-ADA4-F0E72AA5610B}" srcOrd="1" destOrd="0" presId="urn:microsoft.com/office/officeart/2018/2/layout/IconVerticalSolidList"/>
    <dgm:cxn modelId="{FBC53DB5-CE6D-409A-B9FD-6179B7F19CF8}" type="presParOf" srcId="{150F04D1-4AF8-4ADF-B4AE-62E825AD284A}" destId="{18B76F08-9F15-4A84-929B-93988CB43942}" srcOrd="2" destOrd="0" presId="urn:microsoft.com/office/officeart/2018/2/layout/IconVerticalSolidList"/>
    <dgm:cxn modelId="{2764E7CB-148A-418E-804D-7564EDC366AF}" type="presParOf" srcId="{18B76F08-9F15-4A84-929B-93988CB43942}" destId="{4358F559-19F6-4D53-B094-154CE93C02DD}" srcOrd="0" destOrd="0" presId="urn:microsoft.com/office/officeart/2018/2/layout/IconVerticalSolidList"/>
    <dgm:cxn modelId="{02B054AD-CDE8-4B62-BA99-D776286C0355}" type="presParOf" srcId="{18B76F08-9F15-4A84-929B-93988CB43942}" destId="{553FDAFF-6AAD-485A-B1DD-E53D35ED1ECE}" srcOrd="1" destOrd="0" presId="urn:microsoft.com/office/officeart/2018/2/layout/IconVerticalSolidList"/>
    <dgm:cxn modelId="{E0C0ADE9-39C5-49F7-83D2-AE768D0A8E89}" type="presParOf" srcId="{18B76F08-9F15-4A84-929B-93988CB43942}" destId="{5CF5102E-1704-41FC-BC7D-3CD5B0E2809C}" srcOrd="2" destOrd="0" presId="urn:microsoft.com/office/officeart/2018/2/layout/IconVerticalSolidList"/>
    <dgm:cxn modelId="{4D2A7D99-A309-4A85-81BF-53F121D03F19}" type="presParOf" srcId="{18B76F08-9F15-4A84-929B-93988CB43942}" destId="{1B6A1AE8-21D0-4149-BF11-3FC1182FA4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68A6184-3D2A-4621-8561-FB77486E37E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9F2F32-BAF2-48C8-9BD4-1760AD174613}">
      <dgm:prSet/>
      <dgm:spPr/>
      <dgm:t>
        <a:bodyPr/>
        <a:lstStyle/>
        <a:p>
          <a:r>
            <a:rPr lang="es-ES" b="1"/>
            <a:t>Organización de espacio</a:t>
          </a:r>
          <a:r>
            <a:rPr lang="es-ES"/>
            <a:t>: Lógicamente adaptar el espacio a sus condiciones de movilidad, incluyendo rampas y eliminando obstáculos. </a:t>
          </a:r>
          <a:endParaRPr lang="en-US"/>
        </a:p>
      </dgm:t>
    </dgm:pt>
    <dgm:pt modelId="{3049AA50-DBF4-4B91-9F7C-DE850E8D63DC}" type="parTrans" cxnId="{86CB7747-E32D-477E-AC66-81444C4B7C3B}">
      <dgm:prSet/>
      <dgm:spPr/>
      <dgm:t>
        <a:bodyPr/>
        <a:lstStyle/>
        <a:p>
          <a:endParaRPr lang="en-US"/>
        </a:p>
      </dgm:t>
    </dgm:pt>
    <dgm:pt modelId="{4736A22A-1B14-42EE-A30D-658BB58FB76E}" type="sibTrans" cxnId="{86CB7747-E32D-477E-AC66-81444C4B7C3B}">
      <dgm:prSet/>
      <dgm:spPr/>
      <dgm:t>
        <a:bodyPr/>
        <a:lstStyle/>
        <a:p>
          <a:endParaRPr lang="en-US"/>
        </a:p>
      </dgm:t>
    </dgm:pt>
    <dgm:pt modelId="{A6F0C80D-AEC5-40FE-92E1-95A2F032B3F1}">
      <dgm:prSet/>
      <dgm:spPr/>
      <dgm:t>
        <a:bodyPr/>
        <a:lstStyle/>
        <a:p>
          <a:r>
            <a:rPr lang="es-ES" b="1"/>
            <a:t>Material didáctico</a:t>
          </a:r>
          <a:r>
            <a:rPr lang="es-ES"/>
            <a:t>: Introducir material que pueda manipular y colaborar con el maestro AL, adaptando el sistema de comunicación. </a:t>
          </a:r>
          <a:endParaRPr lang="en-US"/>
        </a:p>
      </dgm:t>
    </dgm:pt>
    <dgm:pt modelId="{539E83B0-B287-407C-BF8D-47FE2DEC89AC}" type="parTrans" cxnId="{56780603-14B2-4E2B-ADFB-DE43E78A8FDA}">
      <dgm:prSet/>
      <dgm:spPr/>
      <dgm:t>
        <a:bodyPr/>
        <a:lstStyle/>
        <a:p>
          <a:endParaRPr lang="en-US"/>
        </a:p>
      </dgm:t>
    </dgm:pt>
    <dgm:pt modelId="{CAB3C25B-8FE8-4C4D-A9E8-274238898989}" type="sibTrans" cxnId="{56780603-14B2-4E2B-ADFB-DE43E78A8FDA}">
      <dgm:prSet/>
      <dgm:spPr/>
      <dgm:t>
        <a:bodyPr/>
        <a:lstStyle/>
        <a:p>
          <a:endParaRPr lang="en-US"/>
        </a:p>
      </dgm:t>
    </dgm:pt>
    <dgm:pt modelId="{628984F3-F76F-4FCE-B3CB-514D6C8DD49E}" type="pres">
      <dgm:prSet presAssocID="{068A6184-3D2A-4621-8561-FB77486E37E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7FCE0F0-E18B-4262-8727-5776D2A62A21}" type="pres">
      <dgm:prSet presAssocID="{2E9F2F32-BAF2-48C8-9BD4-1760AD174613}" presName="hierRoot1" presStyleCnt="0"/>
      <dgm:spPr/>
    </dgm:pt>
    <dgm:pt modelId="{F7D70DDC-6E8C-41A8-981A-0F9AE9A964E7}" type="pres">
      <dgm:prSet presAssocID="{2E9F2F32-BAF2-48C8-9BD4-1760AD174613}" presName="composite" presStyleCnt="0"/>
      <dgm:spPr/>
    </dgm:pt>
    <dgm:pt modelId="{5E73F1AE-3BBA-4D8B-A00B-F3AA24325B19}" type="pres">
      <dgm:prSet presAssocID="{2E9F2F32-BAF2-48C8-9BD4-1760AD174613}" presName="background" presStyleLbl="node0" presStyleIdx="0" presStyleCnt="2"/>
      <dgm:spPr/>
    </dgm:pt>
    <dgm:pt modelId="{8B25C25A-3C7C-498D-95C0-7A5E5F97A6E8}" type="pres">
      <dgm:prSet presAssocID="{2E9F2F32-BAF2-48C8-9BD4-1760AD174613}" presName="text" presStyleLbl="fgAcc0" presStyleIdx="0" presStyleCnt="2">
        <dgm:presLayoutVars>
          <dgm:chPref val="3"/>
        </dgm:presLayoutVars>
      </dgm:prSet>
      <dgm:spPr/>
    </dgm:pt>
    <dgm:pt modelId="{A2B021B4-35CF-47C0-B2C2-9ECDB68BFA5E}" type="pres">
      <dgm:prSet presAssocID="{2E9F2F32-BAF2-48C8-9BD4-1760AD174613}" presName="hierChild2" presStyleCnt="0"/>
      <dgm:spPr/>
    </dgm:pt>
    <dgm:pt modelId="{5C9E3088-DFE2-48C3-BFC0-2FED91B33EE0}" type="pres">
      <dgm:prSet presAssocID="{A6F0C80D-AEC5-40FE-92E1-95A2F032B3F1}" presName="hierRoot1" presStyleCnt="0"/>
      <dgm:spPr/>
    </dgm:pt>
    <dgm:pt modelId="{B1D6C460-483B-4F69-9473-B60D2507EF1C}" type="pres">
      <dgm:prSet presAssocID="{A6F0C80D-AEC5-40FE-92E1-95A2F032B3F1}" presName="composite" presStyleCnt="0"/>
      <dgm:spPr/>
    </dgm:pt>
    <dgm:pt modelId="{66370146-AF73-4E83-AF95-BA4FF7E0BE62}" type="pres">
      <dgm:prSet presAssocID="{A6F0C80D-AEC5-40FE-92E1-95A2F032B3F1}" presName="background" presStyleLbl="node0" presStyleIdx="1" presStyleCnt="2"/>
      <dgm:spPr/>
    </dgm:pt>
    <dgm:pt modelId="{40C9ACB8-2C4C-49F8-B758-8590CDB7A0CF}" type="pres">
      <dgm:prSet presAssocID="{A6F0C80D-AEC5-40FE-92E1-95A2F032B3F1}" presName="text" presStyleLbl="fgAcc0" presStyleIdx="1" presStyleCnt="2">
        <dgm:presLayoutVars>
          <dgm:chPref val="3"/>
        </dgm:presLayoutVars>
      </dgm:prSet>
      <dgm:spPr/>
    </dgm:pt>
    <dgm:pt modelId="{9CB03BF0-1023-4B64-BE50-947C7A0F4033}" type="pres">
      <dgm:prSet presAssocID="{A6F0C80D-AEC5-40FE-92E1-95A2F032B3F1}" presName="hierChild2" presStyleCnt="0"/>
      <dgm:spPr/>
    </dgm:pt>
  </dgm:ptLst>
  <dgm:cxnLst>
    <dgm:cxn modelId="{56780603-14B2-4E2B-ADFB-DE43E78A8FDA}" srcId="{068A6184-3D2A-4621-8561-FB77486E37E1}" destId="{A6F0C80D-AEC5-40FE-92E1-95A2F032B3F1}" srcOrd="1" destOrd="0" parTransId="{539E83B0-B287-407C-BF8D-47FE2DEC89AC}" sibTransId="{CAB3C25B-8FE8-4C4D-A9E8-274238898989}"/>
    <dgm:cxn modelId="{5260FA14-3BC3-4172-9F4D-8D13D0E6B2E3}" type="presOf" srcId="{A6F0C80D-AEC5-40FE-92E1-95A2F032B3F1}" destId="{40C9ACB8-2C4C-49F8-B758-8590CDB7A0CF}" srcOrd="0" destOrd="0" presId="urn:microsoft.com/office/officeart/2005/8/layout/hierarchy1"/>
    <dgm:cxn modelId="{BF36AD2E-CEA7-48A6-A595-7C9F27AE61BE}" type="presOf" srcId="{2E9F2F32-BAF2-48C8-9BD4-1760AD174613}" destId="{8B25C25A-3C7C-498D-95C0-7A5E5F97A6E8}" srcOrd="0" destOrd="0" presId="urn:microsoft.com/office/officeart/2005/8/layout/hierarchy1"/>
    <dgm:cxn modelId="{86CB7747-E32D-477E-AC66-81444C4B7C3B}" srcId="{068A6184-3D2A-4621-8561-FB77486E37E1}" destId="{2E9F2F32-BAF2-48C8-9BD4-1760AD174613}" srcOrd="0" destOrd="0" parTransId="{3049AA50-DBF4-4B91-9F7C-DE850E8D63DC}" sibTransId="{4736A22A-1B14-42EE-A30D-658BB58FB76E}"/>
    <dgm:cxn modelId="{B4F5A753-9BCA-4745-9C0D-DD867FD1E2E5}" type="presOf" srcId="{068A6184-3D2A-4621-8561-FB77486E37E1}" destId="{628984F3-F76F-4FCE-B3CB-514D6C8DD49E}" srcOrd="0" destOrd="0" presId="urn:microsoft.com/office/officeart/2005/8/layout/hierarchy1"/>
    <dgm:cxn modelId="{0EDFA5C9-2A39-48A4-9F03-7AB349C2DC51}" type="presParOf" srcId="{628984F3-F76F-4FCE-B3CB-514D6C8DD49E}" destId="{07FCE0F0-E18B-4262-8727-5776D2A62A21}" srcOrd="0" destOrd="0" presId="urn:microsoft.com/office/officeart/2005/8/layout/hierarchy1"/>
    <dgm:cxn modelId="{C1C08D5E-6BE7-4547-82D7-CCFF0D29084C}" type="presParOf" srcId="{07FCE0F0-E18B-4262-8727-5776D2A62A21}" destId="{F7D70DDC-6E8C-41A8-981A-0F9AE9A964E7}" srcOrd="0" destOrd="0" presId="urn:microsoft.com/office/officeart/2005/8/layout/hierarchy1"/>
    <dgm:cxn modelId="{050637FB-4982-4592-BD15-6A09BEEFCA5C}" type="presParOf" srcId="{F7D70DDC-6E8C-41A8-981A-0F9AE9A964E7}" destId="{5E73F1AE-3BBA-4D8B-A00B-F3AA24325B19}" srcOrd="0" destOrd="0" presId="urn:microsoft.com/office/officeart/2005/8/layout/hierarchy1"/>
    <dgm:cxn modelId="{A43A1972-2183-4FE7-8E60-1478CD80589A}" type="presParOf" srcId="{F7D70DDC-6E8C-41A8-981A-0F9AE9A964E7}" destId="{8B25C25A-3C7C-498D-95C0-7A5E5F97A6E8}" srcOrd="1" destOrd="0" presId="urn:microsoft.com/office/officeart/2005/8/layout/hierarchy1"/>
    <dgm:cxn modelId="{8FB09287-4170-4FFE-85F1-5F6C8FF1B052}" type="presParOf" srcId="{07FCE0F0-E18B-4262-8727-5776D2A62A21}" destId="{A2B021B4-35CF-47C0-B2C2-9ECDB68BFA5E}" srcOrd="1" destOrd="0" presId="urn:microsoft.com/office/officeart/2005/8/layout/hierarchy1"/>
    <dgm:cxn modelId="{44AA1A3B-B0F8-4348-8035-7FBECAEEE15C}" type="presParOf" srcId="{628984F3-F76F-4FCE-B3CB-514D6C8DD49E}" destId="{5C9E3088-DFE2-48C3-BFC0-2FED91B33EE0}" srcOrd="1" destOrd="0" presId="urn:microsoft.com/office/officeart/2005/8/layout/hierarchy1"/>
    <dgm:cxn modelId="{87FC4E07-1329-48A3-843E-41276DC58334}" type="presParOf" srcId="{5C9E3088-DFE2-48C3-BFC0-2FED91B33EE0}" destId="{B1D6C460-483B-4F69-9473-B60D2507EF1C}" srcOrd="0" destOrd="0" presId="urn:microsoft.com/office/officeart/2005/8/layout/hierarchy1"/>
    <dgm:cxn modelId="{84507BFB-8345-4069-8D6E-A303C9AF5DD6}" type="presParOf" srcId="{B1D6C460-483B-4F69-9473-B60D2507EF1C}" destId="{66370146-AF73-4E83-AF95-BA4FF7E0BE62}" srcOrd="0" destOrd="0" presId="urn:microsoft.com/office/officeart/2005/8/layout/hierarchy1"/>
    <dgm:cxn modelId="{F963EDF1-8B24-4333-96BD-7F44A9EF2D46}" type="presParOf" srcId="{B1D6C460-483B-4F69-9473-B60D2507EF1C}" destId="{40C9ACB8-2C4C-49F8-B758-8590CDB7A0CF}" srcOrd="1" destOrd="0" presId="urn:microsoft.com/office/officeart/2005/8/layout/hierarchy1"/>
    <dgm:cxn modelId="{85870B86-ACCD-4009-A7AA-CD077D8F4714}" type="presParOf" srcId="{5C9E3088-DFE2-48C3-BFC0-2FED91B33EE0}" destId="{9CB03BF0-1023-4B64-BE50-947C7A0F403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450FA2A-6CE4-4D93-B859-AD125D593F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CE3124F-F8B0-4CF7-B5BC-78B8E7A8D4B7}">
      <dgm:prSet/>
      <dgm:spPr/>
      <dgm:t>
        <a:bodyPr/>
        <a:lstStyle/>
        <a:p>
          <a:r>
            <a:rPr lang="es-ES"/>
            <a:t>Eliminar contenidos que ya posee. </a:t>
          </a:r>
          <a:endParaRPr lang="en-US"/>
        </a:p>
      </dgm:t>
    </dgm:pt>
    <dgm:pt modelId="{16C22AA6-F50B-4965-AD6A-BA158CD66D25}" type="parTrans" cxnId="{77EF9569-A483-46B9-943C-CDC401D715CD}">
      <dgm:prSet/>
      <dgm:spPr/>
      <dgm:t>
        <a:bodyPr/>
        <a:lstStyle/>
        <a:p>
          <a:endParaRPr lang="en-US"/>
        </a:p>
      </dgm:t>
    </dgm:pt>
    <dgm:pt modelId="{42A1ACEB-6DFB-4B09-99C8-E05344DC979C}" type="sibTrans" cxnId="{77EF9569-A483-46B9-943C-CDC401D715CD}">
      <dgm:prSet/>
      <dgm:spPr/>
      <dgm:t>
        <a:bodyPr/>
        <a:lstStyle/>
        <a:p>
          <a:endParaRPr lang="en-US"/>
        </a:p>
      </dgm:t>
    </dgm:pt>
    <dgm:pt modelId="{9D6D0731-942A-41B8-8CBD-7F611BF51528}">
      <dgm:prSet/>
      <dgm:spPr/>
      <dgm:t>
        <a:bodyPr/>
        <a:lstStyle/>
        <a:p>
          <a:r>
            <a:rPr lang="es-ES"/>
            <a:t>Ampliar progresivamente otros contenidos hacia los que muestra interés o los conocimientos aprendidos incrementarlos en profundidad y extensión. </a:t>
          </a:r>
          <a:endParaRPr lang="en-US"/>
        </a:p>
      </dgm:t>
    </dgm:pt>
    <dgm:pt modelId="{A88135AF-ECC0-4D0D-9B6C-FE6A4536E389}" type="parTrans" cxnId="{BD668B4D-3AF3-40AA-B9DE-9614AA148132}">
      <dgm:prSet/>
      <dgm:spPr/>
      <dgm:t>
        <a:bodyPr/>
        <a:lstStyle/>
        <a:p>
          <a:endParaRPr lang="en-US"/>
        </a:p>
      </dgm:t>
    </dgm:pt>
    <dgm:pt modelId="{5E4344E4-2C66-44B0-94E2-BE10FF813641}" type="sibTrans" cxnId="{BD668B4D-3AF3-40AA-B9DE-9614AA148132}">
      <dgm:prSet/>
      <dgm:spPr/>
      <dgm:t>
        <a:bodyPr/>
        <a:lstStyle/>
        <a:p>
          <a:endParaRPr lang="en-US"/>
        </a:p>
      </dgm:t>
    </dgm:pt>
    <dgm:pt modelId="{AB3ED332-11A9-490B-A34C-A43F43FE590C}">
      <dgm:prSet/>
      <dgm:spPr/>
      <dgm:t>
        <a:bodyPr/>
        <a:lstStyle/>
        <a:p>
          <a:r>
            <a:rPr lang="es-ES"/>
            <a:t>Interiorizar estrategias para acceder al conocimiento adecuadamente de forma autónoma. </a:t>
          </a:r>
          <a:endParaRPr lang="en-US"/>
        </a:p>
      </dgm:t>
    </dgm:pt>
    <dgm:pt modelId="{7B3663B0-3013-4EAF-9530-B2C5DA79668F}" type="parTrans" cxnId="{842B0638-1055-40B7-AF29-DD6484726D0D}">
      <dgm:prSet/>
      <dgm:spPr/>
      <dgm:t>
        <a:bodyPr/>
        <a:lstStyle/>
        <a:p>
          <a:endParaRPr lang="en-US"/>
        </a:p>
      </dgm:t>
    </dgm:pt>
    <dgm:pt modelId="{953C346E-7F56-4D0D-80BB-471B3573DC6A}" type="sibTrans" cxnId="{842B0638-1055-40B7-AF29-DD6484726D0D}">
      <dgm:prSet/>
      <dgm:spPr/>
      <dgm:t>
        <a:bodyPr/>
        <a:lstStyle/>
        <a:p>
          <a:endParaRPr lang="en-US"/>
        </a:p>
      </dgm:t>
    </dgm:pt>
    <dgm:pt modelId="{C91E53B0-1452-43EA-B03B-4A38380BF28B}">
      <dgm:prSet/>
      <dgm:spPr/>
      <dgm:t>
        <a:bodyPr/>
        <a:lstStyle/>
        <a:p>
          <a:r>
            <a:rPr lang="es-ES"/>
            <a:t>Fomentar su creatividad en la resolución de tareas/actividades. </a:t>
          </a:r>
          <a:endParaRPr lang="en-US"/>
        </a:p>
      </dgm:t>
    </dgm:pt>
    <dgm:pt modelId="{5873C264-F963-41FB-9DE2-3CFE30DD0F99}" type="parTrans" cxnId="{6FE18004-285B-44BC-A3E4-20FE8905BBB5}">
      <dgm:prSet/>
      <dgm:spPr/>
      <dgm:t>
        <a:bodyPr/>
        <a:lstStyle/>
        <a:p>
          <a:endParaRPr lang="en-US"/>
        </a:p>
      </dgm:t>
    </dgm:pt>
    <dgm:pt modelId="{3AFF8581-9911-41B2-9889-FABB81BCBAEB}" type="sibTrans" cxnId="{6FE18004-285B-44BC-A3E4-20FE8905BBB5}">
      <dgm:prSet/>
      <dgm:spPr/>
      <dgm:t>
        <a:bodyPr/>
        <a:lstStyle/>
        <a:p>
          <a:endParaRPr lang="en-US"/>
        </a:p>
      </dgm:t>
    </dgm:pt>
    <dgm:pt modelId="{F228D1A0-B085-491B-BAF6-4BD4C70E72C3}">
      <dgm:prSet/>
      <dgm:spPr/>
      <dgm:t>
        <a:bodyPr/>
        <a:lstStyle/>
        <a:p>
          <a:r>
            <a:rPr lang="es-ES"/>
            <a:t>Seguimiento del nivel de conocimientos al inicio de cada unidad didáctica, para conocer el punto de partida y qué nuevos objetivos podemos plantearle. </a:t>
          </a:r>
          <a:endParaRPr lang="en-US"/>
        </a:p>
      </dgm:t>
    </dgm:pt>
    <dgm:pt modelId="{F49BD610-1BCD-477E-AF6B-DC9D819C58FC}" type="parTrans" cxnId="{809414C4-C2BD-401E-8198-209F95A4417C}">
      <dgm:prSet/>
      <dgm:spPr/>
      <dgm:t>
        <a:bodyPr/>
        <a:lstStyle/>
        <a:p>
          <a:endParaRPr lang="en-US"/>
        </a:p>
      </dgm:t>
    </dgm:pt>
    <dgm:pt modelId="{D5FE7637-3CAC-4F64-9290-9CC23C27375F}" type="sibTrans" cxnId="{809414C4-C2BD-401E-8198-209F95A4417C}">
      <dgm:prSet/>
      <dgm:spPr/>
      <dgm:t>
        <a:bodyPr/>
        <a:lstStyle/>
        <a:p>
          <a:endParaRPr lang="en-US"/>
        </a:p>
      </dgm:t>
    </dgm:pt>
    <dgm:pt modelId="{33B7153C-E0BF-462A-B9C5-CCDAF027EFB0}">
      <dgm:prSet/>
      <dgm:spPr/>
      <dgm:t>
        <a:bodyPr/>
        <a:lstStyle/>
        <a:p>
          <a:r>
            <a:rPr lang="es-ES"/>
            <a:t>Mantener un ambiente enriquecedor es la clave para no desmotivar a este tipo de alumnos. </a:t>
          </a:r>
          <a:endParaRPr lang="en-US"/>
        </a:p>
      </dgm:t>
    </dgm:pt>
    <dgm:pt modelId="{C80D46BC-CC7B-4602-B75C-1631651A50C3}" type="parTrans" cxnId="{C4C39422-7E38-4B4B-8782-B366364539F5}">
      <dgm:prSet/>
      <dgm:spPr/>
      <dgm:t>
        <a:bodyPr/>
        <a:lstStyle/>
        <a:p>
          <a:endParaRPr lang="en-US"/>
        </a:p>
      </dgm:t>
    </dgm:pt>
    <dgm:pt modelId="{9EFFA467-B90E-4907-9D09-660C1A167B1F}" type="sibTrans" cxnId="{C4C39422-7E38-4B4B-8782-B366364539F5}">
      <dgm:prSet/>
      <dgm:spPr/>
      <dgm:t>
        <a:bodyPr/>
        <a:lstStyle/>
        <a:p>
          <a:endParaRPr lang="en-US"/>
        </a:p>
      </dgm:t>
    </dgm:pt>
    <dgm:pt modelId="{F975ACEA-627E-4615-A5B7-E1BA64329E29}" type="pres">
      <dgm:prSet presAssocID="{4450FA2A-6CE4-4D93-B859-AD125D593F8D}" presName="root" presStyleCnt="0">
        <dgm:presLayoutVars>
          <dgm:dir/>
          <dgm:resizeHandles val="exact"/>
        </dgm:presLayoutVars>
      </dgm:prSet>
      <dgm:spPr/>
    </dgm:pt>
    <dgm:pt modelId="{D83BC5A9-4448-4EFA-BF74-24FE52FDD9AB}" type="pres">
      <dgm:prSet presAssocID="{7CE3124F-F8B0-4CF7-B5BC-78B8E7A8D4B7}" presName="compNode" presStyleCnt="0"/>
      <dgm:spPr/>
    </dgm:pt>
    <dgm:pt modelId="{F9716278-9BFE-40F5-8942-12123A7DD5EE}" type="pres">
      <dgm:prSet presAssocID="{7CE3124F-F8B0-4CF7-B5BC-78B8E7A8D4B7}" presName="bgRect" presStyleLbl="bgShp" presStyleIdx="0" presStyleCnt="6"/>
      <dgm:spPr/>
    </dgm:pt>
    <dgm:pt modelId="{AFFCB56F-382A-436B-87E1-98C4688F0066}" type="pres">
      <dgm:prSet presAssocID="{7CE3124F-F8B0-4CF7-B5BC-78B8E7A8D4B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34468CC4-877F-4342-AB02-2BA49ADF5C48}" type="pres">
      <dgm:prSet presAssocID="{7CE3124F-F8B0-4CF7-B5BC-78B8E7A8D4B7}" presName="spaceRect" presStyleCnt="0"/>
      <dgm:spPr/>
    </dgm:pt>
    <dgm:pt modelId="{66A6F8AB-6C22-47A2-A5DC-E0E5C57A2571}" type="pres">
      <dgm:prSet presAssocID="{7CE3124F-F8B0-4CF7-B5BC-78B8E7A8D4B7}" presName="parTx" presStyleLbl="revTx" presStyleIdx="0" presStyleCnt="6">
        <dgm:presLayoutVars>
          <dgm:chMax val="0"/>
          <dgm:chPref val="0"/>
        </dgm:presLayoutVars>
      </dgm:prSet>
      <dgm:spPr/>
    </dgm:pt>
    <dgm:pt modelId="{AE560F18-5F34-49E9-8286-1FAD1811C164}" type="pres">
      <dgm:prSet presAssocID="{42A1ACEB-6DFB-4B09-99C8-E05344DC979C}" presName="sibTrans" presStyleCnt="0"/>
      <dgm:spPr/>
    </dgm:pt>
    <dgm:pt modelId="{EC87DE49-D675-4AA6-93A7-E8E4044BAC68}" type="pres">
      <dgm:prSet presAssocID="{9D6D0731-942A-41B8-8CBD-7F611BF51528}" presName="compNode" presStyleCnt="0"/>
      <dgm:spPr/>
    </dgm:pt>
    <dgm:pt modelId="{500D0B8C-5B2F-4887-8A16-29E1241C40E9}" type="pres">
      <dgm:prSet presAssocID="{9D6D0731-942A-41B8-8CBD-7F611BF51528}" presName="bgRect" presStyleLbl="bgShp" presStyleIdx="1" presStyleCnt="6"/>
      <dgm:spPr/>
    </dgm:pt>
    <dgm:pt modelId="{1629F3E4-3356-4780-BD85-4EEBFEEDEBF7}" type="pres">
      <dgm:prSet presAssocID="{9D6D0731-942A-41B8-8CBD-7F611BF5152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A48E76F0-902C-4852-9284-E7FEDB162AF1}" type="pres">
      <dgm:prSet presAssocID="{9D6D0731-942A-41B8-8CBD-7F611BF51528}" presName="spaceRect" presStyleCnt="0"/>
      <dgm:spPr/>
    </dgm:pt>
    <dgm:pt modelId="{A8500CB3-6C8C-4EE5-80FE-443FD205AA17}" type="pres">
      <dgm:prSet presAssocID="{9D6D0731-942A-41B8-8CBD-7F611BF51528}" presName="parTx" presStyleLbl="revTx" presStyleIdx="1" presStyleCnt="6">
        <dgm:presLayoutVars>
          <dgm:chMax val="0"/>
          <dgm:chPref val="0"/>
        </dgm:presLayoutVars>
      </dgm:prSet>
      <dgm:spPr/>
    </dgm:pt>
    <dgm:pt modelId="{0F6627EE-F4A9-410E-8369-41F7591B570E}" type="pres">
      <dgm:prSet presAssocID="{5E4344E4-2C66-44B0-94E2-BE10FF813641}" presName="sibTrans" presStyleCnt="0"/>
      <dgm:spPr/>
    </dgm:pt>
    <dgm:pt modelId="{D304D7DC-26C9-4FBD-B5EC-4BC57FFACFC6}" type="pres">
      <dgm:prSet presAssocID="{AB3ED332-11A9-490B-A34C-A43F43FE590C}" presName="compNode" presStyleCnt="0"/>
      <dgm:spPr/>
    </dgm:pt>
    <dgm:pt modelId="{22317A5E-A582-4C1E-8D98-3C752549D2DF}" type="pres">
      <dgm:prSet presAssocID="{AB3ED332-11A9-490B-A34C-A43F43FE590C}" presName="bgRect" presStyleLbl="bgShp" presStyleIdx="2" presStyleCnt="6"/>
      <dgm:spPr/>
    </dgm:pt>
    <dgm:pt modelId="{C0673F04-6A5F-4B69-A674-757126CBA445}" type="pres">
      <dgm:prSet presAssocID="{AB3ED332-11A9-490B-A34C-A43F43FE590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Figure"/>
        </a:ext>
      </dgm:extLst>
    </dgm:pt>
    <dgm:pt modelId="{CA8B0151-9F8C-4164-BA89-0741B2C14CD5}" type="pres">
      <dgm:prSet presAssocID="{AB3ED332-11A9-490B-A34C-A43F43FE590C}" presName="spaceRect" presStyleCnt="0"/>
      <dgm:spPr/>
    </dgm:pt>
    <dgm:pt modelId="{08605FAC-3E2C-4C75-8AFC-7C04362ABFDA}" type="pres">
      <dgm:prSet presAssocID="{AB3ED332-11A9-490B-A34C-A43F43FE590C}" presName="parTx" presStyleLbl="revTx" presStyleIdx="2" presStyleCnt="6">
        <dgm:presLayoutVars>
          <dgm:chMax val="0"/>
          <dgm:chPref val="0"/>
        </dgm:presLayoutVars>
      </dgm:prSet>
      <dgm:spPr/>
    </dgm:pt>
    <dgm:pt modelId="{D6AE60C0-94E9-4848-9EE0-B9F3F9360E52}" type="pres">
      <dgm:prSet presAssocID="{953C346E-7F56-4D0D-80BB-471B3573DC6A}" presName="sibTrans" presStyleCnt="0"/>
      <dgm:spPr/>
    </dgm:pt>
    <dgm:pt modelId="{2FB8EFB1-E46D-4E74-90D0-9A199FC28BEE}" type="pres">
      <dgm:prSet presAssocID="{C91E53B0-1452-43EA-B03B-4A38380BF28B}" presName="compNode" presStyleCnt="0"/>
      <dgm:spPr/>
    </dgm:pt>
    <dgm:pt modelId="{457193D2-8ACE-459F-8620-3A974E2744CD}" type="pres">
      <dgm:prSet presAssocID="{C91E53B0-1452-43EA-B03B-4A38380BF28B}" presName="bgRect" presStyleLbl="bgShp" presStyleIdx="3" presStyleCnt="6"/>
      <dgm:spPr/>
    </dgm:pt>
    <dgm:pt modelId="{59DCF880-7F82-4BD2-8FED-B1185CEE36EE}" type="pres">
      <dgm:prSet presAssocID="{C91E53B0-1452-43EA-B03B-4A38380BF28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5F206DF-94AD-41D1-8788-8B1D70F8BE2A}" type="pres">
      <dgm:prSet presAssocID="{C91E53B0-1452-43EA-B03B-4A38380BF28B}" presName="spaceRect" presStyleCnt="0"/>
      <dgm:spPr/>
    </dgm:pt>
    <dgm:pt modelId="{59E7238E-477F-4002-B1EB-E15319D51723}" type="pres">
      <dgm:prSet presAssocID="{C91E53B0-1452-43EA-B03B-4A38380BF28B}" presName="parTx" presStyleLbl="revTx" presStyleIdx="3" presStyleCnt="6">
        <dgm:presLayoutVars>
          <dgm:chMax val="0"/>
          <dgm:chPref val="0"/>
        </dgm:presLayoutVars>
      </dgm:prSet>
      <dgm:spPr/>
    </dgm:pt>
    <dgm:pt modelId="{35803683-4360-43EE-B87C-E091A07A21E7}" type="pres">
      <dgm:prSet presAssocID="{3AFF8581-9911-41B2-9889-FABB81BCBAEB}" presName="sibTrans" presStyleCnt="0"/>
      <dgm:spPr/>
    </dgm:pt>
    <dgm:pt modelId="{83183FAF-C0AC-4FFC-AF80-77E4F4F214AC}" type="pres">
      <dgm:prSet presAssocID="{F228D1A0-B085-491B-BAF6-4BD4C70E72C3}" presName="compNode" presStyleCnt="0"/>
      <dgm:spPr/>
    </dgm:pt>
    <dgm:pt modelId="{E07FA955-E630-4CC3-BBBA-ECC63B88BD19}" type="pres">
      <dgm:prSet presAssocID="{F228D1A0-B085-491B-BAF6-4BD4C70E72C3}" presName="bgRect" presStyleLbl="bgShp" presStyleIdx="4" presStyleCnt="6"/>
      <dgm:spPr/>
    </dgm:pt>
    <dgm:pt modelId="{774A81FE-999A-4460-833F-028418971879}" type="pres">
      <dgm:prSet presAssocID="{F228D1A0-B085-491B-BAF6-4BD4C70E72C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A2A0A0DF-EC92-48CE-8B8A-38F474B0F1C9}" type="pres">
      <dgm:prSet presAssocID="{F228D1A0-B085-491B-BAF6-4BD4C70E72C3}" presName="spaceRect" presStyleCnt="0"/>
      <dgm:spPr/>
    </dgm:pt>
    <dgm:pt modelId="{BCAC5911-3BD1-4D3A-942D-1CC96F61E6C1}" type="pres">
      <dgm:prSet presAssocID="{F228D1A0-B085-491B-BAF6-4BD4C70E72C3}" presName="parTx" presStyleLbl="revTx" presStyleIdx="4" presStyleCnt="6">
        <dgm:presLayoutVars>
          <dgm:chMax val="0"/>
          <dgm:chPref val="0"/>
        </dgm:presLayoutVars>
      </dgm:prSet>
      <dgm:spPr/>
    </dgm:pt>
    <dgm:pt modelId="{4FCEED8F-A390-4DF0-9F61-38AAE0C65731}" type="pres">
      <dgm:prSet presAssocID="{D5FE7637-3CAC-4F64-9290-9CC23C27375F}" presName="sibTrans" presStyleCnt="0"/>
      <dgm:spPr/>
    </dgm:pt>
    <dgm:pt modelId="{993A3D90-D4B9-47B1-9E9C-34B2803856CD}" type="pres">
      <dgm:prSet presAssocID="{33B7153C-E0BF-462A-B9C5-CCDAF027EFB0}" presName="compNode" presStyleCnt="0"/>
      <dgm:spPr/>
    </dgm:pt>
    <dgm:pt modelId="{1020D8B5-2555-42FC-947D-27019FACDA09}" type="pres">
      <dgm:prSet presAssocID="{33B7153C-E0BF-462A-B9C5-CCDAF027EFB0}" presName="bgRect" presStyleLbl="bgShp" presStyleIdx="5" presStyleCnt="6"/>
      <dgm:spPr/>
    </dgm:pt>
    <dgm:pt modelId="{B9D34670-0593-46BE-810A-47C08E1C9012}" type="pres">
      <dgm:prSet presAssocID="{33B7153C-E0BF-462A-B9C5-CCDAF027EFB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house scene"/>
        </a:ext>
      </dgm:extLst>
    </dgm:pt>
    <dgm:pt modelId="{DF7FD0CB-D73B-40EE-BE2B-1362898AE7C8}" type="pres">
      <dgm:prSet presAssocID="{33B7153C-E0BF-462A-B9C5-CCDAF027EFB0}" presName="spaceRect" presStyleCnt="0"/>
      <dgm:spPr/>
    </dgm:pt>
    <dgm:pt modelId="{E99B5117-0A96-4595-A5C3-92B1CE610E7B}" type="pres">
      <dgm:prSet presAssocID="{33B7153C-E0BF-462A-B9C5-CCDAF027EFB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FE18004-285B-44BC-A3E4-20FE8905BBB5}" srcId="{4450FA2A-6CE4-4D93-B859-AD125D593F8D}" destId="{C91E53B0-1452-43EA-B03B-4A38380BF28B}" srcOrd="3" destOrd="0" parTransId="{5873C264-F963-41FB-9DE2-3CFE30DD0F99}" sibTransId="{3AFF8581-9911-41B2-9889-FABB81BCBAEB}"/>
    <dgm:cxn modelId="{C4C39422-7E38-4B4B-8782-B366364539F5}" srcId="{4450FA2A-6CE4-4D93-B859-AD125D593F8D}" destId="{33B7153C-E0BF-462A-B9C5-CCDAF027EFB0}" srcOrd="5" destOrd="0" parTransId="{C80D46BC-CC7B-4602-B75C-1631651A50C3}" sibTransId="{9EFFA467-B90E-4907-9D09-660C1A167B1F}"/>
    <dgm:cxn modelId="{ACB38226-D812-4817-8FB8-35BA395C8D64}" type="presOf" srcId="{C91E53B0-1452-43EA-B03B-4A38380BF28B}" destId="{59E7238E-477F-4002-B1EB-E15319D51723}" srcOrd="0" destOrd="0" presId="urn:microsoft.com/office/officeart/2018/2/layout/IconVerticalSolidList"/>
    <dgm:cxn modelId="{842B0638-1055-40B7-AF29-DD6484726D0D}" srcId="{4450FA2A-6CE4-4D93-B859-AD125D593F8D}" destId="{AB3ED332-11A9-490B-A34C-A43F43FE590C}" srcOrd="2" destOrd="0" parTransId="{7B3663B0-3013-4EAF-9530-B2C5DA79668F}" sibTransId="{953C346E-7F56-4D0D-80BB-471B3573DC6A}"/>
    <dgm:cxn modelId="{77EF9569-A483-46B9-943C-CDC401D715CD}" srcId="{4450FA2A-6CE4-4D93-B859-AD125D593F8D}" destId="{7CE3124F-F8B0-4CF7-B5BC-78B8E7A8D4B7}" srcOrd="0" destOrd="0" parTransId="{16C22AA6-F50B-4965-AD6A-BA158CD66D25}" sibTransId="{42A1ACEB-6DFB-4B09-99C8-E05344DC979C}"/>
    <dgm:cxn modelId="{BD668B4D-3AF3-40AA-B9DE-9614AA148132}" srcId="{4450FA2A-6CE4-4D93-B859-AD125D593F8D}" destId="{9D6D0731-942A-41B8-8CBD-7F611BF51528}" srcOrd="1" destOrd="0" parTransId="{A88135AF-ECC0-4D0D-9B6C-FE6A4536E389}" sibTransId="{5E4344E4-2C66-44B0-94E2-BE10FF813641}"/>
    <dgm:cxn modelId="{8D0A0156-F994-4EB4-956E-851E6DCCF9FA}" type="presOf" srcId="{7CE3124F-F8B0-4CF7-B5BC-78B8E7A8D4B7}" destId="{66A6F8AB-6C22-47A2-A5DC-E0E5C57A2571}" srcOrd="0" destOrd="0" presId="urn:microsoft.com/office/officeart/2018/2/layout/IconVerticalSolidList"/>
    <dgm:cxn modelId="{99D53858-5F17-4C11-9A6D-72FEC66B6245}" type="presOf" srcId="{AB3ED332-11A9-490B-A34C-A43F43FE590C}" destId="{08605FAC-3E2C-4C75-8AFC-7C04362ABFDA}" srcOrd="0" destOrd="0" presId="urn:microsoft.com/office/officeart/2018/2/layout/IconVerticalSolidList"/>
    <dgm:cxn modelId="{BBFF319A-8648-4391-B134-799E1AF9852E}" type="presOf" srcId="{F228D1A0-B085-491B-BAF6-4BD4C70E72C3}" destId="{BCAC5911-3BD1-4D3A-942D-1CC96F61E6C1}" srcOrd="0" destOrd="0" presId="urn:microsoft.com/office/officeart/2018/2/layout/IconVerticalSolidList"/>
    <dgm:cxn modelId="{86A0E3A5-2F3C-4E08-9D3F-92F2C962FE93}" type="presOf" srcId="{9D6D0731-942A-41B8-8CBD-7F611BF51528}" destId="{A8500CB3-6C8C-4EE5-80FE-443FD205AA17}" srcOrd="0" destOrd="0" presId="urn:microsoft.com/office/officeart/2018/2/layout/IconVerticalSolidList"/>
    <dgm:cxn modelId="{CE9FA6A8-D33C-42FF-B59D-F081A5FA7C1D}" type="presOf" srcId="{33B7153C-E0BF-462A-B9C5-CCDAF027EFB0}" destId="{E99B5117-0A96-4595-A5C3-92B1CE610E7B}" srcOrd="0" destOrd="0" presId="urn:microsoft.com/office/officeart/2018/2/layout/IconVerticalSolidList"/>
    <dgm:cxn modelId="{841CBDBF-E21B-4757-B07E-D4B1B9F81E91}" type="presOf" srcId="{4450FA2A-6CE4-4D93-B859-AD125D593F8D}" destId="{F975ACEA-627E-4615-A5B7-E1BA64329E29}" srcOrd="0" destOrd="0" presId="urn:microsoft.com/office/officeart/2018/2/layout/IconVerticalSolidList"/>
    <dgm:cxn modelId="{809414C4-C2BD-401E-8198-209F95A4417C}" srcId="{4450FA2A-6CE4-4D93-B859-AD125D593F8D}" destId="{F228D1A0-B085-491B-BAF6-4BD4C70E72C3}" srcOrd="4" destOrd="0" parTransId="{F49BD610-1BCD-477E-AF6B-DC9D819C58FC}" sibTransId="{D5FE7637-3CAC-4F64-9290-9CC23C27375F}"/>
    <dgm:cxn modelId="{CAB22C5D-823C-4E1B-8BAA-8160B24B8586}" type="presParOf" srcId="{F975ACEA-627E-4615-A5B7-E1BA64329E29}" destId="{D83BC5A9-4448-4EFA-BF74-24FE52FDD9AB}" srcOrd="0" destOrd="0" presId="urn:microsoft.com/office/officeart/2018/2/layout/IconVerticalSolidList"/>
    <dgm:cxn modelId="{52F3D93B-35E7-4335-9142-2FF112F61EF2}" type="presParOf" srcId="{D83BC5A9-4448-4EFA-BF74-24FE52FDD9AB}" destId="{F9716278-9BFE-40F5-8942-12123A7DD5EE}" srcOrd="0" destOrd="0" presId="urn:microsoft.com/office/officeart/2018/2/layout/IconVerticalSolidList"/>
    <dgm:cxn modelId="{4E23F5B5-889F-435E-B343-2FC335805BAD}" type="presParOf" srcId="{D83BC5A9-4448-4EFA-BF74-24FE52FDD9AB}" destId="{AFFCB56F-382A-436B-87E1-98C4688F0066}" srcOrd="1" destOrd="0" presId="urn:microsoft.com/office/officeart/2018/2/layout/IconVerticalSolidList"/>
    <dgm:cxn modelId="{F14D3D99-758B-488F-B10E-DDEEFDDF9837}" type="presParOf" srcId="{D83BC5A9-4448-4EFA-BF74-24FE52FDD9AB}" destId="{34468CC4-877F-4342-AB02-2BA49ADF5C48}" srcOrd="2" destOrd="0" presId="urn:microsoft.com/office/officeart/2018/2/layout/IconVerticalSolidList"/>
    <dgm:cxn modelId="{6E4BFF8F-BFAD-4C43-BBDC-F8253B87B1D7}" type="presParOf" srcId="{D83BC5A9-4448-4EFA-BF74-24FE52FDD9AB}" destId="{66A6F8AB-6C22-47A2-A5DC-E0E5C57A2571}" srcOrd="3" destOrd="0" presId="urn:microsoft.com/office/officeart/2018/2/layout/IconVerticalSolidList"/>
    <dgm:cxn modelId="{B2629186-C3C0-48AA-B7E6-6D614EE5ADE0}" type="presParOf" srcId="{F975ACEA-627E-4615-A5B7-E1BA64329E29}" destId="{AE560F18-5F34-49E9-8286-1FAD1811C164}" srcOrd="1" destOrd="0" presId="urn:microsoft.com/office/officeart/2018/2/layout/IconVerticalSolidList"/>
    <dgm:cxn modelId="{C76A321A-79FA-4825-B3A7-88D31659714F}" type="presParOf" srcId="{F975ACEA-627E-4615-A5B7-E1BA64329E29}" destId="{EC87DE49-D675-4AA6-93A7-E8E4044BAC68}" srcOrd="2" destOrd="0" presId="urn:microsoft.com/office/officeart/2018/2/layout/IconVerticalSolidList"/>
    <dgm:cxn modelId="{277B79FD-9D0D-4556-B5EE-839F5A644512}" type="presParOf" srcId="{EC87DE49-D675-4AA6-93A7-E8E4044BAC68}" destId="{500D0B8C-5B2F-4887-8A16-29E1241C40E9}" srcOrd="0" destOrd="0" presId="urn:microsoft.com/office/officeart/2018/2/layout/IconVerticalSolidList"/>
    <dgm:cxn modelId="{62D361BB-FDF2-47AE-9B70-C0E605FD691A}" type="presParOf" srcId="{EC87DE49-D675-4AA6-93A7-E8E4044BAC68}" destId="{1629F3E4-3356-4780-BD85-4EEBFEEDEBF7}" srcOrd="1" destOrd="0" presId="urn:microsoft.com/office/officeart/2018/2/layout/IconVerticalSolidList"/>
    <dgm:cxn modelId="{08896912-B25A-411B-884F-88DE3602B71D}" type="presParOf" srcId="{EC87DE49-D675-4AA6-93A7-E8E4044BAC68}" destId="{A48E76F0-902C-4852-9284-E7FEDB162AF1}" srcOrd="2" destOrd="0" presId="urn:microsoft.com/office/officeart/2018/2/layout/IconVerticalSolidList"/>
    <dgm:cxn modelId="{89AB5718-01BD-4059-8713-B1F2DD3CE023}" type="presParOf" srcId="{EC87DE49-D675-4AA6-93A7-E8E4044BAC68}" destId="{A8500CB3-6C8C-4EE5-80FE-443FD205AA17}" srcOrd="3" destOrd="0" presId="urn:microsoft.com/office/officeart/2018/2/layout/IconVerticalSolidList"/>
    <dgm:cxn modelId="{4A7223A3-7863-414A-B071-4C5072768577}" type="presParOf" srcId="{F975ACEA-627E-4615-A5B7-E1BA64329E29}" destId="{0F6627EE-F4A9-410E-8369-41F7591B570E}" srcOrd="3" destOrd="0" presId="urn:microsoft.com/office/officeart/2018/2/layout/IconVerticalSolidList"/>
    <dgm:cxn modelId="{1B63A377-7D06-45E2-992F-126CCECBE7BA}" type="presParOf" srcId="{F975ACEA-627E-4615-A5B7-E1BA64329E29}" destId="{D304D7DC-26C9-4FBD-B5EC-4BC57FFACFC6}" srcOrd="4" destOrd="0" presId="urn:microsoft.com/office/officeart/2018/2/layout/IconVerticalSolidList"/>
    <dgm:cxn modelId="{F16CC98D-8935-4F04-AE27-AEE4D3D94998}" type="presParOf" srcId="{D304D7DC-26C9-4FBD-B5EC-4BC57FFACFC6}" destId="{22317A5E-A582-4C1E-8D98-3C752549D2DF}" srcOrd="0" destOrd="0" presId="urn:microsoft.com/office/officeart/2018/2/layout/IconVerticalSolidList"/>
    <dgm:cxn modelId="{7800274B-4809-41BE-AFDB-7355B5DD85C8}" type="presParOf" srcId="{D304D7DC-26C9-4FBD-B5EC-4BC57FFACFC6}" destId="{C0673F04-6A5F-4B69-A674-757126CBA445}" srcOrd="1" destOrd="0" presId="urn:microsoft.com/office/officeart/2018/2/layout/IconVerticalSolidList"/>
    <dgm:cxn modelId="{AD09EF26-41FF-44E0-AD04-D10674FCC5E2}" type="presParOf" srcId="{D304D7DC-26C9-4FBD-B5EC-4BC57FFACFC6}" destId="{CA8B0151-9F8C-4164-BA89-0741B2C14CD5}" srcOrd="2" destOrd="0" presId="urn:microsoft.com/office/officeart/2018/2/layout/IconVerticalSolidList"/>
    <dgm:cxn modelId="{575C78B6-61A4-4F7B-85B9-3D9BD542FA3F}" type="presParOf" srcId="{D304D7DC-26C9-4FBD-B5EC-4BC57FFACFC6}" destId="{08605FAC-3E2C-4C75-8AFC-7C04362ABFDA}" srcOrd="3" destOrd="0" presId="urn:microsoft.com/office/officeart/2018/2/layout/IconVerticalSolidList"/>
    <dgm:cxn modelId="{DAC318E1-5B7D-4677-B460-35343C1BB5D2}" type="presParOf" srcId="{F975ACEA-627E-4615-A5B7-E1BA64329E29}" destId="{D6AE60C0-94E9-4848-9EE0-B9F3F9360E52}" srcOrd="5" destOrd="0" presId="urn:microsoft.com/office/officeart/2018/2/layout/IconVerticalSolidList"/>
    <dgm:cxn modelId="{9693D646-467E-445A-85FD-326B2FAB088B}" type="presParOf" srcId="{F975ACEA-627E-4615-A5B7-E1BA64329E29}" destId="{2FB8EFB1-E46D-4E74-90D0-9A199FC28BEE}" srcOrd="6" destOrd="0" presId="urn:microsoft.com/office/officeart/2018/2/layout/IconVerticalSolidList"/>
    <dgm:cxn modelId="{73A8209E-57BA-40FA-8658-681D29DFAB6A}" type="presParOf" srcId="{2FB8EFB1-E46D-4E74-90D0-9A199FC28BEE}" destId="{457193D2-8ACE-459F-8620-3A974E2744CD}" srcOrd="0" destOrd="0" presId="urn:microsoft.com/office/officeart/2018/2/layout/IconVerticalSolidList"/>
    <dgm:cxn modelId="{5BFDFD7C-75C3-4298-A03D-14297D33A12F}" type="presParOf" srcId="{2FB8EFB1-E46D-4E74-90D0-9A199FC28BEE}" destId="{59DCF880-7F82-4BD2-8FED-B1185CEE36EE}" srcOrd="1" destOrd="0" presId="urn:microsoft.com/office/officeart/2018/2/layout/IconVerticalSolidList"/>
    <dgm:cxn modelId="{54CAFF77-F0FD-42BD-A9ED-77344C191F50}" type="presParOf" srcId="{2FB8EFB1-E46D-4E74-90D0-9A199FC28BEE}" destId="{75F206DF-94AD-41D1-8788-8B1D70F8BE2A}" srcOrd="2" destOrd="0" presId="urn:microsoft.com/office/officeart/2018/2/layout/IconVerticalSolidList"/>
    <dgm:cxn modelId="{37438545-29C1-49F4-8B12-F78C4BE58179}" type="presParOf" srcId="{2FB8EFB1-E46D-4E74-90D0-9A199FC28BEE}" destId="{59E7238E-477F-4002-B1EB-E15319D51723}" srcOrd="3" destOrd="0" presId="urn:microsoft.com/office/officeart/2018/2/layout/IconVerticalSolidList"/>
    <dgm:cxn modelId="{23CCD86F-101A-4CAF-A2A2-4A921FBFD12F}" type="presParOf" srcId="{F975ACEA-627E-4615-A5B7-E1BA64329E29}" destId="{35803683-4360-43EE-B87C-E091A07A21E7}" srcOrd="7" destOrd="0" presId="urn:microsoft.com/office/officeart/2018/2/layout/IconVerticalSolidList"/>
    <dgm:cxn modelId="{E4C9C069-46CD-486E-9FF0-EB7F8533542D}" type="presParOf" srcId="{F975ACEA-627E-4615-A5B7-E1BA64329E29}" destId="{83183FAF-C0AC-4FFC-AF80-77E4F4F214AC}" srcOrd="8" destOrd="0" presId="urn:microsoft.com/office/officeart/2018/2/layout/IconVerticalSolidList"/>
    <dgm:cxn modelId="{2021D60B-AD4C-4F73-B90C-B78C83010830}" type="presParOf" srcId="{83183FAF-C0AC-4FFC-AF80-77E4F4F214AC}" destId="{E07FA955-E630-4CC3-BBBA-ECC63B88BD19}" srcOrd="0" destOrd="0" presId="urn:microsoft.com/office/officeart/2018/2/layout/IconVerticalSolidList"/>
    <dgm:cxn modelId="{583AD1EF-0AA6-4DA0-8A73-446E73F62836}" type="presParOf" srcId="{83183FAF-C0AC-4FFC-AF80-77E4F4F214AC}" destId="{774A81FE-999A-4460-833F-028418971879}" srcOrd="1" destOrd="0" presId="urn:microsoft.com/office/officeart/2018/2/layout/IconVerticalSolidList"/>
    <dgm:cxn modelId="{8019F72D-5E31-4FE4-B768-CD92D8CEE539}" type="presParOf" srcId="{83183FAF-C0AC-4FFC-AF80-77E4F4F214AC}" destId="{A2A0A0DF-EC92-48CE-8B8A-38F474B0F1C9}" srcOrd="2" destOrd="0" presId="urn:microsoft.com/office/officeart/2018/2/layout/IconVerticalSolidList"/>
    <dgm:cxn modelId="{544739EC-32BF-4CB8-9C6C-F54EC1F99A91}" type="presParOf" srcId="{83183FAF-C0AC-4FFC-AF80-77E4F4F214AC}" destId="{BCAC5911-3BD1-4D3A-942D-1CC96F61E6C1}" srcOrd="3" destOrd="0" presId="urn:microsoft.com/office/officeart/2018/2/layout/IconVerticalSolidList"/>
    <dgm:cxn modelId="{D961DDDB-AADB-4FB4-AE06-143226F18F73}" type="presParOf" srcId="{F975ACEA-627E-4615-A5B7-E1BA64329E29}" destId="{4FCEED8F-A390-4DF0-9F61-38AAE0C65731}" srcOrd="9" destOrd="0" presId="urn:microsoft.com/office/officeart/2018/2/layout/IconVerticalSolidList"/>
    <dgm:cxn modelId="{96C36CF3-546B-41AF-AE9F-E2F34492BD64}" type="presParOf" srcId="{F975ACEA-627E-4615-A5B7-E1BA64329E29}" destId="{993A3D90-D4B9-47B1-9E9C-34B2803856CD}" srcOrd="10" destOrd="0" presId="urn:microsoft.com/office/officeart/2018/2/layout/IconVerticalSolidList"/>
    <dgm:cxn modelId="{4518574B-9246-4157-9B8D-95460AF07E4C}" type="presParOf" srcId="{993A3D90-D4B9-47B1-9E9C-34B2803856CD}" destId="{1020D8B5-2555-42FC-947D-27019FACDA09}" srcOrd="0" destOrd="0" presId="urn:microsoft.com/office/officeart/2018/2/layout/IconVerticalSolidList"/>
    <dgm:cxn modelId="{B88CFBE8-6247-4531-8C6B-75BD05CDF0FF}" type="presParOf" srcId="{993A3D90-D4B9-47B1-9E9C-34B2803856CD}" destId="{B9D34670-0593-46BE-810A-47C08E1C9012}" srcOrd="1" destOrd="0" presId="urn:microsoft.com/office/officeart/2018/2/layout/IconVerticalSolidList"/>
    <dgm:cxn modelId="{13281670-B006-464E-B617-83B395F10C8D}" type="presParOf" srcId="{993A3D90-D4B9-47B1-9E9C-34B2803856CD}" destId="{DF7FD0CB-D73B-40EE-BE2B-1362898AE7C8}" srcOrd="2" destOrd="0" presId="urn:microsoft.com/office/officeart/2018/2/layout/IconVerticalSolidList"/>
    <dgm:cxn modelId="{33DBEDA5-792C-438D-A1C1-B479D2BF63F7}" type="presParOf" srcId="{993A3D90-D4B9-47B1-9E9C-34B2803856CD}" destId="{E99B5117-0A96-4595-A5C3-92B1CE610E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8A42F64-66B0-4B44-ACC4-184D7BFAAA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CE13A32-D234-424B-9942-DA83DD93ABEF}">
      <dgm:prSet/>
      <dgm:spPr/>
      <dgm:t>
        <a:bodyPr/>
        <a:lstStyle/>
        <a:p>
          <a:r>
            <a:rPr lang="es-ES" b="1"/>
            <a:t>Metodología: </a:t>
          </a:r>
          <a:r>
            <a:rPr lang="es-ES"/>
            <a:t>Se pueden incluir actividades más extensas y creativas, apoyo a sus compañeros con otras necesidades... En definitiva, una metodología que fomente la creatividad, innovación y autonomía. </a:t>
          </a:r>
          <a:endParaRPr lang="en-US"/>
        </a:p>
      </dgm:t>
    </dgm:pt>
    <dgm:pt modelId="{9CA43E97-9CD5-4127-8CD9-6B36961F0E8A}" type="parTrans" cxnId="{D21A6B21-DC37-41A4-8C44-59FE4AA71B8C}">
      <dgm:prSet/>
      <dgm:spPr/>
      <dgm:t>
        <a:bodyPr/>
        <a:lstStyle/>
        <a:p>
          <a:endParaRPr lang="en-US"/>
        </a:p>
      </dgm:t>
    </dgm:pt>
    <dgm:pt modelId="{48C71D37-465D-4722-BC29-791537819ED0}" type="sibTrans" cxnId="{D21A6B21-DC37-41A4-8C44-59FE4AA71B8C}">
      <dgm:prSet/>
      <dgm:spPr/>
      <dgm:t>
        <a:bodyPr/>
        <a:lstStyle/>
        <a:p>
          <a:endParaRPr lang="en-US"/>
        </a:p>
      </dgm:t>
    </dgm:pt>
    <dgm:pt modelId="{B2F5758A-E310-4D6B-BD00-862478E6C437}">
      <dgm:prSet/>
      <dgm:spPr/>
      <dgm:t>
        <a:bodyPr/>
        <a:lstStyle/>
        <a:p>
          <a:r>
            <a:rPr lang="es-ES" b="1"/>
            <a:t>Actividades: </a:t>
          </a:r>
          <a:r>
            <a:rPr lang="es-ES"/>
            <a:t>En ocasiones se pueden organizar grupos homogéneos para ofrecer una respuesta ajustada. </a:t>
          </a:r>
          <a:endParaRPr lang="en-US"/>
        </a:p>
      </dgm:t>
    </dgm:pt>
    <dgm:pt modelId="{B7F9F610-0587-4A57-BA88-CC5C1F8B2DEC}" type="parTrans" cxnId="{B587EBF5-B4A7-4657-ABD8-BC3033CD4956}">
      <dgm:prSet/>
      <dgm:spPr/>
      <dgm:t>
        <a:bodyPr/>
        <a:lstStyle/>
        <a:p>
          <a:endParaRPr lang="en-US"/>
        </a:p>
      </dgm:t>
    </dgm:pt>
    <dgm:pt modelId="{D777B851-DB49-41B9-8055-3C623B4FC798}" type="sibTrans" cxnId="{B587EBF5-B4A7-4657-ABD8-BC3033CD4956}">
      <dgm:prSet/>
      <dgm:spPr/>
      <dgm:t>
        <a:bodyPr/>
        <a:lstStyle/>
        <a:p>
          <a:endParaRPr lang="en-US"/>
        </a:p>
      </dgm:t>
    </dgm:pt>
    <dgm:pt modelId="{2FAE7770-AAD0-44C4-8A66-8E230EF278C2}">
      <dgm:prSet/>
      <dgm:spPr/>
      <dgm:t>
        <a:bodyPr/>
        <a:lstStyle/>
        <a:p>
          <a:r>
            <a:rPr lang="es-ES" b="1"/>
            <a:t>Contenidos y objetivos: </a:t>
          </a:r>
          <a:r>
            <a:rPr lang="es-ES"/>
            <a:t>Se amplía el currículo en función de lo que conoce y sus intereses. La evaluación en este caso es muy importante para hacer un seguimiento de sus progresos y valorar reducir el curso escolar o flexibilizarlo. </a:t>
          </a:r>
          <a:endParaRPr lang="en-US"/>
        </a:p>
      </dgm:t>
    </dgm:pt>
    <dgm:pt modelId="{116DFB7A-16CA-49F1-AC1F-FA363B1D096A}" type="parTrans" cxnId="{919651ED-6A15-4FF8-B606-FBA446F38C48}">
      <dgm:prSet/>
      <dgm:spPr/>
      <dgm:t>
        <a:bodyPr/>
        <a:lstStyle/>
        <a:p>
          <a:endParaRPr lang="en-US"/>
        </a:p>
      </dgm:t>
    </dgm:pt>
    <dgm:pt modelId="{A0C15FD0-0C31-469A-8B58-05E5653333F7}" type="sibTrans" cxnId="{919651ED-6A15-4FF8-B606-FBA446F38C48}">
      <dgm:prSet/>
      <dgm:spPr/>
      <dgm:t>
        <a:bodyPr/>
        <a:lstStyle/>
        <a:p>
          <a:endParaRPr lang="en-US"/>
        </a:p>
      </dgm:t>
    </dgm:pt>
    <dgm:pt modelId="{24305B45-9243-45A3-AE48-FA760AD2823B}" type="pres">
      <dgm:prSet presAssocID="{28A42F64-66B0-4B44-ACC4-184D7BFAAA6D}" presName="root" presStyleCnt="0">
        <dgm:presLayoutVars>
          <dgm:dir/>
          <dgm:resizeHandles val="exact"/>
        </dgm:presLayoutVars>
      </dgm:prSet>
      <dgm:spPr/>
    </dgm:pt>
    <dgm:pt modelId="{85EA5C52-0516-4F40-9AA3-812EBFE04612}" type="pres">
      <dgm:prSet presAssocID="{7CE13A32-D234-424B-9942-DA83DD93ABEF}" presName="compNode" presStyleCnt="0"/>
      <dgm:spPr/>
    </dgm:pt>
    <dgm:pt modelId="{2A6574D5-CA8A-4981-BFCF-A355F7DE7F27}" type="pres">
      <dgm:prSet presAssocID="{7CE13A32-D234-424B-9942-DA83DD93ABEF}" presName="bgRect" presStyleLbl="bgShp" presStyleIdx="0" presStyleCnt="3"/>
      <dgm:spPr/>
    </dgm:pt>
    <dgm:pt modelId="{A3A0CA3C-DC36-4468-847B-38E270185E4C}" type="pres">
      <dgm:prSet presAssocID="{7CE13A32-D234-424B-9942-DA83DD93AB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Figure"/>
        </a:ext>
      </dgm:extLst>
    </dgm:pt>
    <dgm:pt modelId="{0E947E2D-997F-4DCF-93CD-70C025CEA6FF}" type="pres">
      <dgm:prSet presAssocID="{7CE13A32-D234-424B-9942-DA83DD93ABEF}" presName="spaceRect" presStyleCnt="0"/>
      <dgm:spPr/>
    </dgm:pt>
    <dgm:pt modelId="{62E25D6D-6DA2-4926-AF86-8A67FB9EC17D}" type="pres">
      <dgm:prSet presAssocID="{7CE13A32-D234-424B-9942-DA83DD93ABEF}" presName="parTx" presStyleLbl="revTx" presStyleIdx="0" presStyleCnt="3">
        <dgm:presLayoutVars>
          <dgm:chMax val="0"/>
          <dgm:chPref val="0"/>
        </dgm:presLayoutVars>
      </dgm:prSet>
      <dgm:spPr/>
    </dgm:pt>
    <dgm:pt modelId="{6F16EDB4-022D-4435-A55E-EE841F3C7D63}" type="pres">
      <dgm:prSet presAssocID="{48C71D37-465D-4722-BC29-791537819ED0}" presName="sibTrans" presStyleCnt="0"/>
      <dgm:spPr/>
    </dgm:pt>
    <dgm:pt modelId="{375F7231-043F-4C38-ACA5-232C6D9D2FD8}" type="pres">
      <dgm:prSet presAssocID="{B2F5758A-E310-4D6B-BD00-862478E6C437}" presName="compNode" presStyleCnt="0"/>
      <dgm:spPr/>
    </dgm:pt>
    <dgm:pt modelId="{130B76DA-9D77-4F3D-92FA-7EA6B5778DD9}" type="pres">
      <dgm:prSet presAssocID="{B2F5758A-E310-4D6B-BD00-862478E6C437}" presName="bgRect" presStyleLbl="bgShp" presStyleIdx="1" presStyleCnt="3"/>
      <dgm:spPr/>
    </dgm:pt>
    <dgm:pt modelId="{6B9FE874-5A00-413B-B2D0-713337A7E4C4}" type="pres">
      <dgm:prSet presAssocID="{B2F5758A-E310-4D6B-BD00-862478E6C4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489594E-4594-4FAD-976B-D21F3409CC70}" type="pres">
      <dgm:prSet presAssocID="{B2F5758A-E310-4D6B-BD00-862478E6C437}" presName="spaceRect" presStyleCnt="0"/>
      <dgm:spPr/>
    </dgm:pt>
    <dgm:pt modelId="{8C7FBDD1-3BD4-4B79-9DEA-D25276873BF2}" type="pres">
      <dgm:prSet presAssocID="{B2F5758A-E310-4D6B-BD00-862478E6C437}" presName="parTx" presStyleLbl="revTx" presStyleIdx="1" presStyleCnt="3">
        <dgm:presLayoutVars>
          <dgm:chMax val="0"/>
          <dgm:chPref val="0"/>
        </dgm:presLayoutVars>
      </dgm:prSet>
      <dgm:spPr/>
    </dgm:pt>
    <dgm:pt modelId="{71E03703-E424-4888-8D08-EF8343E80F01}" type="pres">
      <dgm:prSet presAssocID="{D777B851-DB49-41B9-8055-3C623B4FC798}" presName="sibTrans" presStyleCnt="0"/>
      <dgm:spPr/>
    </dgm:pt>
    <dgm:pt modelId="{8AE8333E-49BD-4747-9CF7-C6F79456C664}" type="pres">
      <dgm:prSet presAssocID="{2FAE7770-AAD0-44C4-8A66-8E230EF278C2}" presName="compNode" presStyleCnt="0"/>
      <dgm:spPr/>
    </dgm:pt>
    <dgm:pt modelId="{B6C5B1A5-9F0F-43FB-972B-7E5B0E0C1589}" type="pres">
      <dgm:prSet presAssocID="{2FAE7770-AAD0-44C4-8A66-8E230EF278C2}" presName="bgRect" presStyleLbl="bgShp" presStyleIdx="2" presStyleCnt="3"/>
      <dgm:spPr/>
    </dgm:pt>
    <dgm:pt modelId="{E99596D2-EEC0-4C93-B798-7BB5F4A83610}" type="pres">
      <dgm:prSet presAssocID="{2FAE7770-AAD0-44C4-8A66-8E230EF278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BC6815CE-A413-49DE-B464-CFA5EB31E5C9}" type="pres">
      <dgm:prSet presAssocID="{2FAE7770-AAD0-44C4-8A66-8E230EF278C2}" presName="spaceRect" presStyleCnt="0"/>
      <dgm:spPr/>
    </dgm:pt>
    <dgm:pt modelId="{3FD148E6-095C-4596-BF7C-2351599A4E29}" type="pres">
      <dgm:prSet presAssocID="{2FAE7770-AAD0-44C4-8A66-8E230EF278C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21A6B21-DC37-41A4-8C44-59FE4AA71B8C}" srcId="{28A42F64-66B0-4B44-ACC4-184D7BFAAA6D}" destId="{7CE13A32-D234-424B-9942-DA83DD93ABEF}" srcOrd="0" destOrd="0" parTransId="{9CA43E97-9CD5-4127-8CD9-6B36961F0E8A}" sibTransId="{48C71D37-465D-4722-BC29-791537819ED0}"/>
    <dgm:cxn modelId="{F223A039-61DD-43FF-87A7-1CC95ABDF4B6}" type="presOf" srcId="{28A42F64-66B0-4B44-ACC4-184D7BFAAA6D}" destId="{24305B45-9243-45A3-AE48-FA760AD2823B}" srcOrd="0" destOrd="0" presId="urn:microsoft.com/office/officeart/2018/2/layout/IconVerticalSolidList"/>
    <dgm:cxn modelId="{1D0AD24F-F46D-4B3B-A584-B7A0DC1F178C}" type="presOf" srcId="{B2F5758A-E310-4D6B-BD00-862478E6C437}" destId="{8C7FBDD1-3BD4-4B79-9DEA-D25276873BF2}" srcOrd="0" destOrd="0" presId="urn:microsoft.com/office/officeart/2018/2/layout/IconVerticalSolidList"/>
    <dgm:cxn modelId="{300627B2-7E30-4322-85A7-D489B3071B62}" type="presOf" srcId="{7CE13A32-D234-424B-9942-DA83DD93ABEF}" destId="{62E25D6D-6DA2-4926-AF86-8A67FB9EC17D}" srcOrd="0" destOrd="0" presId="urn:microsoft.com/office/officeart/2018/2/layout/IconVerticalSolidList"/>
    <dgm:cxn modelId="{E7382DC1-BF74-4424-9809-F01DFE6A0846}" type="presOf" srcId="{2FAE7770-AAD0-44C4-8A66-8E230EF278C2}" destId="{3FD148E6-095C-4596-BF7C-2351599A4E29}" srcOrd="0" destOrd="0" presId="urn:microsoft.com/office/officeart/2018/2/layout/IconVerticalSolidList"/>
    <dgm:cxn modelId="{919651ED-6A15-4FF8-B606-FBA446F38C48}" srcId="{28A42F64-66B0-4B44-ACC4-184D7BFAAA6D}" destId="{2FAE7770-AAD0-44C4-8A66-8E230EF278C2}" srcOrd="2" destOrd="0" parTransId="{116DFB7A-16CA-49F1-AC1F-FA363B1D096A}" sibTransId="{A0C15FD0-0C31-469A-8B58-05E5653333F7}"/>
    <dgm:cxn modelId="{B587EBF5-B4A7-4657-ABD8-BC3033CD4956}" srcId="{28A42F64-66B0-4B44-ACC4-184D7BFAAA6D}" destId="{B2F5758A-E310-4D6B-BD00-862478E6C437}" srcOrd="1" destOrd="0" parTransId="{B7F9F610-0587-4A57-BA88-CC5C1F8B2DEC}" sibTransId="{D777B851-DB49-41B9-8055-3C623B4FC798}"/>
    <dgm:cxn modelId="{26572264-8241-4896-B4EE-EAD652F5B906}" type="presParOf" srcId="{24305B45-9243-45A3-AE48-FA760AD2823B}" destId="{85EA5C52-0516-4F40-9AA3-812EBFE04612}" srcOrd="0" destOrd="0" presId="urn:microsoft.com/office/officeart/2018/2/layout/IconVerticalSolidList"/>
    <dgm:cxn modelId="{5FDBBC5E-8ED5-418C-A2D2-743BF3F46082}" type="presParOf" srcId="{85EA5C52-0516-4F40-9AA3-812EBFE04612}" destId="{2A6574D5-CA8A-4981-BFCF-A355F7DE7F27}" srcOrd="0" destOrd="0" presId="urn:microsoft.com/office/officeart/2018/2/layout/IconVerticalSolidList"/>
    <dgm:cxn modelId="{EB139177-2B24-4FF8-B179-9700FBC27C82}" type="presParOf" srcId="{85EA5C52-0516-4F40-9AA3-812EBFE04612}" destId="{A3A0CA3C-DC36-4468-847B-38E270185E4C}" srcOrd="1" destOrd="0" presId="urn:microsoft.com/office/officeart/2018/2/layout/IconVerticalSolidList"/>
    <dgm:cxn modelId="{0EBA0E77-A45B-460E-AA8A-AA577BC56B76}" type="presParOf" srcId="{85EA5C52-0516-4F40-9AA3-812EBFE04612}" destId="{0E947E2D-997F-4DCF-93CD-70C025CEA6FF}" srcOrd="2" destOrd="0" presId="urn:microsoft.com/office/officeart/2018/2/layout/IconVerticalSolidList"/>
    <dgm:cxn modelId="{C3B3D82C-5E42-4795-802B-80C2E1153B00}" type="presParOf" srcId="{85EA5C52-0516-4F40-9AA3-812EBFE04612}" destId="{62E25D6D-6DA2-4926-AF86-8A67FB9EC17D}" srcOrd="3" destOrd="0" presId="urn:microsoft.com/office/officeart/2018/2/layout/IconVerticalSolidList"/>
    <dgm:cxn modelId="{03C82DA6-5A63-496A-8081-90C976395286}" type="presParOf" srcId="{24305B45-9243-45A3-AE48-FA760AD2823B}" destId="{6F16EDB4-022D-4435-A55E-EE841F3C7D63}" srcOrd="1" destOrd="0" presId="urn:microsoft.com/office/officeart/2018/2/layout/IconVerticalSolidList"/>
    <dgm:cxn modelId="{E93A36A0-B884-42CA-9227-1D3919CB71FA}" type="presParOf" srcId="{24305B45-9243-45A3-AE48-FA760AD2823B}" destId="{375F7231-043F-4C38-ACA5-232C6D9D2FD8}" srcOrd="2" destOrd="0" presId="urn:microsoft.com/office/officeart/2018/2/layout/IconVerticalSolidList"/>
    <dgm:cxn modelId="{D5EE2DB4-A22B-4A5F-B060-2758BE806BB8}" type="presParOf" srcId="{375F7231-043F-4C38-ACA5-232C6D9D2FD8}" destId="{130B76DA-9D77-4F3D-92FA-7EA6B5778DD9}" srcOrd="0" destOrd="0" presId="urn:microsoft.com/office/officeart/2018/2/layout/IconVerticalSolidList"/>
    <dgm:cxn modelId="{C38E88A5-1C75-4789-BFC1-736F0883BECB}" type="presParOf" srcId="{375F7231-043F-4C38-ACA5-232C6D9D2FD8}" destId="{6B9FE874-5A00-413B-B2D0-713337A7E4C4}" srcOrd="1" destOrd="0" presId="urn:microsoft.com/office/officeart/2018/2/layout/IconVerticalSolidList"/>
    <dgm:cxn modelId="{ED9AA4B0-2777-47C0-8AB9-389189D39F0E}" type="presParOf" srcId="{375F7231-043F-4C38-ACA5-232C6D9D2FD8}" destId="{D489594E-4594-4FAD-976B-D21F3409CC70}" srcOrd="2" destOrd="0" presId="urn:microsoft.com/office/officeart/2018/2/layout/IconVerticalSolidList"/>
    <dgm:cxn modelId="{BC4EE8C6-5601-4827-875F-60BD5B998216}" type="presParOf" srcId="{375F7231-043F-4C38-ACA5-232C6D9D2FD8}" destId="{8C7FBDD1-3BD4-4B79-9DEA-D25276873BF2}" srcOrd="3" destOrd="0" presId="urn:microsoft.com/office/officeart/2018/2/layout/IconVerticalSolidList"/>
    <dgm:cxn modelId="{F21326AB-71D4-4410-9F38-D925DF86453A}" type="presParOf" srcId="{24305B45-9243-45A3-AE48-FA760AD2823B}" destId="{71E03703-E424-4888-8D08-EF8343E80F01}" srcOrd="3" destOrd="0" presId="urn:microsoft.com/office/officeart/2018/2/layout/IconVerticalSolidList"/>
    <dgm:cxn modelId="{194B9810-23DF-40BB-8D8D-31D059FABF95}" type="presParOf" srcId="{24305B45-9243-45A3-AE48-FA760AD2823B}" destId="{8AE8333E-49BD-4747-9CF7-C6F79456C664}" srcOrd="4" destOrd="0" presId="urn:microsoft.com/office/officeart/2018/2/layout/IconVerticalSolidList"/>
    <dgm:cxn modelId="{81B7584B-1A2C-43F7-96F6-A447385F193D}" type="presParOf" srcId="{8AE8333E-49BD-4747-9CF7-C6F79456C664}" destId="{B6C5B1A5-9F0F-43FB-972B-7E5B0E0C1589}" srcOrd="0" destOrd="0" presId="urn:microsoft.com/office/officeart/2018/2/layout/IconVerticalSolidList"/>
    <dgm:cxn modelId="{483A2495-4C28-4BDB-88DA-9E3F91F1D836}" type="presParOf" srcId="{8AE8333E-49BD-4747-9CF7-C6F79456C664}" destId="{E99596D2-EEC0-4C93-B798-7BB5F4A83610}" srcOrd="1" destOrd="0" presId="urn:microsoft.com/office/officeart/2018/2/layout/IconVerticalSolidList"/>
    <dgm:cxn modelId="{FB534ECF-751A-48B4-AFF7-1C02A5E142A4}" type="presParOf" srcId="{8AE8333E-49BD-4747-9CF7-C6F79456C664}" destId="{BC6815CE-A413-49DE-B464-CFA5EB31E5C9}" srcOrd="2" destOrd="0" presId="urn:microsoft.com/office/officeart/2018/2/layout/IconVerticalSolidList"/>
    <dgm:cxn modelId="{8C42DCD0-C301-428C-9951-84FD4BEC7524}" type="presParOf" srcId="{8AE8333E-49BD-4747-9CF7-C6F79456C664}" destId="{3FD148E6-095C-4596-BF7C-2351599A4E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85C7E-DB88-45BD-BEBD-A822F78DF40F}">
      <dsp:nvSpPr>
        <dsp:cNvPr id="0" name=""/>
        <dsp:cNvSpPr/>
      </dsp:nvSpPr>
      <dsp:spPr>
        <a:xfrm>
          <a:off x="1346" y="157219"/>
          <a:ext cx="4725967" cy="3000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15EFA-8290-458E-B529-BE4915714E1B}">
      <dsp:nvSpPr>
        <dsp:cNvPr id="0" name=""/>
        <dsp:cNvSpPr/>
      </dsp:nvSpPr>
      <dsp:spPr>
        <a:xfrm>
          <a:off x="526453" y="656071"/>
          <a:ext cx="4725967" cy="3000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Evaluar las causas de esa dificultad para poder trabajar sobre el origen y que la respuesta sea lo más rápida y eficaz posible, adaptándose a las condiciones (personales, sociales, familiares…) de ese sujeto </a:t>
          </a:r>
          <a:endParaRPr lang="en-US" sz="1800" kern="1200"/>
        </a:p>
      </dsp:txBody>
      <dsp:txXfrm>
        <a:off x="614349" y="743967"/>
        <a:ext cx="4550175" cy="2825197"/>
      </dsp:txXfrm>
    </dsp:sp>
    <dsp:sp modelId="{6F89C086-5955-43D9-856D-5886041F4AF5}">
      <dsp:nvSpPr>
        <dsp:cNvPr id="0" name=""/>
        <dsp:cNvSpPr/>
      </dsp:nvSpPr>
      <dsp:spPr>
        <a:xfrm>
          <a:off x="5777528" y="157219"/>
          <a:ext cx="4725967" cy="3000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EE3DF-78E2-45B5-88B6-A52FDB998E46}">
      <dsp:nvSpPr>
        <dsp:cNvPr id="0" name=""/>
        <dsp:cNvSpPr/>
      </dsp:nvSpPr>
      <dsp:spPr>
        <a:xfrm>
          <a:off x="6302636" y="656071"/>
          <a:ext cx="4725967" cy="3000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La intervención debe tener una </a:t>
          </a:r>
          <a:r>
            <a:rPr lang="es-ES" sz="1800" b="1" kern="1200"/>
            <a:t>naturaleza interactiva</a:t>
          </a:r>
          <a:r>
            <a:rPr lang="es-ES" sz="1800" kern="1200"/>
            <a:t>, se han de tener en cuenta otros factores, no solo los educativos, y prestar ayudas en otros contextos que interfieren en el proceso de desarrollo y aprendizaje. Además, hay ciertos aspectos que hay que abordarlos desde el área sanitaria; por lo tanto, es necesario un </a:t>
          </a:r>
          <a:r>
            <a:rPr lang="es-ES" sz="1800" b="1" kern="1200"/>
            <a:t>trabajo coordinado y conjunto con otros profesionales. </a:t>
          </a:r>
          <a:endParaRPr lang="en-US" sz="1800" kern="1200"/>
        </a:p>
      </dsp:txBody>
      <dsp:txXfrm>
        <a:off x="6390532" y="743967"/>
        <a:ext cx="4550175" cy="282519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471B8-5F85-4862-AF76-28D597577B0A}">
      <dsp:nvSpPr>
        <dsp:cNvPr id="0" name=""/>
        <dsp:cNvSpPr/>
      </dsp:nvSpPr>
      <dsp:spPr>
        <a:xfrm>
          <a:off x="0" y="402"/>
          <a:ext cx="7012370" cy="553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5355B-2E47-408D-8FE1-8659123A1C2E}">
      <dsp:nvSpPr>
        <dsp:cNvPr id="0" name=""/>
        <dsp:cNvSpPr/>
      </dsp:nvSpPr>
      <dsp:spPr>
        <a:xfrm>
          <a:off x="167561" y="125034"/>
          <a:ext cx="304656" cy="3046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C3154-F312-42DC-A381-F118BF2C081C}">
      <dsp:nvSpPr>
        <dsp:cNvPr id="0" name=""/>
        <dsp:cNvSpPr/>
      </dsp:nvSpPr>
      <dsp:spPr>
        <a:xfrm>
          <a:off x="639778" y="402"/>
          <a:ext cx="6372591" cy="5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23" tIns="58623" rIns="58623" bIns="586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Mejora de la articulación. </a:t>
          </a:r>
          <a:endParaRPr lang="en-US" sz="1600" kern="1200"/>
        </a:p>
      </dsp:txBody>
      <dsp:txXfrm>
        <a:off x="639778" y="402"/>
        <a:ext cx="6372591" cy="553920"/>
      </dsp:txXfrm>
    </dsp:sp>
    <dsp:sp modelId="{AC4143F3-F36C-4446-B388-70D1FD074F39}">
      <dsp:nvSpPr>
        <dsp:cNvPr id="0" name=""/>
        <dsp:cNvSpPr/>
      </dsp:nvSpPr>
      <dsp:spPr>
        <a:xfrm>
          <a:off x="0" y="692803"/>
          <a:ext cx="7012370" cy="553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BC2A1-2764-4553-B167-C9806E4F6ABD}">
      <dsp:nvSpPr>
        <dsp:cNvPr id="0" name=""/>
        <dsp:cNvSpPr/>
      </dsp:nvSpPr>
      <dsp:spPr>
        <a:xfrm>
          <a:off x="167561" y="817435"/>
          <a:ext cx="304656" cy="3046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DBC87-4CE1-41F7-9899-1CEE5BAA32A3}">
      <dsp:nvSpPr>
        <dsp:cNvPr id="0" name=""/>
        <dsp:cNvSpPr/>
      </dsp:nvSpPr>
      <dsp:spPr>
        <a:xfrm>
          <a:off x="639778" y="692803"/>
          <a:ext cx="6372591" cy="5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23" tIns="58623" rIns="58623" bIns="586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Incremento de discriminación auditiva. </a:t>
          </a:r>
          <a:endParaRPr lang="en-US" sz="1600" kern="1200"/>
        </a:p>
      </dsp:txBody>
      <dsp:txXfrm>
        <a:off x="639778" y="692803"/>
        <a:ext cx="6372591" cy="553920"/>
      </dsp:txXfrm>
    </dsp:sp>
    <dsp:sp modelId="{6D046176-9CBE-44BB-934C-6738B8DB2F84}">
      <dsp:nvSpPr>
        <dsp:cNvPr id="0" name=""/>
        <dsp:cNvSpPr/>
      </dsp:nvSpPr>
      <dsp:spPr>
        <a:xfrm>
          <a:off x="0" y="1385204"/>
          <a:ext cx="7012370" cy="553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0567A0-50E5-49A7-84A9-F187128645B0}">
      <dsp:nvSpPr>
        <dsp:cNvPr id="0" name=""/>
        <dsp:cNvSpPr/>
      </dsp:nvSpPr>
      <dsp:spPr>
        <a:xfrm>
          <a:off x="167561" y="1509836"/>
          <a:ext cx="304656" cy="3046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65D03-A2F3-41BF-899C-D12AA25671F8}">
      <dsp:nvSpPr>
        <dsp:cNvPr id="0" name=""/>
        <dsp:cNvSpPr/>
      </dsp:nvSpPr>
      <dsp:spPr>
        <a:xfrm>
          <a:off x="639778" y="1385204"/>
          <a:ext cx="6372591" cy="5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23" tIns="58623" rIns="58623" bIns="586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Aumentar progresivamente el vocabulario. </a:t>
          </a:r>
          <a:endParaRPr lang="en-US" sz="1600" kern="1200"/>
        </a:p>
      </dsp:txBody>
      <dsp:txXfrm>
        <a:off x="639778" y="1385204"/>
        <a:ext cx="6372591" cy="553920"/>
      </dsp:txXfrm>
    </dsp:sp>
    <dsp:sp modelId="{F18EBC8E-A29B-4758-8E84-FB9297CA063F}">
      <dsp:nvSpPr>
        <dsp:cNvPr id="0" name=""/>
        <dsp:cNvSpPr/>
      </dsp:nvSpPr>
      <dsp:spPr>
        <a:xfrm>
          <a:off x="0" y="2077605"/>
          <a:ext cx="7012370" cy="553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0A081-C2DF-4E67-889B-32A560D71C0D}">
      <dsp:nvSpPr>
        <dsp:cNvPr id="0" name=""/>
        <dsp:cNvSpPr/>
      </dsp:nvSpPr>
      <dsp:spPr>
        <a:xfrm>
          <a:off x="167561" y="2202237"/>
          <a:ext cx="304656" cy="3046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8409A-4FF7-4DC1-B003-9DB58A521DA5}">
      <dsp:nvSpPr>
        <dsp:cNvPr id="0" name=""/>
        <dsp:cNvSpPr/>
      </dsp:nvSpPr>
      <dsp:spPr>
        <a:xfrm>
          <a:off x="639778" y="2077605"/>
          <a:ext cx="6372591" cy="5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23" tIns="58623" rIns="58623" bIns="586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Mejorar la estructura sintáctica. </a:t>
          </a:r>
          <a:endParaRPr lang="en-US" sz="1600" kern="1200"/>
        </a:p>
      </dsp:txBody>
      <dsp:txXfrm>
        <a:off x="639778" y="2077605"/>
        <a:ext cx="6372591" cy="553920"/>
      </dsp:txXfrm>
    </dsp:sp>
    <dsp:sp modelId="{0A3D64D7-6540-42E0-A4E4-A48FC8C68782}">
      <dsp:nvSpPr>
        <dsp:cNvPr id="0" name=""/>
        <dsp:cNvSpPr/>
      </dsp:nvSpPr>
      <dsp:spPr>
        <a:xfrm>
          <a:off x="0" y="2770006"/>
          <a:ext cx="7012370" cy="553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6BAA2-2319-4950-BAC4-B9FFB864EEC7}">
      <dsp:nvSpPr>
        <dsp:cNvPr id="0" name=""/>
        <dsp:cNvSpPr/>
      </dsp:nvSpPr>
      <dsp:spPr>
        <a:xfrm>
          <a:off x="167561" y="2894638"/>
          <a:ext cx="304656" cy="3046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907C4-2426-4076-B880-C43F22BF6389}">
      <dsp:nvSpPr>
        <dsp:cNvPr id="0" name=""/>
        <dsp:cNvSpPr/>
      </dsp:nvSpPr>
      <dsp:spPr>
        <a:xfrm>
          <a:off x="639778" y="2770006"/>
          <a:ext cx="6372591" cy="5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23" tIns="58623" rIns="58623" bIns="586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Utilizar el lenguaje para otras funciones. </a:t>
          </a:r>
          <a:endParaRPr lang="en-US" sz="1600" kern="1200"/>
        </a:p>
      </dsp:txBody>
      <dsp:txXfrm>
        <a:off x="639778" y="2770006"/>
        <a:ext cx="6372591" cy="553920"/>
      </dsp:txXfrm>
    </dsp:sp>
    <dsp:sp modelId="{49CE2B8E-F125-4C27-8840-991B41AE511F}">
      <dsp:nvSpPr>
        <dsp:cNvPr id="0" name=""/>
        <dsp:cNvSpPr/>
      </dsp:nvSpPr>
      <dsp:spPr>
        <a:xfrm>
          <a:off x="0" y="3462406"/>
          <a:ext cx="7012370" cy="553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E455F-3376-4D95-81BF-C9F515EBCCA2}">
      <dsp:nvSpPr>
        <dsp:cNvPr id="0" name=""/>
        <dsp:cNvSpPr/>
      </dsp:nvSpPr>
      <dsp:spPr>
        <a:xfrm>
          <a:off x="167561" y="3587039"/>
          <a:ext cx="304656" cy="3046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F3539-6249-4DD8-8DBA-0DC073D45D08}">
      <dsp:nvSpPr>
        <dsp:cNvPr id="0" name=""/>
        <dsp:cNvSpPr/>
      </dsp:nvSpPr>
      <dsp:spPr>
        <a:xfrm>
          <a:off x="639778" y="3462406"/>
          <a:ext cx="6372591" cy="5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23" tIns="58623" rIns="58623" bIns="586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Trabajar junto con el maestro de AL. </a:t>
          </a:r>
          <a:endParaRPr lang="en-US" sz="1600" kern="1200"/>
        </a:p>
      </dsp:txBody>
      <dsp:txXfrm>
        <a:off x="639778" y="3462406"/>
        <a:ext cx="6372591" cy="553920"/>
      </dsp:txXfrm>
    </dsp:sp>
    <dsp:sp modelId="{E3357B1A-3687-48DB-B563-CF76FAC42E40}">
      <dsp:nvSpPr>
        <dsp:cNvPr id="0" name=""/>
        <dsp:cNvSpPr/>
      </dsp:nvSpPr>
      <dsp:spPr>
        <a:xfrm>
          <a:off x="0" y="4154807"/>
          <a:ext cx="7012370" cy="553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46B2B7-A228-4891-96DA-EC4780E01E43}">
      <dsp:nvSpPr>
        <dsp:cNvPr id="0" name=""/>
        <dsp:cNvSpPr/>
      </dsp:nvSpPr>
      <dsp:spPr>
        <a:xfrm>
          <a:off x="167561" y="4279440"/>
          <a:ext cx="304656" cy="3046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57F61-14CC-43FF-9AAD-5A388B85DBA6}">
      <dsp:nvSpPr>
        <dsp:cNvPr id="0" name=""/>
        <dsp:cNvSpPr/>
      </dsp:nvSpPr>
      <dsp:spPr>
        <a:xfrm>
          <a:off x="639778" y="4154807"/>
          <a:ext cx="6372591" cy="5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23" tIns="58623" rIns="58623" bIns="586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Incrementar comprensión del lenguaje. </a:t>
          </a:r>
          <a:endParaRPr lang="en-US" sz="1600" kern="1200"/>
        </a:p>
      </dsp:txBody>
      <dsp:txXfrm>
        <a:off x="639778" y="4154807"/>
        <a:ext cx="6372591" cy="553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7414E-07E4-4605-AD6B-CDB35CD85E96}">
      <dsp:nvSpPr>
        <dsp:cNvPr id="0" name=""/>
        <dsp:cNvSpPr/>
      </dsp:nvSpPr>
      <dsp:spPr>
        <a:xfrm>
          <a:off x="0" y="619820"/>
          <a:ext cx="11029950" cy="11442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93A41-FB40-45A0-AE14-41F84F75E089}">
      <dsp:nvSpPr>
        <dsp:cNvPr id="0" name=""/>
        <dsp:cNvSpPr/>
      </dsp:nvSpPr>
      <dsp:spPr>
        <a:xfrm>
          <a:off x="346146" y="877284"/>
          <a:ext cx="629356" cy="6293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886E5-D0E3-4B91-87B6-AB921167B601}">
      <dsp:nvSpPr>
        <dsp:cNvPr id="0" name=""/>
        <dsp:cNvSpPr/>
      </dsp:nvSpPr>
      <dsp:spPr>
        <a:xfrm>
          <a:off x="1321648" y="619820"/>
          <a:ext cx="9708301" cy="1144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03" tIns="121103" rIns="121103" bIns="12110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Las discapacidades sensoriales se caracterizan por una disminución de la cantidad y calidad de información captada por sus sentidos. De esta manera, va a comprender el mundo que le rodea de manera diferente, su forma de estructurar el pensamiento también va a ser particular y su interacción con el ambiente tampoco va a ser la misma</a:t>
          </a:r>
          <a:endParaRPr lang="en-US" sz="1600" kern="1200"/>
        </a:p>
      </dsp:txBody>
      <dsp:txXfrm>
        <a:off x="1321648" y="619820"/>
        <a:ext cx="9708301" cy="1144284"/>
      </dsp:txXfrm>
    </dsp:sp>
    <dsp:sp modelId="{D6347894-7CA1-48EA-AF84-6087F312B026}">
      <dsp:nvSpPr>
        <dsp:cNvPr id="0" name=""/>
        <dsp:cNvSpPr/>
      </dsp:nvSpPr>
      <dsp:spPr>
        <a:xfrm>
          <a:off x="0" y="2050176"/>
          <a:ext cx="11029950" cy="11442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7131EB-ABA2-4DBD-BC67-3EB075225138}">
      <dsp:nvSpPr>
        <dsp:cNvPr id="0" name=""/>
        <dsp:cNvSpPr/>
      </dsp:nvSpPr>
      <dsp:spPr>
        <a:xfrm>
          <a:off x="346146" y="2307640"/>
          <a:ext cx="629356" cy="6293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C87B9-6310-4B83-B40B-D6BDC4A6BB0A}">
      <dsp:nvSpPr>
        <dsp:cNvPr id="0" name=""/>
        <dsp:cNvSpPr/>
      </dsp:nvSpPr>
      <dsp:spPr>
        <a:xfrm>
          <a:off x="1321648" y="2050176"/>
          <a:ext cx="9708301" cy="1144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03" tIns="121103" rIns="121103" bIns="12110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Se suele hacer una distinción entre dos tipos de discapacidad, auditiva y visual, pues las características que presentan son muy diferentes y como consecuencia las adaptaciones del currículum también deben serlo </a:t>
          </a:r>
          <a:endParaRPr lang="en-US" sz="1600" kern="1200"/>
        </a:p>
      </dsp:txBody>
      <dsp:txXfrm>
        <a:off x="1321648" y="2050176"/>
        <a:ext cx="9708301" cy="11442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CDC1F-BFBF-436E-922F-B84DA869A455}">
      <dsp:nvSpPr>
        <dsp:cNvPr id="0" name=""/>
        <dsp:cNvSpPr/>
      </dsp:nvSpPr>
      <dsp:spPr>
        <a:xfrm>
          <a:off x="367305" y="596"/>
          <a:ext cx="1906544" cy="11439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Asegurarse que su atención está dirigida a la tarea o explicación, evitando distracciones. </a:t>
          </a:r>
          <a:endParaRPr lang="en-US" sz="1400" kern="1200"/>
        </a:p>
      </dsp:txBody>
      <dsp:txXfrm>
        <a:off x="367305" y="596"/>
        <a:ext cx="1906544" cy="1143926"/>
      </dsp:txXfrm>
    </dsp:sp>
    <dsp:sp modelId="{DCAE31C0-A085-4917-89A1-3B4979B9426D}">
      <dsp:nvSpPr>
        <dsp:cNvPr id="0" name=""/>
        <dsp:cNvSpPr/>
      </dsp:nvSpPr>
      <dsp:spPr>
        <a:xfrm>
          <a:off x="2464504" y="596"/>
          <a:ext cx="1906544" cy="1143926"/>
        </a:xfrm>
        <a:prstGeom prst="rect">
          <a:avLst/>
        </a:prstGeom>
        <a:solidFill>
          <a:schemeClr val="accent2">
            <a:hueOff val="148893"/>
            <a:satOff val="-620"/>
            <a:lumOff val="35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Motivar al alumno. </a:t>
          </a:r>
          <a:endParaRPr lang="en-US" sz="1400" kern="1200"/>
        </a:p>
      </dsp:txBody>
      <dsp:txXfrm>
        <a:off x="2464504" y="596"/>
        <a:ext cx="1906544" cy="1143926"/>
      </dsp:txXfrm>
    </dsp:sp>
    <dsp:sp modelId="{24DB262F-39A4-4574-878D-F46DAEC25C16}">
      <dsp:nvSpPr>
        <dsp:cNvPr id="0" name=""/>
        <dsp:cNvSpPr/>
      </dsp:nvSpPr>
      <dsp:spPr>
        <a:xfrm>
          <a:off x="4561702" y="596"/>
          <a:ext cx="1906544" cy="1143926"/>
        </a:xfrm>
        <a:prstGeom prst="rect">
          <a:avLst/>
        </a:prstGeom>
        <a:solidFill>
          <a:schemeClr val="accent2">
            <a:hueOff val="297786"/>
            <a:satOff val="-1240"/>
            <a:lumOff val="70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Las actividades deben encontrarse dentro de los baremos del nivel cognitivo del alumno. </a:t>
          </a:r>
          <a:endParaRPr lang="en-US" sz="1400" kern="1200"/>
        </a:p>
      </dsp:txBody>
      <dsp:txXfrm>
        <a:off x="4561702" y="596"/>
        <a:ext cx="1906544" cy="1143926"/>
      </dsp:txXfrm>
    </dsp:sp>
    <dsp:sp modelId="{4FEE010E-3A08-47E2-8BE8-1EEB3CA2C6B5}">
      <dsp:nvSpPr>
        <dsp:cNvPr id="0" name=""/>
        <dsp:cNvSpPr/>
      </dsp:nvSpPr>
      <dsp:spPr>
        <a:xfrm>
          <a:off x="6658901" y="596"/>
          <a:ext cx="1906544" cy="1143926"/>
        </a:xfrm>
        <a:prstGeom prst="rect">
          <a:avLst/>
        </a:prstGeom>
        <a:solidFill>
          <a:schemeClr val="accent2">
            <a:hueOff val="446679"/>
            <a:satOff val="-1859"/>
            <a:lumOff val="105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Actividades diversas, variadas, interesantes. </a:t>
          </a:r>
          <a:endParaRPr lang="en-US" sz="1400" kern="1200"/>
        </a:p>
      </dsp:txBody>
      <dsp:txXfrm>
        <a:off x="6658901" y="596"/>
        <a:ext cx="1906544" cy="1143926"/>
      </dsp:txXfrm>
    </dsp:sp>
    <dsp:sp modelId="{E5D17833-964D-4169-B9FE-F61A7B9B276C}">
      <dsp:nvSpPr>
        <dsp:cNvPr id="0" name=""/>
        <dsp:cNvSpPr/>
      </dsp:nvSpPr>
      <dsp:spPr>
        <a:xfrm>
          <a:off x="8756099" y="596"/>
          <a:ext cx="1906544" cy="1143926"/>
        </a:xfrm>
        <a:prstGeom prst="rect">
          <a:avLst/>
        </a:prstGeom>
        <a:solidFill>
          <a:schemeClr val="accent2">
            <a:hueOff val="595572"/>
            <a:satOff val="-2479"/>
            <a:lumOff val="141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Estructuración de tareas y entornos. </a:t>
          </a:r>
          <a:endParaRPr lang="en-US" sz="1400" kern="1200"/>
        </a:p>
      </dsp:txBody>
      <dsp:txXfrm>
        <a:off x="8756099" y="596"/>
        <a:ext cx="1906544" cy="1143926"/>
      </dsp:txXfrm>
    </dsp:sp>
    <dsp:sp modelId="{1D18870B-2936-4FC8-8EDB-C8160424FFE8}">
      <dsp:nvSpPr>
        <dsp:cNvPr id="0" name=""/>
        <dsp:cNvSpPr/>
      </dsp:nvSpPr>
      <dsp:spPr>
        <a:xfrm>
          <a:off x="367305" y="1335177"/>
          <a:ext cx="1906544" cy="1143926"/>
        </a:xfrm>
        <a:prstGeom prst="rect">
          <a:avLst/>
        </a:prstGeom>
        <a:solidFill>
          <a:schemeClr val="accent2">
            <a:hueOff val="744466"/>
            <a:satOff val="-3099"/>
            <a:lumOff val="176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Fomentar la interiorización de normas y reglas. </a:t>
          </a:r>
          <a:endParaRPr lang="en-US" sz="1400" kern="1200"/>
        </a:p>
      </dsp:txBody>
      <dsp:txXfrm>
        <a:off x="367305" y="1335177"/>
        <a:ext cx="1906544" cy="1143926"/>
      </dsp:txXfrm>
    </dsp:sp>
    <dsp:sp modelId="{4989074B-F59C-41E4-B36F-6C5119008653}">
      <dsp:nvSpPr>
        <dsp:cNvPr id="0" name=""/>
        <dsp:cNvSpPr/>
      </dsp:nvSpPr>
      <dsp:spPr>
        <a:xfrm>
          <a:off x="2464504" y="1335177"/>
          <a:ext cx="1906544" cy="1143926"/>
        </a:xfrm>
        <a:prstGeom prst="rect">
          <a:avLst/>
        </a:prstGeom>
        <a:solidFill>
          <a:schemeClr val="accent2">
            <a:hueOff val="893359"/>
            <a:satOff val="-3719"/>
            <a:lumOff val="2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Incrementar la capacidad lingüística. </a:t>
          </a:r>
          <a:endParaRPr lang="en-US" sz="1400" kern="1200"/>
        </a:p>
      </dsp:txBody>
      <dsp:txXfrm>
        <a:off x="2464504" y="1335177"/>
        <a:ext cx="1906544" cy="1143926"/>
      </dsp:txXfrm>
    </dsp:sp>
    <dsp:sp modelId="{ECE73AEF-D221-42E9-BCA5-26896E0F261F}">
      <dsp:nvSpPr>
        <dsp:cNvPr id="0" name=""/>
        <dsp:cNvSpPr/>
      </dsp:nvSpPr>
      <dsp:spPr>
        <a:xfrm>
          <a:off x="4561702" y="1335177"/>
          <a:ext cx="1906544" cy="1143926"/>
        </a:xfrm>
        <a:prstGeom prst="rect">
          <a:avLst/>
        </a:prstGeom>
        <a:solidFill>
          <a:schemeClr val="accent2">
            <a:hueOff val="1042252"/>
            <a:satOff val="-4339"/>
            <a:lumOff val="247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Estimular las relaciones familiares y sociales. </a:t>
          </a:r>
          <a:endParaRPr lang="en-US" sz="1400" kern="1200"/>
        </a:p>
      </dsp:txBody>
      <dsp:txXfrm>
        <a:off x="4561702" y="1335177"/>
        <a:ext cx="1906544" cy="1143926"/>
      </dsp:txXfrm>
    </dsp:sp>
    <dsp:sp modelId="{55364297-18E9-49B8-8B89-A0813C141ABC}">
      <dsp:nvSpPr>
        <dsp:cNvPr id="0" name=""/>
        <dsp:cNvSpPr/>
      </dsp:nvSpPr>
      <dsp:spPr>
        <a:xfrm>
          <a:off x="6658901" y="1335177"/>
          <a:ext cx="1906544" cy="1143926"/>
        </a:xfrm>
        <a:prstGeom prst="rect">
          <a:avLst/>
        </a:prstGeom>
        <a:solidFill>
          <a:schemeClr val="accent2">
            <a:hueOff val="1191145"/>
            <a:satOff val="-4958"/>
            <a:lumOff val="282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Modificación de conducta y control emocional.. </a:t>
          </a:r>
          <a:endParaRPr lang="en-US" sz="1400" kern="1200"/>
        </a:p>
      </dsp:txBody>
      <dsp:txXfrm>
        <a:off x="6658901" y="1335177"/>
        <a:ext cx="1906544" cy="1143926"/>
      </dsp:txXfrm>
    </dsp:sp>
    <dsp:sp modelId="{B70003BE-2FBF-438B-B299-39D6CFCF94FB}">
      <dsp:nvSpPr>
        <dsp:cNvPr id="0" name=""/>
        <dsp:cNvSpPr/>
      </dsp:nvSpPr>
      <dsp:spPr>
        <a:xfrm>
          <a:off x="8756099" y="1335177"/>
          <a:ext cx="1906544" cy="1143926"/>
        </a:xfrm>
        <a:prstGeom prst="rect">
          <a:avLst/>
        </a:prstGeom>
        <a:solidFill>
          <a:schemeClr val="accent2">
            <a:hueOff val="1340038"/>
            <a:satOff val="-5578"/>
            <a:lumOff val="317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Intervención temprana. </a:t>
          </a:r>
          <a:endParaRPr lang="en-US" sz="1400" kern="1200"/>
        </a:p>
      </dsp:txBody>
      <dsp:txXfrm>
        <a:off x="8756099" y="1335177"/>
        <a:ext cx="1906544" cy="1143926"/>
      </dsp:txXfrm>
    </dsp:sp>
    <dsp:sp modelId="{FB29EC46-3141-42FE-893E-5EA8EDAD1132}">
      <dsp:nvSpPr>
        <dsp:cNvPr id="0" name=""/>
        <dsp:cNvSpPr/>
      </dsp:nvSpPr>
      <dsp:spPr>
        <a:xfrm>
          <a:off x="4561702" y="2669758"/>
          <a:ext cx="1906544" cy="1143926"/>
        </a:xfrm>
        <a:prstGeom prst="rect">
          <a:avLst/>
        </a:prstGeom>
        <a:solidFill>
          <a:schemeClr val="accent2">
            <a:hueOff val="1488931"/>
            <a:satOff val="-6198"/>
            <a:lumOff val="353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Reducir conductas agresivas y estereotipias. </a:t>
          </a:r>
          <a:endParaRPr lang="en-US" sz="1400" kern="1200"/>
        </a:p>
      </dsp:txBody>
      <dsp:txXfrm>
        <a:off x="4561702" y="2669758"/>
        <a:ext cx="1906544" cy="11439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49156-F716-4A4E-9FFB-A53767516128}">
      <dsp:nvSpPr>
        <dsp:cNvPr id="0" name=""/>
        <dsp:cNvSpPr/>
      </dsp:nvSpPr>
      <dsp:spPr>
        <a:xfrm>
          <a:off x="1074778" y="378716"/>
          <a:ext cx="781523" cy="781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9EF05-865D-4C7C-A1A5-A887CA3A0E1A}">
      <dsp:nvSpPr>
        <dsp:cNvPr id="0" name=""/>
        <dsp:cNvSpPr/>
      </dsp:nvSpPr>
      <dsp:spPr>
        <a:xfrm>
          <a:off x="597181" y="1442788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/>
            <a:t>Discapacidad Intelectual: </a:t>
          </a:r>
          <a:r>
            <a:rPr lang="es-ES" sz="1200" kern="1200"/>
            <a:t>	</a:t>
          </a:r>
          <a:r>
            <a:rPr lang="es-ES" sz="1200" b="1" kern="1200"/>
            <a:t>Cociente Intelectual: </a:t>
          </a:r>
          <a:r>
            <a:rPr lang="es-ES" sz="1200" kern="1200"/>
            <a:t>	</a:t>
          </a:r>
          <a:endParaRPr lang="en-US" sz="1200" kern="1200"/>
        </a:p>
      </dsp:txBody>
      <dsp:txXfrm>
        <a:off x="597181" y="1442788"/>
        <a:ext cx="1736718" cy="694687"/>
      </dsp:txXfrm>
    </dsp:sp>
    <dsp:sp modelId="{231C5405-461B-49E0-8612-7802089571C2}">
      <dsp:nvSpPr>
        <dsp:cNvPr id="0" name=""/>
        <dsp:cNvSpPr/>
      </dsp:nvSpPr>
      <dsp:spPr>
        <a:xfrm>
          <a:off x="3115423" y="378716"/>
          <a:ext cx="781523" cy="781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4F2E3-5567-42F1-B4D4-BF04F983CBB0}">
      <dsp:nvSpPr>
        <dsp:cNvPr id="0" name=""/>
        <dsp:cNvSpPr/>
      </dsp:nvSpPr>
      <dsp:spPr>
        <a:xfrm>
          <a:off x="2637825" y="1442788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Leve 							69-50 	</a:t>
          </a:r>
          <a:endParaRPr lang="en-US" sz="1200" kern="1200"/>
        </a:p>
      </dsp:txBody>
      <dsp:txXfrm>
        <a:off x="2637825" y="1442788"/>
        <a:ext cx="1736718" cy="694687"/>
      </dsp:txXfrm>
    </dsp:sp>
    <dsp:sp modelId="{998C3741-BF46-434F-ADDF-DE8E87422400}">
      <dsp:nvSpPr>
        <dsp:cNvPr id="0" name=""/>
        <dsp:cNvSpPr/>
      </dsp:nvSpPr>
      <dsp:spPr>
        <a:xfrm>
          <a:off x="5156067" y="378716"/>
          <a:ext cx="781523" cy="7815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A74DE-2836-46F7-BC84-2A27CC66D1E2}">
      <dsp:nvSpPr>
        <dsp:cNvPr id="0" name=""/>
        <dsp:cNvSpPr/>
      </dsp:nvSpPr>
      <dsp:spPr>
        <a:xfrm>
          <a:off x="4678470" y="1442788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Moderada 					49-35 	</a:t>
          </a:r>
          <a:endParaRPr lang="en-US" sz="1200" kern="1200"/>
        </a:p>
      </dsp:txBody>
      <dsp:txXfrm>
        <a:off x="4678470" y="1442788"/>
        <a:ext cx="1736718" cy="694687"/>
      </dsp:txXfrm>
    </dsp:sp>
    <dsp:sp modelId="{93BB1710-D7DC-4F1E-A036-7B99F6365C7E}">
      <dsp:nvSpPr>
        <dsp:cNvPr id="0" name=""/>
        <dsp:cNvSpPr/>
      </dsp:nvSpPr>
      <dsp:spPr>
        <a:xfrm>
          <a:off x="2095101" y="2571655"/>
          <a:ext cx="781523" cy="7815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1C0F8-7AD0-4EDD-8DA5-E6B12C2E2BD4}">
      <dsp:nvSpPr>
        <dsp:cNvPr id="0" name=""/>
        <dsp:cNvSpPr/>
      </dsp:nvSpPr>
      <dsp:spPr>
        <a:xfrm>
          <a:off x="1617503" y="3635726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Grave 						34-20 	</a:t>
          </a:r>
          <a:endParaRPr lang="en-US" sz="1200" kern="1200"/>
        </a:p>
      </dsp:txBody>
      <dsp:txXfrm>
        <a:off x="1617503" y="3635726"/>
        <a:ext cx="1736718" cy="694687"/>
      </dsp:txXfrm>
    </dsp:sp>
    <dsp:sp modelId="{FD408698-CD09-4C52-A822-93A3C093B35D}">
      <dsp:nvSpPr>
        <dsp:cNvPr id="0" name=""/>
        <dsp:cNvSpPr/>
      </dsp:nvSpPr>
      <dsp:spPr>
        <a:xfrm>
          <a:off x="4135745" y="2571655"/>
          <a:ext cx="781523" cy="7815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2CCE8-CB9B-457D-80ED-4526716A8857}">
      <dsp:nvSpPr>
        <dsp:cNvPr id="0" name=""/>
        <dsp:cNvSpPr/>
      </dsp:nvSpPr>
      <dsp:spPr>
        <a:xfrm>
          <a:off x="3658147" y="3635726"/>
          <a:ext cx="1736718" cy="69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Profunda 						&lt; 20 	</a:t>
          </a:r>
          <a:endParaRPr lang="en-US" sz="1200" kern="1200"/>
        </a:p>
      </dsp:txBody>
      <dsp:txXfrm>
        <a:off x="3658147" y="3635726"/>
        <a:ext cx="1736718" cy="6946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B200F-FBB5-49CF-9020-A7A267BBFD70}">
      <dsp:nvSpPr>
        <dsp:cNvPr id="0" name=""/>
        <dsp:cNvSpPr/>
      </dsp:nvSpPr>
      <dsp:spPr>
        <a:xfrm>
          <a:off x="1346" y="157219"/>
          <a:ext cx="4725967" cy="3000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8B911-D046-4B7C-9CD8-00567151B50B}">
      <dsp:nvSpPr>
        <dsp:cNvPr id="0" name=""/>
        <dsp:cNvSpPr/>
      </dsp:nvSpPr>
      <dsp:spPr>
        <a:xfrm>
          <a:off x="526453" y="656071"/>
          <a:ext cx="4725967" cy="3000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/>
            <a:t>Contenidos y objetivos: </a:t>
          </a:r>
          <a:r>
            <a:rPr lang="es-ES" sz="2400" kern="1200"/>
            <a:t>Es difícil concretar, varían en función de su nivel base y capacidad de aprendizaje, que hay que ir trabajando para que sus niveles aumenten. </a:t>
          </a:r>
          <a:endParaRPr lang="en-US" sz="2400" kern="1200"/>
        </a:p>
      </dsp:txBody>
      <dsp:txXfrm>
        <a:off x="614349" y="743967"/>
        <a:ext cx="4550175" cy="2825197"/>
      </dsp:txXfrm>
    </dsp:sp>
    <dsp:sp modelId="{663128EC-3FA3-4D34-91A0-21E8BAA9DD20}">
      <dsp:nvSpPr>
        <dsp:cNvPr id="0" name=""/>
        <dsp:cNvSpPr/>
      </dsp:nvSpPr>
      <dsp:spPr>
        <a:xfrm>
          <a:off x="5777528" y="157219"/>
          <a:ext cx="4725967" cy="3000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72AA7-8376-4BB8-9376-C172E62C5184}">
      <dsp:nvSpPr>
        <dsp:cNvPr id="0" name=""/>
        <dsp:cNvSpPr/>
      </dsp:nvSpPr>
      <dsp:spPr>
        <a:xfrm>
          <a:off x="6302636" y="656071"/>
          <a:ext cx="4725967" cy="3000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o </a:t>
          </a:r>
          <a:r>
            <a:rPr lang="es-ES" sz="2400" b="1" kern="1200"/>
            <a:t>Metodología: </a:t>
          </a:r>
          <a:r>
            <a:rPr lang="es-ES" sz="2400" kern="1200"/>
            <a:t>Se emplea un sistema de organización de contingencias que consiste en controlar los refuerzos ambientales para lograr la repetición o inhibición de una respuesta determinada </a:t>
          </a:r>
          <a:endParaRPr lang="en-US" sz="2400" kern="1200"/>
        </a:p>
      </dsp:txBody>
      <dsp:txXfrm>
        <a:off x="6390532" y="743967"/>
        <a:ext cx="4550175" cy="28251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0C430-15E0-4274-A3D6-471E38C5418A}">
      <dsp:nvSpPr>
        <dsp:cNvPr id="0" name=""/>
        <dsp:cNvSpPr/>
      </dsp:nvSpPr>
      <dsp:spPr>
        <a:xfrm>
          <a:off x="0" y="619820"/>
          <a:ext cx="11029950" cy="11442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65852-EA12-4ED7-91E8-BA4920CBF84E}">
      <dsp:nvSpPr>
        <dsp:cNvPr id="0" name=""/>
        <dsp:cNvSpPr/>
      </dsp:nvSpPr>
      <dsp:spPr>
        <a:xfrm>
          <a:off x="346146" y="877284"/>
          <a:ext cx="629356" cy="6293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4651D-9FD3-4249-B4E8-2D48A50863B8}">
      <dsp:nvSpPr>
        <dsp:cNvPr id="0" name=""/>
        <dsp:cNvSpPr/>
      </dsp:nvSpPr>
      <dsp:spPr>
        <a:xfrm>
          <a:off x="1321648" y="619820"/>
          <a:ext cx="9708301" cy="1144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03" tIns="121103" rIns="121103" bIns="12110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El alumno con trastorno motor presenta </a:t>
          </a:r>
          <a:r>
            <a:rPr lang="es-ES" sz="2100" b="1" kern="1200"/>
            <a:t>alteraciones es sus órganos motores transitorios o permanentes, limita en alguna medida las actividades </a:t>
          </a:r>
          <a:r>
            <a:rPr lang="es-ES" sz="2100" kern="1200"/>
            <a:t>que puede realizar con el resto de niños de su edad. </a:t>
          </a:r>
          <a:endParaRPr lang="en-US" sz="2100" kern="1200"/>
        </a:p>
      </dsp:txBody>
      <dsp:txXfrm>
        <a:off x="1321648" y="619820"/>
        <a:ext cx="9708301" cy="1144284"/>
      </dsp:txXfrm>
    </dsp:sp>
    <dsp:sp modelId="{4358F559-19F6-4D53-B094-154CE93C02DD}">
      <dsp:nvSpPr>
        <dsp:cNvPr id="0" name=""/>
        <dsp:cNvSpPr/>
      </dsp:nvSpPr>
      <dsp:spPr>
        <a:xfrm>
          <a:off x="0" y="2050176"/>
          <a:ext cx="11029950" cy="11442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FDAFF-6AAD-485A-B1DD-E53D35ED1ECE}">
      <dsp:nvSpPr>
        <dsp:cNvPr id="0" name=""/>
        <dsp:cNvSpPr/>
      </dsp:nvSpPr>
      <dsp:spPr>
        <a:xfrm>
          <a:off x="346146" y="2307640"/>
          <a:ext cx="629356" cy="6293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A1AE8-21D0-4149-BF11-3FC1182FA424}">
      <dsp:nvSpPr>
        <dsp:cNvPr id="0" name=""/>
        <dsp:cNvSpPr/>
      </dsp:nvSpPr>
      <dsp:spPr>
        <a:xfrm>
          <a:off x="1321648" y="2050176"/>
          <a:ext cx="9708301" cy="1144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03" tIns="121103" rIns="121103" bIns="12110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Los factores causales pueden ser por diversa índole: hereditarios, accidentes, infecciones, enfermedades degenerativas… </a:t>
          </a:r>
          <a:endParaRPr lang="en-US" sz="2100" kern="1200"/>
        </a:p>
      </dsp:txBody>
      <dsp:txXfrm>
        <a:off x="1321648" y="2050176"/>
        <a:ext cx="9708301" cy="11442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3F1AE-3BBA-4D8B-A00B-F3AA24325B19}">
      <dsp:nvSpPr>
        <dsp:cNvPr id="0" name=""/>
        <dsp:cNvSpPr/>
      </dsp:nvSpPr>
      <dsp:spPr>
        <a:xfrm>
          <a:off x="1346" y="157219"/>
          <a:ext cx="4725967" cy="3000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5C25A-3C7C-498D-95C0-7A5E5F97A6E8}">
      <dsp:nvSpPr>
        <dsp:cNvPr id="0" name=""/>
        <dsp:cNvSpPr/>
      </dsp:nvSpPr>
      <dsp:spPr>
        <a:xfrm>
          <a:off x="526453" y="656071"/>
          <a:ext cx="4725967" cy="3000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/>
            <a:t>Organización de espacio</a:t>
          </a:r>
          <a:r>
            <a:rPr lang="es-ES" sz="2800" kern="1200"/>
            <a:t>: Lógicamente adaptar el espacio a sus condiciones de movilidad, incluyendo rampas y eliminando obstáculos. </a:t>
          </a:r>
          <a:endParaRPr lang="en-US" sz="2800" kern="1200"/>
        </a:p>
      </dsp:txBody>
      <dsp:txXfrm>
        <a:off x="614349" y="743967"/>
        <a:ext cx="4550175" cy="2825197"/>
      </dsp:txXfrm>
    </dsp:sp>
    <dsp:sp modelId="{66370146-AF73-4E83-AF95-BA4FF7E0BE62}">
      <dsp:nvSpPr>
        <dsp:cNvPr id="0" name=""/>
        <dsp:cNvSpPr/>
      </dsp:nvSpPr>
      <dsp:spPr>
        <a:xfrm>
          <a:off x="5777528" y="157219"/>
          <a:ext cx="4725967" cy="3000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9ACB8-2C4C-49F8-B758-8590CDB7A0CF}">
      <dsp:nvSpPr>
        <dsp:cNvPr id="0" name=""/>
        <dsp:cNvSpPr/>
      </dsp:nvSpPr>
      <dsp:spPr>
        <a:xfrm>
          <a:off x="6302636" y="656071"/>
          <a:ext cx="4725967" cy="3000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/>
            <a:t>Material didáctico</a:t>
          </a:r>
          <a:r>
            <a:rPr lang="es-ES" sz="2800" kern="1200"/>
            <a:t>: Introducir material que pueda manipular y colaborar con el maestro AL, adaptando el sistema de comunicación. </a:t>
          </a:r>
          <a:endParaRPr lang="en-US" sz="2800" kern="1200"/>
        </a:p>
      </dsp:txBody>
      <dsp:txXfrm>
        <a:off x="6390532" y="743967"/>
        <a:ext cx="4550175" cy="28251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16278-9BFE-40F5-8942-12123A7DD5EE}">
      <dsp:nvSpPr>
        <dsp:cNvPr id="0" name=""/>
        <dsp:cNvSpPr/>
      </dsp:nvSpPr>
      <dsp:spPr>
        <a:xfrm>
          <a:off x="0" y="3821"/>
          <a:ext cx="7012370" cy="5608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CB56F-382A-436B-87E1-98C4688F0066}">
      <dsp:nvSpPr>
        <dsp:cNvPr id="0" name=""/>
        <dsp:cNvSpPr/>
      </dsp:nvSpPr>
      <dsp:spPr>
        <a:xfrm>
          <a:off x="169656" y="130012"/>
          <a:ext cx="308768" cy="3084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6F8AB-6C22-47A2-A5DC-E0E5C57A2571}">
      <dsp:nvSpPr>
        <dsp:cNvPr id="0" name=""/>
        <dsp:cNvSpPr/>
      </dsp:nvSpPr>
      <dsp:spPr>
        <a:xfrm>
          <a:off x="648081" y="3821"/>
          <a:ext cx="6315711" cy="648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31" tIns="68631" rIns="68631" bIns="6863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Eliminar contenidos que ya posee. </a:t>
          </a:r>
          <a:endParaRPr lang="en-US" sz="1400" kern="1200"/>
        </a:p>
      </dsp:txBody>
      <dsp:txXfrm>
        <a:off x="648081" y="3821"/>
        <a:ext cx="6315711" cy="648481"/>
      </dsp:txXfrm>
    </dsp:sp>
    <dsp:sp modelId="{500D0B8C-5B2F-4887-8A16-29E1241C40E9}">
      <dsp:nvSpPr>
        <dsp:cNvPr id="0" name=""/>
        <dsp:cNvSpPr/>
      </dsp:nvSpPr>
      <dsp:spPr>
        <a:xfrm>
          <a:off x="0" y="814422"/>
          <a:ext cx="7012370" cy="5608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29F3E4-3356-4780-BD85-4EEBFEEDEBF7}">
      <dsp:nvSpPr>
        <dsp:cNvPr id="0" name=""/>
        <dsp:cNvSpPr/>
      </dsp:nvSpPr>
      <dsp:spPr>
        <a:xfrm>
          <a:off x="169656" y="940613"/>
          <a:ext cx="308768" cy="3084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00CB3-6C8C-4EE5-80FE-443FD205AA17}">
      <dsp:nvSpPr>
        <dsp:cNvPr id="0" name=""/>
        <dsp:cNvSpPr/>
      </dsp:nvSpPr>
      <dsp:spPr>
        <a:xfrm>
          <a:off x="648081" y="814422"/>
          <a:ext cx="6315711" cy="648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31" tIns="68631" rIns="68631" bIns="6863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Ampliar progresivamente otros contenidos hacia los que muestra interés o los conocimientos aprendidos incrementarlos en profundidad y extensión. </a:t>
          </a:r>
          <a:endParaRPr lang="en-US" sz="1400" kern="1200"/>
        </a:p>
      </dsp:txBody>
      <dsp:txXfrm>
        <a:off x="648081" y="814422"/>
        <a:ext cx="6315711" cy="648481"/>
      </dsp:txXfrm>
    </dsp:sp>
    <dsp:sp modelId="{22317A5E-A582-4C1E-8D98-3C752549D2DF}">
      <dsp:nvSpPr>
        <dsp:cNvPr id="0" name=""/>
        <dsp:cNvSpPr/>
      </dsp:nvSpPr>
      <dsp:spPr>
        <a:xfrm>
          <a:off x="0" y="1625024"/>
          <a:ext cx="7012370" cy="5608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73F04-6A5F-4B69-A674-757126CBA445}">
      <dsp:nvSpPr>
        <dsp:cNvPr id="0" name=""/>
        <dsp:cNvSpPr/>
      </dsp:nvSpPr>
      <dsp:spPr>
        <a:xfrm>
          <a:off x="169656" y="1751215"/>
          <a:ext cx="308768" cy="3084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05FAC-3E2C-4C75-8AFC-7C04362ABFDA}">
      <dsp:nvSpPr>
        <dsp:cNvPr id="0" name=""/>
        <dsp:cNvSpPr/>
      </dsp:nvSpPr>
      <dsp:spPr>
        <a:xfrm>
          <a:off x="648081" y="1625024"/>
          <a:ext cx="6315711" cy="648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31" tIns="68631" rIns="68631" bIns="6863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Interiorizar estrategias para acceder al conocimiento adecuadamente de forma autónoma. </a:t>
          </a:r>
          <a:endParaRPr lang="en-US" sz="1400" kern="1200"/>
        </a:p>
      </dsp:txBody>
      <dsp:txXfrm>
        <a:off x="648081" y="1625024"/>
        <a:ext cx="6315711" cy="648481"/>
      </dsp:txXfrm>
    </dsp:sp>
    <dsp:sp modelId="{457193D2-8ACE-459F-8620-3A974E2744CD}">
      <dsp:nvSpPr>
        <dsp:cNvPr id="0" name=""/>
        <dsp:cNvSpPr/>
      </dsp:nvSpPr>
      <dsp:spPr>
        <a:xfrm>
          <a:off x="0" y="2435625"/>
          <a:ext cx="7012370" cy="5608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CF880-7F82-4BD2-8FED-B1185CEE36EE}">
      <dsp:nvSpPr>
        <dsp:cNvPr id="0" name=""/>
        <dsp:cNvSpPr/>
      </dsp:nvSpPr>
      <dsp:spPr>
        <a:xfrm>
          <a:off x="169656" y="2561816"/>
          <a:ext cx="308768" cy="3084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7238E-477F-4002-B1EB-E15319D51723}">
      <dsp:nvSpPr>
        <dsp:cNvPr id="0" name=""/>
        <dsp:cNvSpPr/>
      </dsp:nvSpPr>
      <dsp:spPr>
        <a:xfrm>
          <a:off x="648081" y="2435625"/>
          <a:ext cx="6315711" cy="648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31" tIns="68631" rIns="68631" bIns="6863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Fomentar su creatividad en la resolución de tareas/actividades. </a:t>
          </a:r>
          <a:endParaRPr lang="en-US" sz="1400" kern="1200"/>
        </a:p>
      </dsp:txBody>
      <dsp:txXfrm>
        <a:off x="648081" y="2435625"/>
        <a:ext cx="6315711" cy="648481"/>
      </dsp:txXfrm>
    </dsp:sp>
    <dsp:sp modelId="{E07FA955-E630-4CC3-BBBA-ECC63B88BD19}">
      <dsp:nvSpPr>
        <dsp:cNvPr id="0" name=""/>
        <dsp:cNvSpPr/>
      </dsp:nvSpPr>
      <dsp:spPr>
        <a:xfrm>
          <a:off x="0" y="3246227"/>
          <a:ext cx="7012370" cy="5608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A81FE-999A-4460-833F-028418971879}">
      <dsp:nvSpPr>
        <dsp:cNvPr id="0" name=""/>
        <dsp:cNvSpPr/>
      </dsp:nvSpPr>
      <dsp:spPr>
        <a:xfrm>
          <a:off x="169656" y="3372418"/>
          <a:ext cx="308768" cy="30846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C5911-3BD1-4D3A-942D-1CC96F61E6C1}">
      <dsp:nvSpPr>
        <dsp:cNvPr id="0" name=""/>
        <dsp:cNvSpPr/>
      </dsp:nvSpPr>
      <dsp:spPr>
        <a:xfrm>
          <a:off x="648081" y="3246227"/>
          <a:ext cx="6315711" cy="648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31" tIns="68631" rIns="68631" bIns="6863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Seguimiento del nivel de conocimientos al inicio de cada unidad didáctica, para conocer el punto de partida y qué nuevos objetivos podemos plantearle. </a:t>
          </a:r>
          <a:endParaRPr lang="en-US" sz="1400" kern="1200"/>
        </a:p>
      </dsp:txBody>
      <dsp:txXfrm>
        <a:off x="648081" y="3246227"/>
        <a:ext cx="6315711" cy="648481"/>
      </dsp:txXfrm>
    </dsp:sp>
    <dsp:sp modelId="{1020D8B5-2555-42FC-947D-27019FACDA09}">
      <dsp:nvSpPr>
        <dsp:cNvPr id="0" name=""/>
        <dsp:cNvSpPr/>
      </dsp:nvSpPr>
      <dsp:spPr>
        <a:xfrm>
          <a:off x="0" y="4056828"/>
          <a:ext cx="7012370" cy="5608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34670-0593-46BE-810A-47C08E1C9012}">
      <dsp:nvSpPr>
        <dsp:cNvPr id="0" name=""/>
        <dsp:cNvSpPr/>
      </dsp:nvSpPr>
      <dsp:spPr>
        <a:xfrm>
          <a:off x="169656" y="4183019"/>
          <a:ext cx="308768" cy="30846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B5117-0A96-4595-A5C3-92B1CE610E7B}">
      <dsp:nvSpPr>
        <dsp:cNvPr id="0" name=""/>
        <dsp:cNvSpPr/>
      </dsp:nvSpPr>
      <dsp:spPr>
        <a:xfrm>
          <a:off x="648081" y="4056828"/>
          <a:ext cx="6315711" cy="648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31" tIns="68631" rIns="68631" bIns="6863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Mantener un ambiente enriquecedor es la clave para no desmotivar a este tipo de alumnos. </a:t>
          </a:r>
          <a:endParaRPr lang="en-US" sz="1400" kern="1200"/>
        </a:p>
      </dsp:txBody>
      <dsp:txXfrm>
        <a:off x="648081" y="4056828"/>
        <a:ext cx="6315711" cy="64848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574D5-CA8A-4981-BFCF-A355F7DE7F27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0CA3C-DC36-4468-847B-38E270185E4C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25D6D-6DA2-4926-AF86-8A67FB9EC17D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/>
            <a:t>Metodología: </a:t>
          </a:r>
          <a:r>
            <a:rPr lang="es-ES" sz="1500" kern="1200"/>
            <a:t>Se pueden incluir actividades más extensas y creativas, apoyo a sus compañeros con otras necesidades... En definitiva, una metodología que fomente la creatividad, innovación y autonomía. </a:t>
          </a:r>
          <a:endParaRPr lang="en-US" sz="1500" kern="1200"/>
        </a:p>
      </dsp:txBody>
      <dsp:txXfrm>
        <a:off x="1553633" y="574"/>
        <a:ext cx="5458736" cy="1345137"/>
      </dsp:txXfrm>
    </dsp:sp>
    <dsp:sp modelId="{130B76DA-9D77-4F3D-92FA-7EA6B5778DD9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FE874-5A00-413B-B2D0-713337A7E4C4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FBDD1-3BD4-4B79-9DEA-D25276873BF2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/>
            <a:t>Actividades: </a:t>
          </a:r>
          <a:r>
            <a:rPr lang="es-ES" sz="1500" kern="1200"/>
            <a:t>En ocasiones se pueden organizar grupos homogéneos para ofrecer una respuesta ajustada. </a:t>
          </a:r>
          <a:endParaRPr lang="en-US" sz="1500" kern="1200"/>
        </a:p>
      </dsp:txBody>
      <dsp:txXfrm>
        <a:off x="1553633" y="1681996"/>
        <a:ext cx="5458736" cy="1345137"/>
      </dsp:txXfrm>
    </dsp:sp>
    <dsp:sp modelId="{B6C5B1A5-9F0F-43FB-972B-7E5B0E0C1589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596D2-EEC0-4C93-B798-7BB5F4A83610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148E6-095C-4596-BF7C-2351599A4E29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/>
            <a:t>Contenidos y objetivos: </a:t>
          </a:r>
          <a:r>
            <a:rPr lang="es-ES" sz="1500" kern="1200"/>
            <a:t>Se amplía el currículo en función de lo que conoce y sus intereses. La evaluación en este caso es muy importante para hacer un seguimiento de sus progresos y valorar reducir el curso escolar o flexibilizarlo. </a:t>
          </a:r>
          <a:endParaRPr lang="en-US" sz="1500" kern="1200"/>
        </a:p>
      </dsp:txBody>
      <dsp:txXfrm>
        <a:off x="1553633" y="3363418"/>
        <a:ext cx="5458736" cy="1345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6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4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1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84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4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7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22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2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3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4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13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37" r:id="rId6"/>
    <p:sldLayoutId id="2147483733" r:id="rId7"/>
    <p:sldLayoutId id="2147483734" r:id="rId8"/>
    <p:sldLayoutId id="2147483735" r:id="rId9"/>
    <p:sldLayoutId id="2147483736" r:id="rId10"/>
    <p:sldLayoutId id="2147483738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9DEB60-6575-440D-948E-E7447B931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Alumnos con necesidades educativas especiales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623882-B464-49C8-9B56-A6A0EC96F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endParaRPr lang="es-ES" sz="2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C0441-EDF3-415C-9F6F-357F9F8880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00" r="19234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34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A417EC-3ACB-4E60-A576-DAE8C538F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Discapacidad auditiva, capítulo 9, página 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813F5E-EE61-4EBF-A31C-C0CDDB456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El alumno con deficiencia auditiva va a comprender el mundo que le rodea de manera diferente al resto y así va a estructurar su pensamiento; de esta manera, el déficit no solo afectará a su desarrollo del lenguaje sino a su desarrollo en general.</a:t>
            </a:r>
          </a:p>
        </p:txBody>
      </p:sp>
      <p:pic>
        <p:nvPicPr>
          <p:cNvPr id="5" name="Imagen 4" descr="Imagen que contiene rompecabezas, objeto, rosquilla, dona&#10;&#10;Descripción generada automáticamente">
            <a:extLst>
              <a:ext uri="{FF2B5EF4-FFF2-40B4-BE49-F238E27FC236}">
                <a16:creationId xmlns:a16="http://schemas.microsoft.com/office/drawing/2014/main" id="{4DA11132-838C-4A16-9F49-E5BC798782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5" r="12459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1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18FFF8BA-E008-4068-851C-2CED296AC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E89B25-CED9-45FC-89DB-19124DBC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4076153" cy="5156642"/>
          </a:xfrm>
        </p:spPr>
        <p:txBody>
          <a:bodyPr anchor="ctr">
            <a:norm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Los factores que interfieren en que la afectación sea mayor o no son en la discapacidad  auditiva i, capítulo 9, página 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32B0DA7-13B0-4805-B9BD-9BFACCB23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5D17921-1EF4-488E-A9AA-AC6B7F3CE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Marcador de contenido 2">
            <a:extLst>
              <a:ext uri="{FF2B5EF4-FFF2-40B4-BE49-F238E27FC236}">
                <a16:creationId xmlns:a16="http://schemas.microsoft.com/office/drawing/2014/main" id="{E85D1859-C75A-4361-A752-6C4EB5D03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743" y="702156"/>
            <a:ext cx="6484091" cy="51566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s-ES" dirty="0"/>
          </a:p>
          <a:p>
            <a:pPr>
              <a:lnSpc>
                <a:spcPct val="100000"/>
              </a:lnSpc>
            </a:pPr>
            <a:r>
              <a:rPr lang="es-ES" dirty="0"/>
              <a:t>El </a:t>
            </a:r>
            <a:r>
              <a:rPr lang="es-ES" b="1" dirty="0"/>
              <a:t>grado de pérdida auditiva: </a:t>
            </a:r>
            <a:endParaRPr lang="es-ES" dirty="0"/>
          </a:p>
          <a:p>
            <a:pPr>
              <a:lnSpc>
                <a:spcPct val="100000"/>
              </a:lnSpc>
            </a:pPr>
            <a:r>
              <a:rPr lang="es-ES" dirty="0"/>
              <a:t>Deficiencia auditiva leve: Entre 20 y 40 dB. </a:t>
            </a:r>
          </a:p>
          <a:p>
            <a:pPr>
              <a:lnSpc>
                <a:spcPct val="100000"/>
              </a:lnSpc>
            </a:pPr>
            <a:r>
              <a:rPr lang="es-ES" dirty="0"/>
              <a:t>Deficiencia auditiva media: Entre 40 y 70 dB. </a:t>
            </a:r>
          </a:p>
          <a:p>
            <a:pPr>
              <a:lnSpc>
                <a:spcPct val="100000"/>
              </a:lnSpc>
            </a:pPr>
            <a:r>
              <a:rPr lang="es-ES" dirty="0"/>
              <a:t>Deficiencia auditiva severa: Entre 70 y 90 dB. </a:t>
            </a:r>
          </a:p>
          <a:p>
            <a:pPr>
              <a:lnSpc>
                <a:spcPct val="100000"/>
              </a:lnSpc>
            </a:pPr>
            <a:r>
              <a:rPr lang="es-ES" dirty="0"/>
              <a:t>Deficiencia auditiva profunda: Umbral por encima de los 90 dB. </a:t>
            </a:r>
          </a:p>
          <a:p>
            <a:pPr>
              <a:lnSpc>
                <a:spcPct val="100000"/>
              </a:lnSpc>
            </a:pPr>
            <a:r>
              <a:rPr lang="es-ES" dirty="0"/>
              <a:t>La </a:t>
            </a:r>
            <a:r>
              <a:rPr lang="es-ES" b="1" dirty="0"/>
              <a:t>edad de comienzo: </a:t>
            </a:r>
            <a:endParaRPr lang="es-ES" dirty="0"/>
          </a:p>
          <a:p>
            <a:pPr>
              <a:lnSpc>
                <a:spcPct val="100000"/>
              </a:lnSpc>
            </a:pPr>
            <a:r>
              <a:rPr lang="es-ES" dirty="0"/>
              <a:t>Prelocutivo: Antes de que el alumno adquiera el lenguaje, tiene mayor repercusión en el lenguaje y en la estructura de pensamiento. </a:t>
            </a:r>
          </a:p>
          <a:p>
            <a:pPr>
              <a:lnSpc>
                <a:spcPct val="100000"/>
              </a:lnSpc>
            </a:pPr>
            <a:r>
              <a:rPr lang="es-ES" dirty="0" err="1"/>
              <a:t>Postlocutivo</a:t>
            </a:r>
            <a:r>
              <a:rPr lang="es-ES" dirty="0"/>
              <a:t>: Después de haber adquirido el lenguaje. </a:t>
            </a:r>
          </a:p>
          <a:p>
            <a:pPr>
              <a:lnSpc>
                <a:spcPct val="100000"/>
              </a:lnSpc>
            </a:pPr>
            <a:r>
              <a:rPr lang="es-ES" dirty="0"/>
              <a:t>La </a:t>
            </a:r>
            <a:r>
              <a:rPr lang="es-ES" b="1" dirty="0"/>
              <a:t>forma de aparición</a:t>
            </a:r>
            <a:r>
              <a:rPr lang="es-ES" dirty="0"/>
              <a:t>, puede ser brusca (mayor afectación) o gradual. </a:t>
            </a:r>
          </a:p>
          <a:p>
            <a:pPr>
              <a:lnSpc>
                <a:spcPct val="100000"/>
              </a:lnSpc>
            </a:pPr>
            <a:endParaRPr lang="es-ES" dirty="0"/>
          </a:p>
          <a:p>
            <a:pPr>
              <a:lnSpc>
                <a:spcPct val="100000"/>
              </a:lnSpc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3080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1FD36-AC0A-4948-8948-AFEEC221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tx2"/>
                </a:solidFill>
              </a:rPr>
              <a:t>Los factores que interfieren en que la afectación sea mayor o no son en la discapacidad auditiva II,  capítulo 9, página 8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051E4E-E9FC-4B6E-B6BE-D04F7D514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800" b="1" dirty="0"/>
              <a:t>Localización de la lesión: </a:t>
            </a:r>
            <a:endParaRPr lang="es-ES" sz="1800" dirty="0"/>
          </a:p>
          <a:p>
            <a:pPr>
              <a:lnSpc>
                <a:spcPct val="100000"/>
              </a:lnSpc>
            </a:pPr>
            <a:r>
              <a:rPr lang="es-ES" sz="1800" dirty="0"/>
              <a:t> De Transmisión: Disfunción del oído medio o externo, es una pérdida cuantitativa y tiene recuperación mediante prótesis o cirugía. </a:t>
            </a:r>
          </a:p>
          <a:p>
            <a:pPr>
              <a:lnSpc>
                <a:spcPct val="100000"/>
              </a:lnSpc>
            </a:pPr>
            <a:r>
              <a:rPr lang="es-ES" sz="1800" dirty="0"/>
              <a:t> De percepción: Disfunción en el oído interno, es una pérdida cualitativa y no tiene recuperación mediante prótesis ni cirugía, únicamente es posible un implante coclear. </a:t>
            </a:r>
          </a:p>
          <a:p>
            <a:pPr>
              <a:lnSpc>
                <a:spcPct val="100000"/>
              </a:lnSpc>
            </a:pPr>
            <a:r>
              <a:rPr lang="es-ES" sz="1800" dirty="0"/>
              <a:t> Mixta: Existe una conjunción de las anteriores. </a:t>
            </a:r>
            <a:endParaRPr lang="es-ES" dirty="0"/>
          </a:p>
          <a:p>
            <a:r>
              <a:rPr lang="es-ES" dirty="0"/>
              <a:t>Central: disfunción de las vías auditivas que van del oído interno a la corteza cerebral. </a:t>
            </a:r>
          </a:p>
          <a:p>
            <a:r>
              <a:rPr lang="es-ES" b="1" dirty="0"/>
              <a:t>Relaciones familiares</a:t>
            </a:r>
            <a:r>
              <a:rPr lang="es-ES" dirty="0"/>
              <a:t>: Aceptación de la familia, detección temprana, estimulación pertinente, actitudes hacia la deficiencia, si los padres son oyentes…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8032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D78291-2E06-4A30-8A5B-89819692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s-ES" sz="2100" b="1">
                <a:solidFill>
                  <a:schemeClr val="tx2"/>
                </a:solidFill>
              </a:rPr>
              <a:t>Necesidades Educativas de alumnos con discapacidad auditiva, capítulo 9, página 8</a:t>
            </a:r>
            <a:endParaRPr lang="es-ES" sz="210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99173E-EA56-4DAE-867A-31FA495B1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Compensar la falta de información auditiva desarrollando estrategias visuales, táctiles… </a:t>
            </a:r>
          </a:p>
          <a:p>
            <a:r>
              <a:rPr lang="es-ES" dirty="0">
                <a:solidFill>
                  <a:schemeClr val="tx2"/>
                </a:solidFill>
              </a:rPr>
              <a:t>Incrementar identidad social y </a:t>
            </a:r>
            <a:r>
              <a:rPr lang="es-ES" dirty="0" err="1">
                <a:solidFill>
                  <a:schemeClr val="tx2"/>
                </a:solidFill>
              </a:rPr>
              <a:t>auto-concepto</a:t>
            </a:r>
            <a:r>
              <a:rPr lang="es-ES" dirty="0">
                <a:solidFill>
                  <a:schemeClr val="tx2"/>
                </a:solidFill>
              </a:rPr>
              <a:t>. </a:t>
            </a:r>
          </a:p>
          <a:p>
            <a:r>
              <a:rPr lang="es-ES" dirty="0">
                <a:solidFill>
                  <a:schemeClr val="tx2"/>
                </a:solidFill>
              </a:rPr>
              <a:t>Identificarse con un código de comunicación y entender el común. </a:t>
            </a:r>
          </a:p>
          <a:p>
            <a:r>
              <a:rPr lang="es-ES" dirty="0">
                <a:solidFill>
                  <a:schemeClr val="tx2"/>
                </a:solidFill>
              </a:rPr>
              <a:t>Incrementar su conocimiento del mundo y normas sociales. </a:t>
            </a:r>
          </a:p>
          <a:p>
            <a:pPr marL="0" indent="0">
              <a:buNone/>
            </a:pP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5" name="Picture 4" descr="Imagen que contiene amarillo, tabla, hombre, cuarto&#10;&#10;Descripción generada automáticamente">
            <a:extLst>
              <a:ext uri="{FF2B5EF4-FFF2-40B4-BE49-F238E27FC236}">
                <a16:creationId xmlns:a16="http://schemas.microsoft.com/office/drawing/2014/main" id="{5A7701FB-E818-406E-A90A-3D11FFFAD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19" r="18002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16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8FFF8BA-E008-4068-851C-2CED296AC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81A550-2381-4DCB-9B3B-AD68C249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4076153" cy="5156642"/>
          </a:xfrm>
        </p:spPr>
        <p:txBody>
          <a:bodyPr anchor="ctr">
            <a:norm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Las ACI a los alumnos con deficiencia auditiva I, capítulo 9, página 8. </a:t>
            </a:r>
            <a:r>
              <a:rPr lang="es-ES" b="1" dirty="0">
                <a:solidFill>
                  <a:schemeClr val="tx2"/>
                </a:solidFill>
              </a:rPr>
              <a:t>Elementos de acceso materiales al Currículum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2B0DA7-13B0-4805-B9BD-9BFACCB23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D17921-1EF4-488E-A9AA-AC6B7F3CE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CBAF5B-CF05-4D8B-A7CB-57EF67089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743" y="702156"/>
            <a:ext cx="6484091" cy="5156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 </a:t>
            </a:r>
            <a:endParaRPr lang="es-ES" dirty="0"/>
          </a:p>
          <a:p>
            <a:r>
              <a:rPr lang="es-ES" b="1" dirty="0"/>
              <a:t>Organización de espacio</a:t>
            </a:r>
            <a:r>
              <a:rPr lang="es-ES" dirty="0"/>
              <a:t>: Ubicación adecuada del alumno y del profesor, en el aula, gimnasio, patio… </a:t>
            </a:r>
          </a:p>
          <a:p>
            <a:r>
              <a:rPr lang="es-ES" b="1" dirty="0"/>
              <a:t>Iluminación</a:t>
            </a:r>
            <a:r>
              <a:rPr lang="es-ES" dirty="0"/>
              <a:t>: Falta de sombras que puedan interferir en la lectura labial. </a:t>
            </a:r>
          </a:p>
          <a:p>
            <a:r>
              <a:rPr lang="es-ES" b="1" dirty="0"/>
              <a:t>Sonorización</a:t>
            </a:r>
            <a:r>
              <a:rPr lang="es-ES" dirty="0"/>
              <a:t>: Eliminar ruido y que el mobiliario ofrezca vibraciones apropiadas. </a:t>
            </a:r>
          </a:p>
          <a:p>
            <a:r>
              <a:rPr lang="es-ES" b="1" dirty="0"/>
              <a:t>Material didáctico</a:t>
            </a:r>
            <a:r>
              <a:rPr lang="es-ES" dirty="0"/>
              <a:t>: El material debe presentarse incrementando la estimulación visual, además es necesario utilizar el lenguaje bimodal y que el resto de los niños también lo conozcan.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7887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FFF8BA-E008-4068-851C-2CED296AC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B710AB-81C6-49FB-AA3D-4224CD62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4076153" cy="5156642"/>
          </a:xfrm>
        </p:spPr>
        <p:txBody>
          <a:bodyPr anchor="ctr">
            <a:norm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Las ACI a los alumnos con deficiencia auditiva II, capítulo 9, páginas 8-9. </a:t>
            </a:r>
            <a:br>
              <a:rPr lang="es-ES" dirty="0">
                <a:solidFill>
                  <a:schemeClr val="tx2"/>
                </a:solidFill>
              </a:rPr>
            </a:br>
            <a:r>
              <a:rPr lang="es-ES" b="1" dirty="0">
                <a:solidFill>
                  <a:schemeClr val="tx2"/>
                </a:solidFill>
              </a:rPr>
              <a:t>Elementos curriculares básicos</a:t>
            </a:r>
            <a:br>
              <a:rPr lang="es-ES" dirty="0">
                <a:solidFill>
                  <a:schemeClr val="tx2"/>
                </a:solidFill>
              </a:rPr>
            </a:b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832B0DA7-13B0-4805-B9BD-9BFACCB23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D5D17921-1EF4-488E-A9AA-AC6B7F3CE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B6B04F6C-1B3E-4EE8-8392-8EEF28D73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743" y="702156"/>
            <a:ext cx="6484091" cy="5156643"/>
          </a:xfrm>
        </p:spPr>
        <p:txBody>
          <a:bodyPr>
            <a:normAutofit/>
          </a:bodyPr>
          <a:lstStyle/>
          <a:p>
            <a:endParaRPr lang="es-ES"/>
          </a:p>
          <a:p>
            <a:r>
              <a:rPr lang="es-ES" b="1"/>
              <a:t>Evaluación: </a:t>
            </a:r>
            <a:r>
              <a:rPr lang="es-ES"/>
              <a:t>No utilizar medios orales. </a:t>
            </a:r>
          </a:p>
          <a:p>
            <a:r>
              <a:rPr lang="es-ES" b="1"/>
              <a:t>Metodología: </a:t>
            </a:r>
            <a:r>
              <a:rPr lang="es-ES"/>
              <a:t>El profesor debe aprender una manera adecuada para hablar en clase sin utilizar excesivos gestos y articulando correctamente. </a:t>
            </a:r>
          </a:p>
          <a:p>
            <a:r>
              <a:rPr lang="es-ES" b="1"/>
              <a:t>Actividades: </a:t>
            </a:r>
            <a:r>
              <a:rPr lang="es-ES"/>
              <a:t>Sería interesante incluir actividades en grupos pequeños, pues estos niños tienen dificultades para las relaciones sociales y es importante trabajar la inserción en el aula. </a:t>
            </a:r>
          </a:p>
          <a:p>
            <a:r>
              <a:rPr lang="es-ES" b="1"/>
              <a:t>Contenidos: </a:t>
            </a:r>
            <a:r>
              <a:rPr lang="es-ES"/>
              <a:t>Hay que añadir contenidos relacionados con las áreas de Lengua, Literatura, Música e Idiomas principalmente. </a:t>
            </a:r>
          </a:p>
          <a:p>
            <a:r>
              <a:rPr lang="es-ES"/>
              <a:t> </a:t>
            </a:r>
            <a:r>
              <a:rPr lang="es-ES" b="1"/>
              <a:t>Objetivos: </a:t>
            </a:r>
            <a:r>
              <a:rPr lang="es-ES"/>
              <a:t>Trabajar con el profesor de Audición y Lenguaje para lograr que el alumno alcance todos los objetivos generales </a:t>
            </a:r>
          </a:p>
          <a:p>
            <a:endParaRPr lang="es-ES"/>
          </a:p>
          <a:p>
            <a:endParaRPr lang="es-ES"/>
          </a:p>
          <a:p>
            <a:pPr mar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9126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D8F4AB-FC5B-47B8-A986-A7A65B14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s-ES" sz="2500">
                <a:solidFill>
                  <a:schemeClr val="tx2"/>
                </a:solidFill>
              </a:rPr>
              <a:t>Discapacidades psíquicas, capítulo 9, página 9. Introducción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432DE5-10BF-4684-AC8B-0884B7A4C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600" dirty="0">
                <a:solidFill>
                  <a:schemeClr val="tx2"/>
                </a:solidFill>
              </a:rPr>
              <a:t>Cuando hablamos de discapacidad psíquica nos referimos a una reducción de la capacidad cognitiva o intelectual del sujeto que es debida a una alteración estructural y funcional neurológica. </a:t>
            </a:r>
          </a:p>
          <a:p>
            <a:pPr>
              <a:lnSpc>
                <a:spcPct val="100000"/>
              </a:lnSpc>
            </a:pPr>
            <a:r>
              <a:rPr lang="es-ES" sz="1600" dirty="0">
                <a:solidFill>
                  <a:schemeClr val="tx2"/>
                </a:solidFill>
              </a:rPr>
              <a:t>Sin embargo, este término es muy amplio y engloba una gran heterogeneidad en su conjunto, tanto en sus síntomas, como en su funcionalidad, incluso en su pronóstico. Podemos referirnos a un continuo con enormes diferencias cuantitativas en el área cognitiva. </a:t>
            </a:r>
          </a:p>
          <a:p>
            <a:pPr>
              <a:lnSpc>
                <a:spcPct val="100000"/>
              </a:lnSpc>
            </a:pPr>
            <a:r>
              <a:rPr lang="es-ES" sz="1600" dirty="0">
                <a:solidFill>
                  <a:schemeClr val="tx2"/>
                </a:solidFill>
              </a:rPr>
              <a:t>Así, resulta complicado establecer características comunes y orientaciones educativas que implican. Por este motivo, vamos a profundizar en dos tipos de discapacidades que afectan a la intelectualidad del sujeto: Trastorno del Espectro Autista y Discapacidad Intelectual.</a:t>
            </a:r>
          </a:p>
        </p:txBody>
      </p:sp>
      <p:pic>
        <p:nvPicPr>
          <p:cNvPr id="5" name="Imagen 4" descr="Imagen que contiene edificio, cubierto, pastel, foto&#10;&#10;Descripción generada automáticamente">
            <a:extLst>
              <a:ext uri="{FF2B5EF4-FFF2-40B4-BE49-F238E27FC236}">
                <a16:creationId xmlns:a16="http://schemas.microsoft.com/office/drawing/2014/main" id="{ED676D35-E695-47EE-A953-58F68BE0F2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8" r="27332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29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6C0D97-CA24-44AF-A62E-B6AA3D98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s-ES" b="1" dirty="0">
                <a:solidFill>
                  <a:srgbClr val="FFFEFF"/>
                </a:solidFill>
              </a:rPr>
              <a:t>Trastornos del Espectro Autista, capítulo 9, página 10</a:t>
            </a:r>
            <a:endParaRPr lang="es-ES" dirty="0">
              <a:solidFill>
                <a:srgbClr val="FFFE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1D6059-CA63-4C58-8A35-F7CA4BA2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 fontScale="70000" lnSpcReduction="20000"/>
          </a:bodyPr>
          <a:lstStyle/>
          <a:p>
            <a:r>
              <a:rPr lang="es-ES" b="1" dirty="0"/>
              <a:t>Autismo </a:t>
            </a:r>
            <a:r>
              <a:rPr lang="es-ES" dirty="0"/>
              <a:t>	Deterioro en la interacción social </a:t>
            </a:r>
          </a:p>
          <a:p>
            <a:r>
              <a:rPr lang="es-ES" dirty="0"/>
              <a:t>Deterioro significativo en la comunicación verbal y no verbal </a:t>
            </a:r>
          </a:p>
          <a:p>
            <a:r>
              <a:rPr lang="es-ES" dirty="0"/>
              <a:t>Reducción juego simbólico o imaginativo </a:t>
            </a:r>
          </a:p>
          <a:p>
            <a:r>
              <a:rPr lang="pt-BR" dirty="0" err="1"/>
              <a:t>Escaso</a:t>
            </a:r>
            <a:r>
              <a:rPr lang="pt-BR" dirty="0"/>
              <a:t> repertorio de </a:t>
            </a:r>
            <a:r>
              <a:rPr lang="pt-BR" dirty="0" err="1"/>
              <a:t>actividades</a:t>
            </a:r>
            <a:r>
              <a:rPr lang="pt-BR" dirty="0"/>
              <a:t> e </a:t>
            </a:r>
            <a:r>
              <a:rPr lang="pt-BR" dirty="0" err="1"/>
              <a:t>intereses</a:t>
            </a:r>
            <a:r>
              <a:rPr lang="pt-BR" dirty="0"/>
              <a:t> </a:t>
            </a:r>
          </a:p>
          <a:p>
            <a:r>
              <a:rPr lang="es-ES" dirty="0"/>
              <a:t>La discapacidad se inicia antes de los 3 años 	</a:t>
            </a:r>
          </a:p>
          <a:p>
            <a:r>
              <a:rPr lang="es-ES" b="1" dirty="0"/>
              <a:t>Síndrome de Asperger </a:t>
            </a:r>
            <a:r>
              <a:rPr lang="es-ES" dirty="0"/>
              <a:t>	Dificultades cualitativas de interacción social </a:t>
            </a:r>
          </a:p>
          <a:p>
            <a:r>
              <a:rPr lang="es-ES" dirty="0"/>
              <a:t>Patrones de comportamiento, intereses y actividades restringidos, repetitivos y estereotipados </a:t>
            </a:r>
          </a:p>
          <a:p>
            <a:r>
              <a:rPr lang="es-ES" dirty="0"/>
              <a:t>No existe un retraso clínicamente significativo en el lenguaje ni en el desarrollo cognitivo </a:t>
            </a:r>
          </a:p>
          <a:p>
            <a:r>
              <a:rPr lang="es-ES" dirty="0"/>
              <a:t>Torpeza a nivel motor 	</a:t>
            </a:r>
          </a:p>
          <a:p>
            <a:r>
              <a:rPr lang="es-ES" b="1" dirty="0"/>
              <a:t>Trastorno desintegrativo </a:t>
            </a:r>
            <a:r>
              <a:rPr lang="es-ES" dirty="0"/>
              <a:t>	Desarrollo aparentemente normal durante los primeros 2 años de vida </a:t>
            </a:r>
          </a:p>
          <a:p>
            <a:r>
              <a:rPr lang="es-ES" dirty="0"/>
              <a:t>Pérdida clínicamente significativa de habilidades previamente adquiridas (antes de los 10 años de edad) en al menos 2 de las siguientes áreas: Lenguaje expresivo y receptivo, Habilidades sociales o comportamiento adaptativo, Control de esfínteres (anal o urinario), Juego y Habilidades motoras </a:t>
            </a:r>
          </a:p>
          <a:p>
            <a:r>
              <a:rPr lang="es-ES" dirty="0"/>
              <a:t>El pronóstico es muy malo y cursa con un discapacidad intelectual muy grave 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200" dirty="0"/>
              <a:t>	</a:t>
            </a:r>
          </a:p>
          <a:p>
            <a:pPr>
              <a:lnSpc>
                <a:spcPct val="100000"/>
              </a:lnSpc>
            </a:pP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4202416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BBA18E-5498-4D56-A345-1577046D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1">
                    <a:lumMod val="85000"/>
                    <a:lumOff val="15000"/>
                  </a:schemeClr>
                </a:solidFill>
              </a:rPr>
              <a:t>Necesidades educativas con discapacidad psíquica, capítulo 9, página 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0AA466B-7A0B-4887-A379-437A6B482C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555076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571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7B0F13-84C3-44E4-9DBF-AC9243FF7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br>
              <a:rPr lang="es-E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s-E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s-E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s-E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s-E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s-E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s-E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Las ACI a los alumnos con Trastorno del Espectro Autista I, capítulo 9, página 11.  </a:t>
            </a:r>
            <a:r>
              <a:rPr lang="es-ES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Elementos de acceso materiales al Currículum </a:t>
            </a:r>
            <a:br>
              <a:rPr lang="es-E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s-E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A087CE-A1A9-4EAE-AD7C-462F29382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4819091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endParaRPr lang="es-ES" dirty="0"/>
          </a:p>
          <a:p>
            <a:pPr>
              <a:lnSpc>
                <a:spcPct val="100000"/>
              </a:lnSpc>
            </a:pPr>
            <a:r>
              <a:rPr lang="es-ES" b="1" dirty="0"/>
              <a:t>Organización de espacio y del tiempo</a:t>
            </a:r>
            <a:r>
              <a:rPr lang="es-ES" dirty="0"/>
              <a:t>: muy estructurado, es importante guardar las rutinas para estos niños. Además el mobiliario debe ser seguro, eliminar barreras que puedan causar daño. </a:t>
            </a:r>
          </a:p>
          <a:p>
            <a:pPr>
              <a:lnSpc>
                <a:spcPct val="100000"/>
              </a:lnSpc>
            </a:pPr>
            <a:r>
              <a:rPr lang="es-ES" dirty="0"/>
              <a:t>o </a:t>
            </a:r>
            <a:r>
              <a:rPr lang="es-ES" b="1" dirty="0"/>
              <a:t>Material didáctico</a:t>
            </a:r>
            <a:r>
              <a:rPr lang="es-ES" dirty="0"/>
              <a:t>: Orientado a buscar un sistema de comunicación accesible, palabras comunes que después se puedan generalizar a otros ámbitos. </a:t>
            </a:r>
          </a:p>
          <a:p>
            <a:pPr marL="0" indent="0">
              <a:lnSpc>
                <a:spcPct val="100000"/>
              </a:lnSpc>
              <a:buNone/>
            </a:pPr>
            <a:endParaRPr lang="es-E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420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49C5D6-B191-40A9-9453-4EA8C3D77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s-ES"/>
              <a:t>Introducción, capítulo 9, página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0C81C5-91A8-4191-BC56-C51A494E3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s-ES" dirty="0"/>
              <a:t>Para que la elaboración de la </a:t>
            </a:r>
            <a:r>
              <a:rPr lang="es-ES" b="1" dirty="0"/>
              <a:t>Adaptación Curricular Individualizada </a:t>
            </a:r>
            <a:r>
              <a:rPr lang="es-ES" dirty="0"/>
              <a:t>sea lo más ajustada y personalizada posible es necesario tener en cuenta </a:t>
            </a:r>
            <a:r>
              <a:rPr lang="es-ES" b="1" dirty="0"/>
              <a:t>las características únicas del sujeto</a:t>
            </a:r>
            <a:r>
              <a:rPr lang="es-ES" dirty="0"/>
              <a:t> y </a:t>
            </a:r>
            <a:r>
              <a:rPr lang="es-ES" b="1" dirty="0"/>
              <a:t>conocer los síntomas que acompañan la dificultad</a:t>
            </a:r>
          </a:p>
        </p:txBody>
      </p:sp>
      <p:pic>
        <p:nvPicPr>
          <p:cNvPr id="5" name="Imagen 4" descr="Imagen que contiene cubierto, caja, amarillo, calle&#10;&#10;Descripción generada automáticamente">
            <a:extLst>
              <a:ext uri="{FF2B5EF4-FFF2-40B4-BE49-F238E27FC236}">
                <a16:creationId xmlns:a16="http://schemas.microsoft.com/office/drawing/2014/main" id="{AF20A984-0A04-4A9D-B2DE-B3DC8E4EB4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3" r="14080" b="-2"/>
          <a:stretch/>
        </p:blipFill>
        <p:spPr>
          <a:xfrm>
            <a:off x="5124039" y="702156"/>
            <a:ext cx="5795785" cy="52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40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FA5ED3-8465-46D9-A9BC-D25186873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s-ES" sz="3100">
                <a:solidFill>
                  <a:schemeClr val="tx1">
                    <a:lumMod val="85000"/>
                    <a:lumOff val="15000"/>
                  </a:schemeClr>
                </a:solidFill>
              </a:rPr>
              <a:t>Las ACI a los alumnos con Trastorno del Espectro Autista II, capítulo 9, página 11. </a:t>
            </a:r>
            <a:r>
              <a:rPr lang="es-ES" sz="3100" b="1">
                <a:solidFill>
                  <a:schemeClr val="tx1">
                    <a:lumMod val="85000"/>
                    <a:lumOff val="15000"/>
                  </a:schemeClr>
                </a:solidFill>
              </a:rPr>
              <a:t>Elementos curriculares básicos: </a:t>
            </a:r>
            <a:br>
              <a:rPr lang="es-ES" sz="31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s-ES" sz="3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FF0A6549-57CF-43F8-8C3B-1B9EFC4AC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4819091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endParaRPr lang="es-ES" sz="1600"/>
          </a:p>
          <a:p>
            <a:pPr>
              <a:lnSpc>
                <a:spcPct val="100000"/>
              </a:lnSpc>
            </a:pPr>
            <a:r>
              <a:rPr lang="es-ES" sz="1600" b="1"/>
              <a:t>Metodología: </a:t>
            </a:r>
            <a:r>
              <a:rPr lang="es-ES" sz="1600"/>
              <a:t>Estilo directivo, con limitaciones muy marcadas. </a:t>
            </a:r>
          </a:p>
          <a:p>
            <a:pPr>
              <a:lnSpc>
                <a:spcPct val="100000"/>
              </a:lnSpc>
            </a:pPr>
            <a:r>
              <a:rPr lang="es-ES" sz="1600"/>
              <a:t> </a:t>
            </a:r>
            <a:r>
              <a:rPr lang="es-ES" sz="1600" b="1"/>
              <a:t>Actividades: </a:t>
            </a:r>
            <a:r>
              <a:rPr lang="es-ES" sz="1600"/>
              <a:t>Muy rutinarias. </a:t>
            </a:r>
          </a:p>
          <a:p>
            <a:pPr>
              <a:lnSpc>
                <a:spcPct val="100000"/>
              </a:lnSpc>
            </a:pPr>
            <a:r>
              <a:rPr lang="es-ES" sz="1600" b="1"/>
              <a:t>Contenidos: </a:t>
            </a:r>
            <a:r>
              <a:rPr lang="es-ES" sz="1600"/>
              <a:t>Fomentar aquellos que estén relacionados con la comunicación, imaginación, estabilidad emocional y desarrollo cognitivo. </a:t>
            </a:r>
          </a:p>
          <a:p>
            <a:pPr>
              <a:lnSpc>
                <a:spcPct val="100000"/>
              </a:lnSpc>
            </a:pPr>
            <a:r>
              <a:rPr lang="es-ES" sz="1600" b="1"/>
              <a:t>Objetivos: </a:t>
            </a:r>
            <a:r>
              <a:rPr lang="es-ES" sz="1600"/>
              <a:t>Estructurados teniendo en cuenta que se persigue lograr la autonomía, un comportamiento adaptado y un sistema comunicativo suficiente para la interacción con los otros 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5899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1E20E9-D5FD-4D8E-9B50-094164695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s-ES" sz="4000">
                <a:solidFill>
                  <a:schemeClr val="tx1">
                    <a:lumMod val="85000"/>
                    <a:lumOff val="15000"/>
                  </a:schemeClr>
                </a:solidFill>
              </a:rPr>
              <a:t>Discapacidad intelectual, capítulo 9, página 11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CCE579F6-39BF-4145-962D-08E3B2D63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4819091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ES"/>
              <a:t>La Discapacidad Intelectual se caracteriza por un funcionamiento intelectual inferior a la media y va acompañado del deterioro de otras áreas: lingüística, motora, social… y habilidades adaptativas como son: cuidado personal, vida en el hogar, autogobierno, salud y seguridad, comunidad</a:t>
            </a:r>
          </a:p>
          <a:p>
            <a:pPr>
              <a:lnSpc>
                <a:spcPct val="100000"/>
              </a:lnSpc>
            </a:pPr>
            <a:r>
              <a:rPr lang="es-ES"/>
              <a:t>La inteligencia es un concepto abstracto y es complicado medirlo objetivamente y aún más dotarle de un valor concreto. La evaluación de la inteligencia nos debe servir para conocer qué áreas están deficitarias y deben estimularse para su mejora</a:t>
            </a:r>
            <a:r>
              <a:rPr lang="es-ES" b="1"/>
              <a:t>.</a:t>
            </a:r>
            <a:endParaRPr lang="es-E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7167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0DBAA9-98CA-4EF9-9824-D8452DCD6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s-ES" dirty="0"/>
              <a:t>gravedad de la Discapacidad Intelectual, capítulo 9, página 12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3990EAE-6970-4833-8227-06E82BF7A0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187662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3805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2906BA-BD26-49FA-8686-EF129A25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s-ES" dirty="0">
                <a:solidFill>
                  <a:srgbClr val="FFFEFF"/>
                </a:solidFill>
              </a:rPr>
              <a:t>Necesidades educativas de alumnos con retraso mental alumnos, capítulo 9, página 12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DB0036-3408-464D-85EE-C34DB7708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endParaRPr lang="es-ES" sz="1600" dirty="0"/>
          </a:p>
          <a:p>
            <a:r>
              <a:rPr lang="es-ES" sz="1600" dirty="0"/>
              <a:t>Mantener niveles de atención durante el máximo tiempo posible, ir incrementando gradualmente. </a:t>
            </a:r>
          </a:p>
          <a:p>
            <a:r>
              <a:rPr lang="es-ES" sz="1600" dirty="0"/>
              <a:t>Estructurar el pensamiento para abstraer conceptos novedosos. </a:t>
            </a:r>
          </a:p>
          <a:p>
            <a:r>
              <a:rPr lang="es-ES" sz="1600" dirty="0"/>
              <a:t>Fomentar memoria a corto y largo plazo. </a:t>
            </a:r>
          </a:p>
          <a:p>
            <a:r>
              <a:rPr lang="es-ES" sz="1600" dirty="0"/>
              <a:t>Desarrollar procesos cognitivos: simbolización, inducción, abstracción, deducción, percepción… </a:t>
            </a:r>
          </a:p>
          <a:p>
            <a:r>
              <a:rPr lang="es-ES" sz="1600" dirty="0"/>
              <a:t>Generalizar aprendizajes del contexto escolar a otros ámbitos. </a:t>
            </a:r>
          </a:p>
          <a:p>
            <a:r>
              <a:rPr lang="es-ES" sz="1600" dirty="0"/>
              <a:t>Coordinación motora. </a:t>
            </a:r>
          </a:p>
          <a:p>
            <a:r>
              <a:rPr lang="es-ES" sz="1600" dirty="0"/>
              <a:t>Mejorar su autonomía y </a:t>
            </a:r>
            <a:r>
              <a:rPr lang="es-ES" sz="1600" dirty="0" err="1"/>
              <a:t>auto-concepto</a:t>
            </a:r>
            <a:r>
              <a:rPr lang="es-ES" sz="1600" dirty="0"/>
              <a:t>. </a:t>
            </a:r>
          </a:p>
          <a:p>
            <a:r>
              <a:rPr lang="es-ES" sz="1600" dirty="0"/>
              <a:t>Potenciar relaciones sociales y familiares. </a:t>
            </a:r>
          </a:p>
          <a:p>
            <a:r>
              <a:rPr lang="es-ES" sz="1600" dirty="0"/>
              <a:t>Modificación de conducta y control emocional. </a:t>
            </a:r>
          </a:p>
          <a:p>
            <a:r>
              <a:rPr lang="es-ES" sz="1600" dirty="0"/>
              <a:t>Incrementar su nivel de comunicación escrita y oral </a:t>
            </a:r>
          </a:p>
        </p:txBody>
      </p:sp>
    </p:spTree>
    <p:extLst>
      <p:ext uri="{BB962C8B-B14F-4D97-AF65-F5344CB8AC3E}">
        <p14:creationId xmlns:p14="http://schemas.microsoft.com/office/powerpoint/2010/main" val="2834433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04736F-A3A9-467F-91D4-08BAB9694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s-ES" sz="3400">
                <a:solidFill>
                  <a:schemeClr val="tx1">
                    <a:lumMod val="85000"/>
                    <a:lumOff val="15000"/>
                  </a:schemeClr>
                </a:solidFill>
              </a:rPr>
              <a:t>Las ACI de los alumnos con Retraso Mental I, capítulo 9, páginas 12-13. </a:t>
            </a:r>
            <a:r>
              <a:rPr lang="es-ES" sz="3400" b="1">
                <a:solidFill>
                  <a:schemeClr val="tx1">
                    <a:lumMod val="85000"/>
                    <a:lumOff val="15000"/>
                  </a:schemeClr>
                </a:solidFill>
              </a:rPr>
              <a:t>Elementos de acceso materiales al Currículum </a:t>
            </a:r>
            <a:br>
              <a:rPr lang="es-ES" sz="34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s-ES" sz="3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383DB6-8800-4717-BD43-0DB0DFEEE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4819091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endParaRPr lang="es-ES" sz="2000" dirty="0"/>
          </a:p>
          <a:p>
            <a:r>
              <a:rPr lang="es-ES" sz="2000" b="1" dirty="0"/>
              <a:t>Organización de espacio</a:t>
            </a:r>
            <a:r>
              <a:rPr lang="es-ES" sz="2000" dirty="0"/>
              <a:t>: Evitando distracciones para fomentar el nivel de atención el alumno </a:t>
            </a:r>
          </a:p>
          <a:p>
            <a:endParaRPr lang="es-E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4166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4221EF-8470-4FAD-8694-F47EEFE3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s-ES" sz="2500">
                <a:solidFill>
                  <a:schemeClr val="tx1">
                    <a:lumMod val="85000"/>
                    <a:lumOff val="15000"/>
                  </a:schemeClr>
                </a:solidFill>
              </a:rPr>
              <a:t>Las ACI de los alumnos con Retraso Mental I, capítulo 9, página 13. </a:t>
            </a:r>
            <a:r>
              <a:rPr lang="es-ES" sz="2500" b="1">
                <a:solidFill>
                  <a:schemeClr val="tx1">
                    <a:lumMod val="85000"/>
                    <a:lumOff val="15000"/>
                  </a:schemeClr>
                </a:solidFill>
              </a:rPr>
              <a:t>Elementos curriculares básicos </a:t>
            </a:r>
            <a:br>
              <a:rPr lang="es-ES" sz="25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s-ES" sz="25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CEA2B44-DA47-455B-B78C-7B5913737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502100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4420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43BD77-173A-408B-BCF4-325308A3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1">
                    <a:lumMod val="85000"/>
                    <a:lumOff val="15000"/>
                  </a:schemeClr>
                </a:solidFill>
              </a:rPr>
              <a:t>Trastorno motor, capítulo 9, página 13. Introducción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Marcador de contenido 2">
            <a:extLst>
              <a:ext uri="{FF2B5EF4-FFF2-40B4-BE49-F238E27FC236}">
                <a16:creationId xmlns:a16="http://schemas.microsoft.com/office/drawing/2014/main" id="{97E2D6D7-DD3E-4C5F-8F21-AD341B717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289944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623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111D8B-E5A7-439A-B502-A186D3811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FFFEFF"/>
                </a:solidFill>
              </a:rPr>
              <a:t>El trastorno motor también engloba diferentes subtipos, capítulo 9,páginas 13-14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DFE7D5-E7C3-4649-9343-F06CAD0D9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400" b="1" dirty="0"/>
              <a:t>Lesión Medular </a:t>
            </a:r>
            <a:r>
              <a:rPr lang="es-ES" sz="1400" dirty="0"/>
              <a:t>	Se produce una pérdida de la función (control de los miembros) por debajo de esa lesión: pentapléjicos, tetrapléjicos o parapléjicos 	</a:t>
            </a:r>
          </a:p>
          <a:p>
            <a:pPr>
              <a:lnSpc>
                <a:spcPct val="100000"/>
              </a:lnSpc>
            </a:pPr>
            <a:r>
              <a:rPr lang="es-ES" sz="1400" b="1" dirty="0"/>
              <a:t>Espina Bífida </a:t>
            </a:r>
            <a:r>
              <a:rPr lang="es-ES" sz="1400" dirty="0"/>
              <a:t>	Anormalidad congénita de la columna vertebral, existen tipos según la afección y puede llevar asociadas pérdidas funcionales. 	</a:t>
            </a:r>
          </a:p>
          <a:p>
            <a:pPr>
              <a:lnSpc>
                <a:spcPct val="100000"/>
              </a:lnSpc>
            </a:pPr>
            <a:r>
              <a:rPr lang="es-ES" sz="1400" b="1" dirty="0"/>
              <a:t>Miopatía </a:t>
            </a:r>
            <a:r>
              <a:rPr lang="es-ES" sz="1400" dirty="0"/>
              <a:t>	Debilitamiento y degeneración progresiva de los músculos voluntarios. </a:t>
            </a:r>
          </a:p>
          <a:p>
            <a:pPr>
              <a:lnSpc>
                <a:spcPct val="100000"/>
              </a:lnSpc>
            </a:pPr>
            <a:r>
              <a:rPr lang="es-ES" sz="1400" b="1" dirty="0"/>
              <a:t>Parálisis Cerebral </a:t>
            </a:r>
            <a:r>
              <a:rPr lang="es-ES" sz="1400" dirty="0"/>
              <a:t>	Debido a lesión cerebral en el desarrollo temprano, se produce un trastorno no progresivo del tono, la postura y el movimiento. </a:t>
            </a:r>
          </a:p>
          <a:p>
            <a:pPr>
              <a:lnSpc>
                <a:spcPct val="100000"/>
              </a:lnSpc>
            </a:pPr>
            <a:r>
              <a:rPr lang="es-ES" sz="1400" dirty="0"/>
              <a:t>Suele implicar afectación cerebral. 	</a:t>
            </a:r>
          </a:p>
          <a:p>
            <a:pPr>
              <a:lnSpc>
                <a:spcPct val="100000"/>
              </a:lnSpc>
            </a:pPr>
            <a:r>
              <a:rPr lang="es-ES" sz="1400" b="1" dirty="0"/>
              <a:t>Accidente cerebro-vascular </a:t>
            </a:r>
            <a:r>
              <a:rPr lang="es-ES" sz="1400" dirty="0"/>
              <a:t>	Debido a infarto cerebral, trombosis… </a:t>
            </a:r>
          </a:p>
          <a:p>
            <a:pPr>
              <a:lnSpc>
                <a:spcPct val="100000"/>
              </a:lnSpc>
            </a:pPr>
            <a:r>
              <a:rPr lang="es-ES" sz="1400" dirty="0"/>
              <a:t>Suele implicar afectación cerebral. 	</a:t>
            </a:r>
          </a:p>
          <a:p>
            <a:pPr>
              <a:lnSpc>
                <a:spcPct val="100000"/>
              </a:lnSpc>
            </a:pPr>
            <a:r>
              <a:rPr lang="es-ES" sz="1400" b="1" dirty="0"/>
              <a:t>Traumatismo cráneo-encefálico </a:t>
            </a:r>
            <a:r>
              <a:rPr lang="es-ES" sz="1400" dirty="0"/>
              <a:t>	Debido a accidente, golpe, caída… </a:t>
            </a:r>
          </a:p>
          <a:p>
            <a:pPr>
              <a:lnSpc>
                <a:spcPct val="100000"/>
              </a:lnSpc>
            </a:pPr>
            <a:r>
              <a:rPr lang="es-ES" sz="1400" dirty="0"/>
              <a:t>Suele implicar afectación cerebral. 	</a:t>
            </a:r>
          </a:p>
          <a:p>
            <a:pPr>
              <a:lnSpc>
                <a:spcPct val="100000"/>
              </a:lnSpc>
            </a:pPr>
            <a:endParaRPr lang="es-ES" sz="1400" dirty="0"/>
          </a:p>
          <a:p>
            <a:pPr marL="0" indent="0">
              <a:lnSpc>
                <a:spcPct val="100000"/>
              </a:lnSpc>
              <a:buNone/>
            </a:pP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180576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75A038-B7D4-4267-AF17-6AC5BE294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FFFEFF"/>
                </a:solidFill>
              </a:rPr>
              <a:t>Necesidades educativas en torno a la discapacidad motórica, capítulo 9, página 14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47942B-E6E1-47A6-B885-05919EFD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s-ES" sz="1600" dirty="0"/>
          </a:p>
          <a:p>
            <a:pPr>
              <a:lnSpc>
                <a:spcPct val="100000"/>
              </a:lnSpc>
            </a:pPr>
            <a:r>
              <a:rPr lang="es-ES" sz="1600" dirty="0"/>
              <a:t>Ofrecer información de la realidad a través de diversos medios y canales para incrementar su percepción sensorial. </a:t>
            </a:r>
          </a:p>
          <a:p>
            <a:pPr>
              <a:lnSpc>
                <a:spcPct val="100000"/>
              </a:lnSpc>
            </a:pPr>
            <a:r>
              <a:rPr lang="es-ES" sz="1600" dirty="0"/>
              <a:t>Incrementar su orientación espacio-temporal. </a:t>
            </a:r>
          </a:p>
          <a:p>
            <a:pPr>
              <a:lnSpc>
                <a:spcPct val="100000"/>
              </a:lnSpc>
            </a:pPr>
            <a:r>
              <a:rPr lang="es-ES" sz="1600" dirty="0"/>
              <a:t>Incrementar su sistema comunicativo. </a:t>
            </a:r>
          </a:p>
          <a:p>
            <a:pPr>
              <a:lnSpc>
                <a:spcPct val="100000"/>
              </a:lnSpc>
            </a:pPr>
            <a:r>
              <a:rPr lang="es-ES" sz="1600" dirty="0"/>
              <a:t>Ejercitar manualidades o manipulación del entorno. </a:t>
            </a:r>
          </a:p>
          <a:p>
            <a:pPr>
              <a:lnSpc>
                <a:spcPct val="100000"/>
              </a:lnSpc>
            </a:pPr>
            <a:r>
              <a:rPr lang="es-ES" sz="1600" dirty="0"/>
              <a:t>Aumentar posibilidades de actividades de ocio y tiempo libre, gratificantes y que contengan esfuerzo-éxito. </a:t>
            </a:r>
          </a:p>
          <a:p>
            <a:pPr>
              <a:lnSpc>
                <a:spcPct val="100000"/>
              </a:lnSpc>
            </a:pPr>
            <a:r>
              <a:rPr lang="es-ES" sz="1600" dirty="0"/>
              <a:t>Formar al profesorado y familiares para que estimulen adecuadamente. </a:t>
            </a:r>
          </a:p>
          <a:p>
            <a:pPr>
              <a:lnSpc>
                <a:spcPct val="100000"/>
              </a:lnSpc>
            </a:pPr>
            <a:r>
              <a:rPr lang="es-ES" sz="1600" dirty="0"/>
              <a:t>Potenciar interacciones sociales, incluso trabajar con los compañeros para que colaboren en la mejora de condiciones. </a:t>
            </a:r>
          </a:p>
          <a:p>
            <a:pPr>
              <a:lnSpc>
                <a:spcPct val="100000"/>
              </a:lnSpc>
            </a:pPr>
            <a:r>
              <a:rPr lang="es-ES" sz="1600" dirty="0"/>
              <a:t>Intervención en habilidades sociales. </a:t>
            </a:r>
          </a:p>
          <a:p>
            <a:pPr>
              <a:lnSpc>
                <a:spcPct val="100000"/>
              </a:lnSpc>
            </a:pPr>
            <a:r>
              <a:rPr lang="es-ES" sz="1600" dirty="0"/>
              <a:t>Aumentar </a:t>
            </a:r>
            <a:r>
              <a:rPr lang="es-ES" sz="1600" dirty="0" err="1"/>
              <a:t>auto-concepto</a:t>
            </a:r>
            <a:r>
              <a:rPr lang="es-ES" sz="1600" dirty="0"/>
              <a:t> y autonomía. 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568889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5EE251-64C7-4D5B-AF14-9399B683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s-ES" sz="2500">
                <a:solidFill>
                  <a:schemeClr val="tx1">
                    <a:lumMod val="85000"/>
                    <a:lumOff val="15000"/>
                  </a:schemeClr>
                </a:solidFill>
              </a:rPr>
              <a:t>Las ACI a los alumnos con trastorno motor I, capítulo 9, página 14. </a:t>
            </a:r>
            <a:r>
              <a:rPr lang="es-ES" sz="2500" b="1">
                <a:solidFill>
                  <a:schemeClr val="tx1">
                    <a:lumMod val="85000"/>
                    <a:lumOff val="15000"/>
                  </a:schemeClr>
                </a:solidFill>
              </a:rPr>
              <a:t>Elementos de acceso materiales al Currículum </a:t>
            </a:r>
            <a:br>
              <a:rPr lang="es-ES" sz="25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s-ES" sz="25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9E82C5F-3478-41A2-94F6-0C7D689DAA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884114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1753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0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449636-50A7-4B57-87B7-C799DE0B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1">
                    <a:lumMod val="85000"/>
                    <a:lumOff val="15000"/>
                  </a:schemeClr>
                </a:solidFill>
              </a:rPr>
              <a:t>Introducción II, capítulo 9, página 2</a:t>
            </a: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A5AA8972-7789-48AF-9541-7CA6D0AEC7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654685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5486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E7013A-2A54-4E78-81BF-7B73821F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s-ES" sz="1500">
                <a:solidFill>
                  <a:schemeClr val="tx2"/>
                </a:solidFill>
              </a:rPr>
              <a:t>Las ACI a los alumnos con trastorno motor II, capítulo 9, páginas 14-15. </a:t>
            </a:r>
            <a:r>
              <a:rPr lang="es-ES" sz="1500" b="1">
                <a:solidFill>
                  <a:schemeClr val="tx2"/>
                </a:solidFill>
              </a:rPr>
              <a:t>Elementos curriculares básicos </a:t>
            </a:r>
            <a:br>
              <a:rPr lang="es-ES" sz="1500">
                <a:solidFill>
                  <a:schemeClr val="tx2"/>
                </a:solidFill>
              </a:rPr>
            </a:br>
            <a:endParaRPr lang="es-ES" sz="1500">
              <a:solidFill>
                <a:schemeClr val="tx2"/>
              </a:solidFill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251817D5-2496-4F40-B372-BB5B28C7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s-ES" sz="140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s-ES" sz="1400" b="1">
                <a:solidFill>
                  <a:schemeClr val="tx2"/>
                </a:solidFill>
              </a:rPr>
              <a:t>Evaluación: </a:t>
            </a:r>
            <a:r>
              <a:rPr lang="es-ES" sz="1400">
                <a:solidFill>
                  <a:schemeClr val="tx2"/>
                </a:solidFill>
              </a:rPr>
              <a:t>Ajustar la evaluación a sus condiciones de manipulación y movilidad. </a:t>
            </a:r>
          </a:p>
          <a:p>
            <a:pPr>
              <a:lnSpc>
                <a:spcPct val="100000"/>
              </a:lnSpc>
            </a:pPr>
            <a:endParaRPr lang="es-ES" sz="140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s-ES" sz="1400" b="1">
                <a:solidFill>
                  <a:schemeClr val="tx2"/>
                </a:solidFill>
              </a:rPr>
              <a:t>Metodología: </a:t>
            </a:r>
            <a:r>
              <a:rPr lang="es-ES" sz="1400">
                <a:solidFill>
                  <a:schemeClr val="tx2"/>
                </a:solidFill>
              </a:rPr>
              <a:t>El fisioterapeuta y maestro de AL, tienen que ofrecer las laves para que el profesor adapte el sistema de comunicación y potencie posturas corporales. </a:t>
            </a:r>
          </a:p>
          <a:p>
            <a:pPr>
              <a:lnSpc>
                <a:spcPct val="100000"/>
              </a:lnSpc>
            </a:pPr>
            <a:r>
              <a:rPr lang="es-ES" sz="1400" b="1">
                <a:solidFill>
                  <a:schemeClr val="tx2"/>
                </a:solidFill>
              </a:rPr>
              <a:t>Contenidos: </a:t>
            </a:r>
            <a:r>
              <a:rPr lang="es-ES" sz="1400">
                <a:solidFill>
                  <a:schemeClr val="tx2"/>
                </a:solidFill>
              </a:rPr>
              <a:t>Los contenidos que hay que incluir están relacionados con la identidad, autonomía personal y movilidad/manipulación. Alguno de ellos relacionados con las asignaturas de Educación Física, Plástica y Música. </a:t>
            </a:r>
          </a:p>
          <a:p>
            <a:pPr>
              <a:lnSpc>
                <a:spcPct val="100000"/>
              </a:lnSpc>
            </a:pPr>
            <a:r>
              <a:rPr lang="es-ES" sz="1400">
                <a:solidFill>
                  <a:schemeClr val="tx2"/>
                </a:solidFill>
              </a:rPr>
              <a:t> </a:t>
            </a:r>
            <a:r>
              <a:rPr lang="es-ES" sz="1400" b="1">
                <a:solidFill>
                  <a:schemeClr val="tx2"/>
                </a:solidFill>
              </a:rPr>
              <a:t>Objetivos: </a:t>
            </a:r>
            <a:r>
              <a:rPr lang="es-ES" sz="1400">
                <a:solidFill>
                  <a:schemeClr val="tx2"/>
                </a:solidFill>
              </a:rPr>
              <a:t>En principio los objetivos han de ser comunes, en todo caso incluir algunos relacionado con el sistema de comunicación (en caso de precisarlo), identidad y autonomía, y relaciones sociales 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40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C0380-96FD-4894-8951-0DC5B650CB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86" r="6928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89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FFF8BA-E008-4068-851C-2CED296AC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204B1F-1CEB-4661-B95A-AB59E92B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4076153" cy="5156642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chemeClr val="tx2"/>
                </a:solidFill>
              </a:rPr>
              <a:t>Altas Capacidades, capítulo 9, página 15. Introducción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2B0DA7-13B0-4805-B9BD-9BFACCB23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D17921-1EF4-488E-A9AA-AC6B7F3CE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821EBD-90F6-4F08-AB24-48FD7D499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743" y="702156"/>
            <a:ext cx="6484091" cy="5156643"/>
          </a:xfrm>
        </p:spPr>
        <p:txBody>
          <a:bodyPr>
            <a:normAutofit/>
          </a:bodyPr>
          <a:lstStyle/>
          <a:p>
            <a:r>
              <a:rPr lang="es-ES" dirty="0"/>
              <a:t>Se considera a un niño con altas capacidades cuando presenta mayores capacidades que el resto de sus compañeros a nivel social, escolar y familiar. </a:t>
            </a:r>
          </a:p>
          <a:p>
            <a:r>
              <a:rPr lang="es-ES" dirty="0"/>
              <a:t>Así, debe reunir las siguientes condiciones para considerar que un alumno tiene necesidades educativas por sobredotación: </a:t>
            </a:r>
          </a:p>
          <a:p>
            <a:r>
              <a:rPr lang="es-ES" dirty="0"/>
              <a:t>Cociente Intelectual por encima de la media (CI: 75-125) </a:t>
            </a:r>
          </a:p>
          <a:p>
            <a:r>
              <a:rPr lang="es-ES" dirty="0"/>
              <a:t>Esfuerzo y dedicación a las tareas. </a:t>
            </a:r>
          </a:p>
          <a:p>
            <a:r>
              <a:rPr lang="es-ES" dirty="0"/>
              <a:t>Capacidad desarrollada de creatividad, ingenio, innovación…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0485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537804-CE6B-4227-ABB4-0461A027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s-ES" b="1" dirty="0"/>
              <a:t>Necesidades Educativas altas capacidades, capítulo 9, página 15</a:t>
            </a:r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D6D1D54-F03B-4B1C-BD5C-AC6E77155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946308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6005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8">
            <a:extLst>
              <a:ext uri="{FF2B5EF4-FFF2-40B4-BE49-F238E27FC236}">
                <a16:creationId xmlns:a16="http://schemas.microsoft.com/office/drawing/2014/main" id="{336151B4-BF0C-4090-9C11-F44C695E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9" y="-460"/>
            <a:ext cx="12192139" cy="68584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persona, hombre, viendo, vistiendo&#10;&#10;Descripción generada automáticamente">
            <a:extLst>
              <a:ext uri="{FF2B5EF4-FFF2-40B4-BE49-F238E27FC236}">
                <a16:creationId xmlns:a16="http://schemas.microsoft.com/office/drawing/2014/main" id="{BBB683A9-D44E-4C10-A7A1-F981CD9975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r="3" b="3"/>
          <a:stretch/>
        </p:blipFill>
        <p:spPr>
          <a:xfrm>
            <a:off x="20" y="2"/>
            <a:ext cx="4578252" cy="2608957"/>
          </a:xfrm>
          <a:prstGeom prst="rect">
            <a:avLst/>
          </a:prstGeom>
        </p:spPr>
      </p:pic>
      <p:pic>
        <p:nvPicPr>
          <p:cNvPr id="9" name="Imagen 8" descr="Imagen que contiene persona, hombre, viendo, vistiendo&#10;&#10;Descripción generada automáticamente">
            <a:extLst>
              <a:ext uri="{FF2B5EF4-FFF2-40B4-BE49-F238E27FC236}">
                <a16:creationId xmlns:a16="http://schemas.microsoft.com/office/drawing/2014/main" id="{6F9AC493-19E3-4C07-B196-3ED2DB5021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37" r="-2" b="11495"/>
          <a:stretch/>
        </p:blipFill>
        <p:spPr>
          <a:xfrm>
            <a:off x="4576634" y="10"/>
            <a:ext cx="7615366" cy="2557748"/>
          </a:xfrm>
          <a:prstGeom prst="rect">
            <a:avLst/>
          </a:prstGeom>
        </p:spPr>
      </p:pic>
      <p:sp>
        <p:nvSpPr>
          <p:cNvPr id="40" name="Rectangle 30">
            <a:extLst>
              <a:ext uri="{FF2B5EF4-FFF2-40B4-BE49-F238E27FC236}">
                <a16:creationId xmlns:a16="http://schemas.microsoft.com/office/drawing/2014/main" id="{54B2A828-059F-4139-8976-1EC84C3B8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22054"/>
            <a:ext cx="4576634" cy="4235946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96B6C3-D468-4718-A9EF-1D7386B3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066617"/>
            <a:ext cx="3412067" cy="897047"/>
          </a:xfrm>
        </p:spPr>
        <p:txBody>
          <a:bodyPr anchor="ctr">
            <a:normAutofit/>
          </a:bodyPr>
          <a:lstStyle/>
          <a:p>
            <a:r>
              <a:rPr lang="es-ES" sz="1500" dirty="0">
                <a:solidFill>
                  <a:srgbClr val="FFFFFF"/>
                </a:solidFill>
              </a:rPr>
              <a:t>Las ACI a los alumnos con sobredotación intelectual i , capítulo 9, página 16</a:t>
            </a:r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8FBDBC94-F6D2-42A5-9AA2-51F848C9B6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9" y="2560620"/>
            <a:ext cx="4581144" cy="914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A9140D-EF1B-404A-B582-80B585D53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4102059"/>
            <a:ext cx="3415074" cy="22733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C38E4D"/>
              </a:buClr>
            </a:pPr>
            <a:endParaRPr lang="es-ES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  <a:buClr>
                <a:srgbClr val="C38E4D"/>
              </a:buClr>
            </a:pPr>
            <a:r>
              <a:rPr lang="es-ES" b="1" dirty="0">
                <a:solidFill>
                  <a:srgbClr val="FFFFFF"/>
                </a:solidFill>
              </a:rPr>
              <a:t>Elementos de acceso materiales al Currículum: </a:t>
            </a:r>
            <a:r>
              <a:rPr lang="es-ES" dirty="0">
                <a:solidFill>
                  <a:srgbClr val="FFFFFF"/>
                </a:solidFill>
              </a:rPr>
              <a:t>No precisan de dichas adaptaciones porque no tienen dificultades para acceder al currículum base. </a:t>
            </a:r>
          </a:p>
          <a:p>
            <a:pPr>
              <a:lnSpc>
                <a:spcPct val="100000"/>
              </a:lnSpc>
              <a:buClr>
                <a:srgbClr val="C38E4D"/>
              </a:buClr>
            </a:pP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5" name="Imagen 4" descr="Imagen que contiene persona, hombre, viendo, vistiendo&#10;&#10;Descripción generada automáticamente">
            <a:extLst>
              <a:ext uri="{FF2B5EF4-FFF2-40B4-BE49-F238E27FC236}">
                <a16:creationId xmlns:a16="http://schemas.microsoft.com/office/drawing/2014/main" id="{7D7EF2FF-CDCF-4321-BD65-6F027C4A92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4" r="2" b="2"/>
          <a:stretch/>
        </p:blipFill>
        <p:spPr>
          <a:xfrm>
            <a:off x="4583351" y="2652048"/>
            <a:ext cx="7608649" cy="4205480"/>
          </a:xfrm>
          <a:prstGeom prst="rect">
            <a:avLst/>
          </a:prstGeom>
        </p:spPr>
      </p:pic>
      <p:sp>
        <p:nvSpPr>
          <p:cNvPr id="42" name="Rectangle 34">
            <a:extLst>
              <a:ext uri="{FF2B5EF4-FFF2-40B4-BE49-F238E27FC236}">
                <a16:creationId xmlns:a16="http://schemas.microsoft.com/office/drawing/2014/main" id="{F7A6A388-3D02-439B-8C27-E25E6A032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0516" y="-460"/>
            <a:ext cx="100584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75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47700"/>
            <a:ext cx="3703320" cy="57428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0FBEC3-AB41-4C4A-95BF-1B9C9046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04939" cy="4709131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FFFEFF"/>
                </a:solidFill>
              </a:rPr>
              <a:t>Las aci a los alumnos con sobredotación intelectual II, capítulo 9, página 16. </a:t>
            </a:r>
            <a:r>
              <a:rPr lang="es-ES" b="1">
                <a:solidFill>
                  <a:srgbClr val="FFFEFF"/>
                </a:solidFill>
              </a:rPr>
              <a:t>Elementos curriculares básicos </a:t>
            </a:r>
            <a:br>
              <a:rPr lang="es-ES">
                <a:solidFill>
                  <a:srgbClr val="FFFEFF"/>
                </a:solidFill>
              </a:rPr>
            </a:br>
            <a:endParaRPr lang="es-ES">
              <a:solidFill>
                <a:srgbClr val="FFFE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930E8B-CABB-49C6-9609-F872BC043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AFD211A8-7186-46C6-AC78-73F89CAA5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062204-EE69-489C-87C1-C1958C334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5E88459-1F49-43A4-A58D-FFB506BE00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676322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2122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644133-7FCD-4476-B80E-8386C53A8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FFFEFF"/>
                </a:solidFill>
              </a:rPr>
              <a:t>Trastornos del lenguaje, capítulo 9, página 17.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5596D6-CEF2-4FA5-86A1-D107CF28A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s-ES" dirty="0"/>
              <a:t>alumnos de una u otra manera encuentran </a:t>
            </a:r>
            <a:r>
              <a:rPr lang="es-ES" b="1" dirty="0"/>
              <a:t>dificultades en el sistema de comunicación, en la comprensión o expresión del lenguaje</a:t>
            </a:r>
            <a:r>
              <a:rPr lang="es-ES" dirty="0"/>
              <a:t>. </a:t>
            </a:r>
          </a:p>
          <a:p>
            <a:r>
              <a:rPr lang="es-ES" dirty="0"/>
              <a:t>Como es de esperar estas dificultades interfieren en otras áreas de su desarrollo, en la social y escolar, que a su vez afectan a su </a:t>
            </a:r>
            <a:r>
              <a:rPr lang="es-ES" dirty="0" err="1"/>
              <a:t>auto-concepto</a:t>
            </a:r>
            <a:r>
              <a:rPr lang="es-ES" dirty="0"/>
              <a:t> personal/emocional y a sus relaciones familiares. </a:t>
            </a:r>
          </a:p>
          <a:p>
            <a:r>
              <a:rPr lang="es-ES" dirty="0"/>
              <a:t>La </a:t>
            </a:r>
            <a:r>
              <a:rPr lang="es-ES" b="1" dirty="0"/>
              <a:t>detección temprana está relacionada con dificultades básicas en la capacidad lingüística</a:t>
            </a:r>
            <a:r>
              <a:rPr lang="es-ES" dirty="0"/>
              <a:t>, </a:t>
            </a:r>
            <a:r>
              <a:rPr lang="es-ES" b="1" dirty="0"/>
              <a:t>más adelante </a:t>
            </a:r>
            <a:r>
              <a:rPr lang="es-ES" dirty="0"/>
              <a:t>comienzan a aparecer problemas relacionados con </a:t>
            </a:r>
            <a:r>
              <a:rPr lang="es-ES" b="1" dirty="0"/>
              <a:t>niveles de razonamiento, comprensión, expresión de las capacidades superiores. </a:t>
            </a:r>
            <a:endParaRPr lang="es-ES" dirty="0"/>
          </a:p>
          <a:p>
            <a:r>
              <a:rPr lang="es-ES" dirty="0"/>
              <a:t>El </a:t>
            </a:r>
            <a:r>
              <a:rPr lang="es-ES" b="1" dirty="0"/>
              <a:t>lenguaje es una de las herramientas de la comunicación</a:t>
            </a:r>
            <a:r>
              <a:rPr lang="es-ES" dirty="0"/>
              <a:t>, pero </a:t>
            </a:r>
            <a:r>
              <a:rPr lang="es-ES" b="1" dirty="0"/>
              <a:t>el concepto de comunicación es más amplio y engloba otros aspectos </a:t>
            </a:r>
            <a:r>
              <a:rPr lang="es-ES" dirty="0"/>
              <a:t>como es el social, psicológico, emocional… </a:t>
            </a:r>
          </a:p>
        </p:txBody>
      </p:sp>
    </p:spTree>
    <p:extLst>
      <p:ext uri="{BB962C8B-B14F-4D97-AF65-F5344CB8AC3E}">
        <p14:creationId xmlns:p14="http://schemas.microsoft.com/office/powerpoint/2010/main" val="2966579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1CB7C9-7426-4AC5-BE30-A06B9B9F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Distinciones del trastorno del lenguaje i, capítulo 9, página 17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3D36B0-0747-4686-A6A0-9503F1EF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400" b="1" dirty="0">
                <a:solidFill>
                  <a:schemeClr val="tx2"/>
                </a:solidFill>
              </a:rPr>
              <a:t>Retraso simple del lenguaje </a:t>
            </a:r>
            <a:r>
              <a:rPr lang="es-ES" sz="1400" dirty="0">
                <a:solidFill>
                  <a:schemeClr val="tx2"/>
                </a:solidFill>
              </a:rPr>
              <a:t>	Retraso en la evolución madurativa del niño en todas los aspectos del lenguaje expresivos o productivo, el lenguaje comprensivo está intacto al igual que otras áreas (intelectual, motora, social…) 	</a:t>
            </a:r>
          </a:p>
          <a:p>
            <a:pPr>
              <a:lnSpc>
                <a:spcPct val="100000"/>
              </a:lnSpc>
            </a:pPr>
            <a:r>
              <a:rPr lang="es-ES" sz="1400" b="1" dirty="0">
                <a:solidFill>
                  <a:schemeClr val="tx2"/>
                </a:solidFill>
              </a:rPr>
              <a:t>Disfasia </a:t>
            </a:r>
            <a:r>
              <a:rPr lang="es-ES" sz="1400" dirty="0">
                <a:solidFill>
                  <a:schemeClr val="tx2"/>
                </a:solidFill>
              </a:rPr>
              <a:t>Disfunción importante de la elaboración del lenguaje, de expresión y comprensión. No implica discapacidad en otras áreas. 	</a:t>
            </a:r>
          </a:p>
          <a:p>
            <a:pPr>
              <a:lnSpc>
                <a:spcPct val="100000"/>
              </a:lnSpc>
            </a:pPr>
            <a:r>
              <a:rPr lang="es-ES" sz="1400" b="1" dirty="0">
                <a:solidFill>
                  <a:schemeClr val="tx2"/>
                </a:solidFill>
              </a:rPr>
              <a:t>Afasia </a:t>
            </a:r>
            <a:r>
              <a:rPr lang="es-ES" sz="1400" dirty="0">
                <a:solidFill>
                  <a:schemeClr val="tx2"/>
                </a:solidFill>
              </a:rPr>
              <a:t>	Pérdida total de la capacidad de todas las funciones lingüísticas por una lesión cerebral. 	</a:t>
            </a:r>
          </a:p>
          <a:p>
            <a:pPr>
              <a:lnSpc>
                <a:spcPct val="100000"/>
              </a:lnSpc>
            </a:pPr>
            <a:r>
              <a:rPr lang="es-ES" sz="1400" b="1" dirty="0">
                <a:solidFill>
                  <a:schemeClr val="tx2"/>
                </a:solidFill>
              </a:rPr>
              <a:t>Mutismo selectivo </a:t>
            </a:r>
            <a:r>
              <a:rPr lang="es-ES" sz="1400" dirty="0">
                <a:solidFill>
                  <a:schemeClr val="tx2"/>
                </a:solidFill>
              </a:rPr>
              <a:t>Trastorno psicológico que consiste en falta de expresión oral ante determinados contextos (personas o situaciones). 	</a:t>
            </a:r>
          </a:p>
          <a:p>
            <a:pPr>
              <a:lnSpc>
                <a:spcPct val="100000"/>
              </a:lnSpc>
            </a:pPr>
            <a:r>
              <a:rPr lang="es-ES" sz="1400" b="1" dirty="0">
                <a:solidFill>
                  <a:schemeClr val="tx2"/>
                </a:solidFill>
              </a:rPr>
              <a:t>Retraso simple del habla </a:t>
            </a:r>
            <a:r>
              <a:rPr lang="es-ES" sz="1400" dirty="0">
                <a:solidFill>
                  <a:schemeClr val="tx2"/>
                </a:solidFill>
              </a:rPr>
              <a:t>Retrasos en la evolución articulatoria que prolonga la adquisición del lenguaje, la comprensión y estructura sintáctica se ajusta a su edad cronológica	</a:t>
            </a:r>
          </a:p>
          <a:p>
            <a:pPr>
              <a:lnSpc>
                <a:spcPct val="100000"/>
              </a:lnSpc>
            </a:pPr>
            <a:endParaRPr lang="es-ES" sz="14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A60A5-69DB-4747-AF1B-A9FFC27954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19" r="18002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209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58B8F6-05BB-4177-952B-7257B596F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2"/>
                </a:solidFill>
              </a:rPr>
              <a:t>Distinciones del trastorno del lenguaje ii, capítulo 9, página 18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8CFE97-C140-4A72-8241-F6C09CC1A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r>
              <a:rPr lang="es-ES" b="1">
                <a:solidFill>
                  <a:schemeClr val="tx2"/>
                </a:solidFill>
              </a:rPr>
              <a:t>Dislalia </a:t>
            </a:r>
            <a:r>
              <a:rPr lang="es-ES">
                <a:solidFill>
                  <a:schemeClr val="tx2"/>
                </a:solidFill>
              </a:rPr>
              <a:t>	Alteración en la articulación y percepción de unidades lingüísticas posterior a la edad de adquisición del lenguaje. 	</a:t>
            </a:r>
          </a:p>
          <a:p>
            <a:r>
              <a:rPr lang="es-ES" b="1">
                <a:solidFill>
                  <a:schemeClr val="tx2"/>
                </a:solidFill>
              </a:rPr>
              <a:t>Disglosia </a:t>
            </a:r>
            <a:r>
              <a:rPr lang="es-ES">
                <a:solidFill>
                  <a:schemeClr val="tx2"/>
                </a:solidFill>
              </a:rPr>
              <a:t>	Alteración articulatoria de origen orgánico (de los órganos periféricos implicados en el habla).</a:t>
            </a:r>
          </a:p>
          <a:p>
            <a:r>
              <a:rPr lang="es-ES" b="1">
                <a:solidFill>
                  <a:schemeClr val="tx2"/>
                </a:solidFill>
              </a:rPr>
              <a:t>Disartria </a:t>
            </a:r>
            <a:r>
              <a:rPr lang="es-ES">
                <a:solidFill>
                  <a:schemeClr val="tx2"/>
                </a:solidFill>
              </a:rPr>
              <a:t>	Dificultad en la articulación de causada por lesión en el sistema nervioso central. Los procesos básicos del lenguaje se encuentran intactos. 	</a:t>
            </a:r>
          </a:p>
          <a:p>
            <a:r>
              <a:rPr lang="es-ES" b="1">
                <a:solidFill>
                  <a:schemeClr val="tx2"/>
                </a:solidFill>
              </a:rPr>
              <a:t>Disfemia </a:t>
            </a:r>
            <a:r>
              <a:rPr lang="es-ES">
                <a:solidFill>
                  <a:schemeClr val="tx2"/>
                </a:solidFill>
              </a:rPr>
              <a:t>	Trastorno en la fluidez del habla, expresión verbal interrumpida en su ritmo. 	</a:t>
            </a:r>
          </a:p>
          <a:p>
            <a:endParaRPr lang="es-ES">
              <a:solidFill>
                <a:schemeClr val="tx2"/>
              </a:solidFill>
            </a:endParaRPr>
          </a:p>
        </p:txBody>
      </p:sp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B7CA689-FADC-4644-B583-7476A6DF18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01" r="25070" b="1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82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C672DD-E872-437B-8840-377EAC55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s-ES" b="1" dirty="0"/>
              <a:t>Necesidades Educativas para alumnos con trastorno del lenguaje, capítulo 9, página 18</a:t>
            </a:r>
            <a:endParaRPr lang="es-E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7ED6D5D-0DC4-415B-BD26-E3EC1EC27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971542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18119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4E5D2C-2734-4FEB-9CA1-1280F10A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s-ES" sz="1500">
                <a:solidFill>
                  <a:schemeClr val="tx2"/>
                </a:solidFill>
              </a:rPr>
              <a:t>Las ACI a los alumnos con trastornos del lenguaje, capítulo 9, página 18. </a:t>
            </a:r>
            <a:r>
              <a:rPr lang="es-ES" sz="1500" b="1">
                <a:solidFill>
                  <a:schemeClr val="tx2"/>
                </a:solidFill>
              </a:rPr>
              <a:t>Elementos de acceso materiales al Currículum </a:t>
            </a:r>
            <a:br>
              <a:rPr lang="es-ES" sz="1500">
                <a:solidFill>
                  <a:schemeClr val="tx2"/>
                </a:solidFill>
              </a:rPr>
            </a:br>
            <a:endParaRPr lang="es-ES" sz="150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D68499-7903-4582-8B71-F85E853C1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Organización de espacio</a:t>
            </a:r>
            <a:r>
              <a:rPr lang="es-ES" dirty="0">
                <a:solidFill>
                  <a:schemeClr val="tx2"/>
                </a:solidFill>
              </a:rPr>
              <a:t>: Plantear la ubicación del niño en el aula de tal manera que se facilite la comunicación entre iguales y profesor-alumno. </a:t>
            </a:r>
          </a:p>
          <a:p>
            <a:pPr marL="0" indent="0">
              <a:buNone/>
            </a:pP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5" name="Imagen 4" descr="Imagen que contiene edificio, exterior, ladrillo, bicicleta&#10;&#10;Descripción generada automáticamente">
            <a:extLst>
              <a:ext uri="{FF2B5EF4-FFF2-40B4-BE49-F238E27FC236}">
                <a16:creationId xmlns:a16="http://schemas.microsoft.com/office/drawing/2014/main" id="{A33E1CEB-4612-4E96-8C2B-AA76BB285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9" r="20307" b="-1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2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809F1F-641E-4BAB-A282-D97E361B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>
            <a:normAutofit/>
          </a:bodyPr>
          <a:lstStyle/>
          <a:p>
            <a:r>
              <a:rPr lang="es-ES" sz="2500"/>
              <a:t>RELATIVIDAD DE LA NEE, capítulo 9, página 2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8517BF-9E0A-4FA3-A2FB-3260907D9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/>
              <a:t>Están dentro de </a:t>
            </a:r>
            <a:r>
              <a:rPr lang="es-ES" b="1"/>
              <a:t>un continuo de las más leves a las más significativas</a:t>
            </a:r>
            <a:r>
              <a:rPr lang="es-ES"/>
              <a:t>, y este hecho puede ir cambiando en función de la respuesta educativa y las ayudas a las áreas anteriormente señaladas. Entonces, sería más correcto hablar </a:t>
            </a:r>
            <a:r>
              <a:rPr lang="es-ES" b="1"/>
              <a:t>de situación concreta en un momento dado, que puede verse modificada</a:t>
            </a:r>
            <a:r>
              <a:rPr lang="es-ES"/>
              <a:t>, que hablar de “estado” que implica permanencia e inmovilidad. </a:t>
            </a:r>
          </a:p>
        </p:txBody>
      </p:sp>
      <p:pic>
        <p:nvPicPr>
          <p:cNvPr id="5" name="Imagen 4" descr="Imagen que contiene pintura, interior, pintado, decorado&#10;&#10;Descripción generada automáticamente">
            <a:extLst>
              <a:ext uri="{FF2B5EF4-FFF2-40B4-BE49-F238E27FC236}">
                <a16:creationId xmlns:a16="http://schemas.microsoft.com/office/drawing/2014/main" id="{3EF5872E-8E7C-4CB2-8183-9ADCDF9A69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0" r="-1" b="1515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83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FFCF-562D-4864-9E4B-BF9A1869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s-ES" sz="2500"/>
              <a:t>Las ACI a los alumnos con trastornos del lenguaje, capítulo 9, página 18. </a:t>
            </a:r>
            <a:r>
              <a:rPr lang="es-ES" sz="2500" b="1"/>
              <a:t>Elementos curriculares básicos: </a:t>
            </a:r>
            <a:br>
              <a:rPr lang="es-ES" sz="2500"/>
            </a:br>
            <a:endParaRPr lang="es-ES" sz="25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4CA679-3546-4E14-8FB8-F57168C3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D16E90-7C64-4C04-A50A-B866A1A9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E4DD59-5AA2-46C6-B6A8-9B4C62D19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0CE81C-67DC-489E-BFFB-877C8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pasto, foto, colorido, grande&#10;&#10;Descripción generada automáticamente">
            <a:extLst>
              <a:ext uri="{FF2B5EF4-FFF2-40B4-BE49-F238E27FC236}">
                <a16:creationId xmlns:a16="http://schemas.microsoft.com/office/drawing/2014/main" id="{D231CBF1-3620-489A-B554-3DEDD7D0AC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"/>
          <a:stretch/>
        </p:blipFill>
        <p:spPr>
          <a:xfrm>
            <a:off x="611392" y="2347105"/>
            <a:ext cx="5074920" cy="371246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68709D-0584-4203-921A-95D177E07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830" y="2340864"/>
            <a:ext cx="5269977" cy="36344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s-ES"/>
          </a:p>
          <a:p>
            <a:pPr>
              <a:lnSpc>
                <a:spcPct val="100000"/>
              </a:lnSpc>
            </a:pPr>
            <a:r>
              <a:rPr lang="es-ES" b="1" dirty="0"/>
              <a:t>Evaluación: </a:t>
            </a:r>
            <a:r>
              <a:rPr lang="es-ES" dirty="0"/>
              <a:t>Se adaptará a su sistema comunicativo. </a:t>
            </a:r>
            <a:endParaRPr lang="es-ES"/>
          </a:p>
          <a:p>
            <a:pPr>
              <a:lnSpc>
                <a:spcPct val="100000"/>
              </a:lnSpc>
            </a:pPr>
            <a:r>
              <a:rPr lang="es-ES" dirty="0"/>
              <a:t> </a:t>
            </a:r>
            <a:r>
              <a:rPr lang="es-ES" b="1" dirty="0"/>
              <a:t>Metodología: </a:t>
            </a:r>
            <a:r>
              <a:rPr lang="es-ES" dirty="0"/>
              <a:t>El maestro de AL (Audición y Lenguaje) ofrecerá las claves para reforzar a estos niños las emisiones adecuadas. </a:t>
            </a:r>
            <a:endParaRPr lang="es-ES"/>
          </a:p>
          <a:p>
            <a:pPr>
              <a:lnSpc>
                <a:spcPct val="100000"/>
              </a:lnSpc>
            </a:pPr>
            <a:r>
              <a:rPr lang="es-ES" b="1" dirty="0"/>
              <a:t>Actividades: </a:t>
            </a:r>
            <a:r>
              <a:rPr lang="es-ES" dirty="0"/>
              <a:t>Fomentar la comunicación entre iguales. </a:t>
            </a:r>
            <a:endParaRPr lang="es-ES"/>
          </a:p>
          <a:p>
            <a:pPr>
              <a:lnSpc>
                <a:spcPct val="100000"/>
              </a:lnSpc>
            </a:pPr>
            <a:r>
              <a:rPr lang="es-ES" b="1" dirty="0"/>
              <a:t>Contenidos y Objetivos: </a:t>
            </a:r>
            <a:r>
              <a:rPr lang="es-ES" dirty="0"/>
              <a:t>En casos graves se incluyen áreas de comunicación en Lengua Castellana, Literatura, Idiomas. </a:t>
            </a:r>
            <a:endParaRPr lang="es-ES"/>
          </a:p>
          <a:p>
            <a:pPr>
              <a:lnSpc>
                <a:spcPct val="100000"/>
              </a:lnSpc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32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53530D-9172-4718-A8FB-184139AC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1">
                    <a:lumMod val="85000"/>
                    <a:lumOff val="15000"/>
                  </a:schemeClr>
                </a:solidFill>
              </a:rPr>
              <a:t>Discapacidades sensoriales, capítulo 9, página 4. Introducción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5D1E074-5726-449E-8488-9BAD63172E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72158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8362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40D55E-9BD7-4387-B4EE-BE99B744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s-ES" b="1">
                <a:solidFill>
                  <a:srgbClr val="FFFEFF"/>
                </a:solidFill>
              </a:rPr>
              <a:t>Discapacidad visual , capítulo i, página 4</a:t>
            </a:r>
            <a:endParaRPr lang="es-ES">
              <a:solidFill>
                <a:srgbClr val="FFFEFF"/>
              </a:solidFill>
            </a:endParaRP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E6461002-D5AC-42C1-8672-7AEEA671A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600"/>
              <a:t>La ceguera es una afectación del sentido de la vista, se puede diferenciar entre alumnos con pérdidas de visión total (ciegas o invidentes) y alumnos con </a:t>
            </a:r>
            <a:r>
              <a:rPr lang="es-ES" sz="1600" err="1"/>
              <a:t>hipovisión</a:t>
            </a:r>
            <a:r>
              <a:rPr lang="es-ES" sz="1600"/>
              <a:t>, pero para considerarse discapacidad es necesario que el sentido de la vista no sea suficiente para poder desarrollar actividades de la vida cotidiana que precisen su uso</a:t>
            </a:r>
          </a:p>
          <a:p>
            <a:pPr>
              <a:lnSpc>
                <a:spcPct val="100000"/>
              </a:lnSpc>
            </a:pPr>
            <a:r>
              <a:rPr lang="es-ES" sz="1600"/>
              <a:t>Diferenciamos entre dos tipos de discapacidad visual y esta distinción influye en la manera que estos sujetos desarrollan su aprendizaje: </a:t>
            </a:r>
          </a:p>
          <a:p>
            <a:pPr>
              <a:lnSpc>
                <a:spcPct val="100000"/>
              </a:lnSpc>
            </a:pPr>
            <a:r>
              <a:rPr lang="es-ES" sz="1600" b="1"/>
              <a:t>Alumnos invidentes: </a:t>
            </a:r>
            <a:r>
              <a:rPr lang="es-ES" sz="1600"/>
              <a:t>Aquellos que carecen de referencias visuales y aunque las tengan no son suficientes para emplearlas en el aprendizaje de la lecto-escritura tradicional y actividades habituales. </a:t>
            </a:r>
          </a:p>
          <a:p>
            <a:pPr>
              <a:lnSpc>
                <a:spcPct val="100000"/>
              </a:lnSpc>
            </a:pPr>
            <a:r>
              <a:rPr lang="es-ES" sz="1600" b="1"/>
              <a:t>Alumnos con </a:t>
            </a:r>
            <a:r>
              <a:rPr lang="es-ES" sz="1600" b="1" err="1"/>
              <a:t>hipovisión</a:t>
            </a:r>
            <a:r>
              <a:rPr lang="es-ES" sz="1600" b="1"/>
              <a:t>: </a:t>
            </a:r>
            <a:r>
              <a:rPr lang="es-ES" sz="1600"/>
              <a:t>Aquellos que presentan una reducida capacidad de visión pero que poseen restos visuales suficientes para emplearlos en el aprendizaje de la lecto-escritura tradicional y actividades habituales. </a:t>
            </a:r>
          </a:p>
          <a:p>
            <a:pPr>
              <a:lnSpc>
                <a:spcPct val="100000"/>
              </a:lnSpc>
            </a:pPr>
            <a:endParaRPr lang="es-ES" sz="1600"/>
          </a:p>
        </p:txBody>
      </p:sp>
    </p:spTree>
    <p:extLst>
      <p:ext uri="{BB962C8B-B14F-4D97-AF65-F5344CB8AC3E}">
        <p14:creationId xmlns:p14="http://schemas.microsoft.com/office/powerpoint/2010/main" val="400856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18FFF8BA-E008-4068-851C-2CED296AC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681307-5604-49A0-B5ED-F22C7197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4076153" cy="5156642"/>
          </a:xfrm>
        </p:spPr>
        <p:txBody>
          <a:bodyPr anchor="ctr">
            <a:norm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Necesidades Educativas de alumnos con discapacidad visual, capítulo 9, página 6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32B0DA7-13B0-4805-B9BD-9BFACCB23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D17921-1EF4-488E-A9AA-AC6B7F3CE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D1B9C9-4856-4A85-94BF-669A4C0DD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743" y="702156"/>
            <a:ext cx="6484091" cy="51566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s-ES" sz="1400"/>
          </a:p>
          <a:p>
            <a:pPr>
              <a:lnSpc>
                <a:spcPct val="100000"/>
              </a:lnSpc>
            </a:pPr>
            <a:r>
              <a:rPr lang="es-ES" sz="1400"/>
              <a:t>Posibilidad de acceder a la información del medio contextual a través de otros sentidos. </a:t>
            </a:r>
          </a:p>
          <a:p>
            <a:pPr>
              <a:lnSpc>
                <a:spcPct val="100000"/>
              </a:lnSpc>
            </a:pPr>
            <a:r>
              <a:rPr lang="es-ES" sz="1400"/>
              <a:t>Orientación y movilidad. </a:t>
            </a:r>
          </a:p>
          <a:p>
            <a:pPr>
              <a:lnSpc>
                <a:spcPct val="100000"/>
              </a:lnSpc>
            </a:pPr>
            <a:r>
              <a:rPr lang="es-ES" sz="1400"/>
              <a:t>Desarrollo de la capacidad de manipulación de objetos. </a:t>
            </a:r>
          </a:p>
          <a:p>
            <a:pPr>
              <a:lnSpc>
                <a:spcPct val="100000"/>
              </a:lnSpc>
            </a:pPr>
            <a:r>
              <a:rPr lang="es-ES" sz="1400"/>
              <a:t>Restablecer posturas corporales saludables y socialmente aceptables. </a:t>
            </a:r>
          </a:p>
          <a:p>
            <a:pPr>
              <a:lnSpc>
                <a:spcPct val="100000"/>
              </a:lnSpc>
            </a:pPr>
            <a:r>
              <a:rPr lang="es-ES" sz="1400"/>
              <a:t>Estimulación psicomotriz, auditiva, táctiles… </a:t>
            </a:r>
          </a:p>
          <a:p>
            <a:pPr>
              <a:lnSpc>
                <a:spcPct val="100000"/>
              </a:lnSpc>
            </a:pPr>
            <a:r>
              <a:rPr lang="es-ES" sz="1400"/>
              <a:t>Deambulación mediante estrategias o herramientas. </a:t>
            </a:r>
          </a:p>
          <a:p>
            <a:pPr>
              <a:lnSpc>
                <a:spcPct val="100000"/>
              </a:lnSpc>
            </a:pPr>
            <a:r>
              <a:rPr lang="es-ES" sz="1400"/>
              <a:t>Fomentar la participación de los familiares en los programas estimulares, para que sirvan de modelo de una forma adecuada. </a:t>
            </a:r>
          </a:p>
          <a:p>
            <a:pPr>
              <a:lnSpc>
                <a:spcPct val="100000"/>
              </a:lnSpc>
            </a:pPr>
            <a:r>
              <a:rPr lang="es-ES" sz="1400"/>
              <a:t>Modificación conductual. </a:t>
            </a:r>
          </a:p>
          <a:p>
            <a:pPr>
              <a:lnSpc>
                <a:spcPct val="100000"/>
              </a:lnSpc>
            </a:pPr>
            <a:r>
              <a:rPr lang="es-ES" sz="1400"/>
              <a:t>Empleo de apoyos ópticos adaptados. </a:t>
            </a:r>
          </a:p>
          <a:p>
            <a:pPr>
              <a:lnSpc>
                <a:spcPct val="100000"/>
              </a:lnSpc>
            </a:pPr>
            <a:r>
              <a:rPr lang="es-ES" sz="1400"/>
              <a:t>Adaptar la herramienta lecto-escritora que se ajuste a su tipo de agudeza visual. </a:t>
            </a:r>
          </a:p>
          <a:p>
            <a:pPr>
              <a:lnSpc>
                <a:spcPct val="100000"/>
              </a:lnSpc>
            </a:pPr>
            <a:r>
              <a:rPr lang="es-ES" sz="1400"/>
              <a:t>Adecuación a los ritmos individuales de aprendizaje. </a:t>
            </a:r>
          </a:p>
          <a:p>
            <a:pPr>
              <a:lnSpc>
                <a:spcPct val="100000"/>
              </a:lnSpc>
            </a:pPr>
            <a:endParaRPr lang="es-ES" sz="1400"/>
          </a:p>
        </p:txBody>
      </p:sp>
    </p:spTree>
    <p:extLst>
      <p:ext uri="{BB962C8B-B14F-4D97-AF65-F5344CB8AC3E}">
        <p14:creationId xmlns:p14="http://schemas.microsoft.com/office/powerpoint/2010/main" val="143741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FFF8BA-E008-4068-851C-2CED296AC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5B7344-6504-4526-892E-0BEFE9CC5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4076153" cy="5156642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chemeClr val="tx2"/>
                </a:solidFill>
              </a:rPr>
              <a:t>Las ACI a los alumnos con deficiencia visual, capítulo 9, páginas 6-7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832B0DA7-13B0-4805-B9BD-9BFACCB23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D5D17921-1EF4-488E-A9AA-AC6B7F3CE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3B10EA1-D887-4CA2-AF9D-6130868F0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743" y="702156"/>
            <a:ext cx="6484091" cy="51566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/>
          </a:p>
          <a:p>
            <a:r>
              <a:rPr lang="es-ES" b="1"/>
              <a:t>Elementos de acceso materiales al Currículum: </a:t>
            </a:r>
            <a:endParaRPr lang="es-ES"/>
          </a:p>
          <a:p>
            <a:r>
              <a:rPr lang="es-ES"/>
              <a:t>o </a:t>
            </a:r>
            <a:r>
              <a:rPr lang="es-ES" b="1"/>
              <a:t>Organización de espacio</a:t>
            </a:r>
            <a:r>
              <a:rPr lang="es-ES"/>
              <a:t>: Debe ser estable y fijo. Además de ser espacios abiertos y sin obstáculos, y la ubicación del alumno en el aula debe ser segura y cómoda. </a:t>
            </a:r>
          </a:p>
          <a:p>
            <a:r>
              <a:rPr lang="es-ES"/>
              <a:t>o </a:t>
            </a:r>
            <a:r>
              <a:rPr lang="es-ES" b="1"/>
              <a:t>Iluminación</a:t>
            </a:r>
            <a:r>
              <a:rPr lang="es-ES"/>
              <a:t>: Ambientes luminosos en el caso de contar con cierta capacidad visual. </a:t>
            </a:r>
          </a:p>
          <a:p>
            <a:r>
              <a:rPr lang="es-ES"/>
              <a:t>o </a:t>
            </a:r>
            <a:r>
              <a:rPr lang="es-ES" b="1"/>
              <a:t>Sonorización</a:t>
            </a:r>
            <a:r>
              <a:rPr lang="es-ES"/>
              <a:t>: que compense el déficit. </a:t>
            </a:r>
          </a:p>
          <a:p>
            <a:r>
              <a:rPr lang="es-ES"/>
              <a:t>o </a:t>
            </a:r>
            <a:r>
              <a:rPr lang="es-ES" b="1"/>
              <a:t>Material didáctico</a:t>
            </a:r>
            <a:r>
              <a:rPr lang="es-ES"/>
              <a:t>: el profesor debe incorporar modificaciones que se ajuste a este alumno y pueda ser aplicado en todo el grupo. Además de facilitarle ciertas herramientas: punzones, libros Braille, material especial… 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728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2B4922-7602-46A0-9EEB-1F737C65F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75CD29-1453-4BE6-8717-DC5BC1CC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es-ES" sz="2500" dirty="0"/>
              <a:t>Discapacidad Visual. </a:t>
            </a:r>
            <a:br>
              <a:rPr lang="es-ES" sz="2500" dirty="0"/>
            </a:br>
            <a:r>
              <a:rPr lang="es-ES" sz="2500" b="1" dirty="0"/>
              <a:t>Elementos curriculares básicos: </a:t>
            </a:r>
            <a:br>
              <a:rPr lang="es-ES" sz="2500" dirty="0"/>
            </a:br>
            <a:r>
              <a:rPr lang="es-ES" sz="2500" dirty="0"/>
              <a:t>, capítulo 9, páginas 6-7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0450C2-785F-4B9A-ADCF-A3081A1CF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6616FE08-2FA4-454F-8805-C2B340EE8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AD6FD8DB-BEB0-487A-910E-E4D3E89D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E7F0B04F-9887-478F-B1F0-5B28D467D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juguete, muñeca, dibujo&#10;&#10;Descripción generada automáticamente">
            <a:extLst>
              <a:ext uri="{FF2B5EF4-FFF2-40B4-BE49-F238E27FC236}">
                <a16:creationId xmlns:a16="http://schemas.microsoft.com/office/drawing/2014/main" id="{2A383606-A64F-4795-A0CC-094CEA642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86" y="2521923"/>
            <a:ext cx="2536890" cy="338252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64D922-F99F-44E8-9E7A-E71163DBF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6" y="2180496"/>
            <a:ext cx="6755510" cy="404568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s-ES" sz="1300"/>
          </a:p>
          <a:p>
            <a:pPr>
              <a:lnSpc>
                <a:spcPct val="100000"/>
              </a:lnSpc>
            </a:pPr>
            <a:r>
              <a:rPr lang="es-ES" sz="1300" b="1"/>
              <a:t>Evaluación: </a:t>
            </a:r>
            <a:r>
              <a:rPr lang="es-ES" sz="1300"/>
              <a:t>Se puede evaluar mediante técnicas orales o el sistema Braille teniendo en cuenta que precisa de mayor tiempo para concluir sus tareas y que hay que quitar importancia al contenido visual. </a:t>
            </a:r>
          </a:p>
          <a:p>
            <a:pPr>
              <a:lnSpc>
                <a:spcPct val="100000"/>
              </a:lnSpc>
            </a:pPr>
            <a:r>
              <a:rPr lang="es-ES" sz="1300" b="1"/>
              <a:t>Metodología: </a:t>
            </a:r>
            <a:r>
              <a:rPr lang="es-ES" sz="1300"/>
              <a:t>Se le debe aportar mayor información auditiva y sensorial, además de reiterar explicaciones y asegurarse que sigue el ritmo de aprendizaje. Además sería positivo implicar al resto de compañeros en la facilitación de su aprendizaje. </a:t>
            </a:r>
          </a:p>
          <a:p>
            <a:pPr>
              <a:lnSpc>
                <a:spcPct val="100000"/>
              </a:lnSpc>
            </a:pPr>
            <a:r>
              <a:rPr lang="es-ES" sz="1300" b="1"/>
              <a:t>Actividades: </a:t>
            </a:r>
            <a:r>
              <a:rPr lang="es-ES" sz="1300"/>
              <a:t>En ocasiones se eliminarán o modificarán según su capacidad visual. </a:t>
            </a:r>
          </a:p>
          <a:p>
            <a:pPr>
              <a:lnSpc>
                <a:spcPct val="100000"/>
              </a:lnSpc>
            </a:pPr>
            <a:r>
              <a:rPr lang="es-ES" sz="1300" b="1"/>
              <a:t>Contenidos: </a:t>
            </a:r>
            <a:r>
              <a:rPr lang="es-ES" sz="1300"/>
              <a:t>Hay que añadir contenidos relacionados con: Identidad y autonomía personal; Orientación Corporal; Medio físico y social; Orientación espacial y temporal, Motricidad gruesa y fina. </a:t>
            </a:r>
          </a:p>
          <a:p>
            <a:pPr>
              <a:lnSpc>
                <a:spcPct val="100000"/>
              </a:lnSpc>
            </a:pPr>
            <a:r>
              <a:rPr lang="es-ES" sz="1300" b="1"/>
              <a:t>Objetivos: </a:t>
            </a:r>
            <a:r>
              <a:rPr lang="es-ES" sz="1300"/>
              <a:t>Es necesario temporalizar su aprendizaje y considerar si supone una adaptación significativa o no lo es; y priorizar objetivos. En ocasiones se eliminarán objetivos como en Ed. Física o Plástica </a:t>
            </a:r>
          </a:p>
        </p:txBody>
      </p:sp>
    </p:spTree>
    <p:extLst>
      <p:ext uri="{BB962C8B-B14F-4D97-AF65-F5344CB8AC3E}">
        <p14:creationId xmlns:p14="http://schemas.microsoft.com/office/powerpoint/2010/main" val="18350099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_2SEEDS">
      <a:dk1>
        <a:srgbClr val="000000"/>
      </a:dk1>
      <a:lt1>
        <a:srgbClr val="FFFFFF"/>
      </a:lt1>
      <a:dk2>
        <a:srgbClr val="37371F"/>
      </a:dk2>
      <a:lt2>
        <a:srgbClr val="E2E2E8"/>
      </a:lt2>
      <a:accent1>
        <a:srgbClr val="C38E4D"/>
      </a:accent1>
      <a:accent2>
        <a:srgbClr val="A8A538"/>
      </a:accent2>
      <a:accent3>
        <a:srgbClr val="85AE44"/>
      </a:accent3>
      <a:accent4>
        <a:srgbClr val="3F6DB3"/>
      </a:accent4>
      <a:accent5>
        <a:srgbClr val="6260CA"/>
      </a:accent5>
      <a:accent6>
        <a:srgbClr val="8357BD"/>
      </a:accent6>
      <a:hlink>
        <a:srgbClr val="2F8F5D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3768</Words>
  <Application>Microsoft Office PowerPoint</Application>
  <PresentationFormat>Panorámica</PresentationFormat>
  <Paragraphs>237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4" baseType="lpstr">
      <vt:lpstr>Avenir Next LT Pro</vt:lpstr>
      <vt:lpstr>Gill Sans MT</vt:lpstr>
      <vt:lpstr>Wingdings 2</vt:lpstr>
      <vt:lpstr>DividendVTI</vt:lpstr>
      <vt:lpstr>Alumnos con necesidades educativas especiales</vt:lpstr>
      <vt:lpstr>Introducción, capítulo 9, página 2</vt:lpstr>
      <vt:lpstr>Introducción II, capítulo 9, página 2</vt:lpstr>
      <vt:lpstr>RELATIVIDAD DE LA NEE, capítulo 9, página 2</vt:lpstr>
      <vt:lpstr>Discapacidades sensoriales, capítulo 9, página 4. Introducción</vt:lpstr>
      <vt:lpstr>Discapacidad visual , capítulo i, página 4</vt:lpstr>
      <vt:lpstr>Necesidades Educativas de alumnos con discapacidad visual, capítulo 9, página 6</vt:lpstr>
      <vt:lpstr>Las ACI a los alumnos con deficiencia visual, capítulo 9, páginas 6-7</vt:lpstr>
      <vt:lpstr>Discapacidad Visual.  Elementos curriculares básicos:  , capítulo 9, páginas 6-7</vt:lpstr>
      <vt:lpstr>Discapacidad auditiva, capítulo 9, página 7</vt:lpstr>
      <vt:lpstr>Los factores que interfieren en que la afectación sea mayor o no son en la discapacidad  auditiva i, capítulo 9, página 7</vt:lpstr>
      <vt:lpstr>Los factores que interfieren en que la afectación sea mayor o no son en la discapacidad auditiva II,  capítulo 9, página 8</vt:lpstr>
      <vt:lpstr>Necesidades Educativas de alumnos con discapacidad auditiva, capítulo 9, página 8</vt:lpstr>
      <vt:lpstr>Las ACI a los alumnos con deficiencia auditiva I, capítulo 9, página 8. Elementos de acceso materiales al Currículum</vt:lpstr>
      <vt:lpstr>Las ACI a los alumnos con deficiencia auditiva II, capítulo 9, páginas 8-9.  Elementos curriculares básicos </vt:lpstr>
      <vt:lpstr>Discapacidades psíquicas, capítulo 9, página 9. Introducción</vt:lpstr>
      <vt:lpstr>Trastornos del Espectro Autista, capítulo 9, página 10</vt:lpstr>
      <vt:lpstr>Necesidades educativas con discapacidad psíquica, capítulo 9, página 10</vt:lpstr>
      <vt:lpstr>      Las ACI a los alumnos con Trastorno del Espectro Autista I, capítulo 9, página 11.  Elementos de acceso materiales al Currículum  </vt:lpstr>
      <vt:lpstr>Las ACI a los alumnos con Trastorno del Espectro Autista II, capítulo 9, página 11. Elementos curriculares básicos:  </vt:lpstr>
      <vt:lpstr>Discapacidad intelectual, capítulo 9, página 11</vt:lpstr>
      <vt:lpstr>gravedad de la Discapacidad Intelectual, capítulo 9, página 12</vt:lpstr>
      <vt:lpstr>Necesidades educativas de alumnos con retraso mental alumnos, capítulo 9, página 12</vt:lpstr>
      <vt:lpstr>Las ACI de los alumnos con Retraso Mental I, capítulo 9, páginas 12-13. Elementos de acceso materiales al Currículum  </vt:lpstr>
      <vt:lpstr>Las ACI de los alumnos con Retraso Mental I, capítulo 9, página 13. Elementos curriculares básicos  </vt:lpstr>
      <vt:lpstr>Trastorno motor, capítulo 9, página 13. Introducción</vt:lpstr>
      <vt:lpstr>El trastorno motor también engloba diferentes subtipos, capítulo 9,páginas 13-14</vt:lpstr>
      <vt:lpstr>Necesidades educativas en torno a la discapacidad motórica, capítulo 9, página 14</vt:lpstr>
      <vt:lpstr>Las ACI a los alumnos con trastorno motor I, capítulo 9, página 14. Elementos de acceso materiales al Currículum  </vt:lpstr>
      <vt:lpstr>Las ACI a los alumnos con trastorno motor II, capítulo 9, páginas 14-15. Elementos curriculares básicos  </vt:lpstr>
      <vt:lpstr>Altas Capacidades, capítulo 9, página 15. Introducción</vt:lpstr>
      <vt:lpstr>Necesidades Educativas altas capacidades, capítulo 9, página 15</vt:lpstr>
      <vt:lpstr>Las ACI a los alumnos con sobredotación intelectual i , capítulo 9, página 16</vt:lpstr>
      <vt:lpstr>Las aci a los alumnos con sobredotación intelectual II, capítulo 9, página 16. Elementos curriculares básicos  </vt:lpstr>
      <vt:lpstr>Trastornos del lenguaje, capítulo 9, página 17. Introducción</vt:lpstr>
      <vt:lpstr>Distinciones del trastorno del lenguaje i, capítulo 9, página 17</vt:lpstr>
      <vt:lpstr>Distinciones del trastorno del lenguaje ii, capítulo 9, página 18</vt:lpstr>
      <vt:lpstr>Necesidades Educativas para alumnos con trastorno del lenguaje, capítulo 9, página 18</vt:lpstr>
      <vt:lpstr>Las ACI a los alumnos con trastornos del lenguaje, capítulo 9, página 18. Elementos de acceso materiales al Currículum  </vt:lpstr>
      <vt:lpstr>Las ACI a los alumnos con trastornos del lenguaje, capítulo 9, página 18. Elementos curriculares básicos: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Alumnos con necesidades educativas especiales</dc:title>
  <dc:creator>Juan Antonio Delgado De La Rosa</dc:creator>
  <cp:lastModifiedBy>Juan Antonio Delgado De La Rosa</cp:lastModifiedBy>
  <cp:revision>14</cp:revision>
  <dcterms:created xsi:type="dcterms:W3CDTF">2020-04-22T10:48:04Z</dcterms:created>
  <dcterms:modified xsi:type="dcterms:W3CDTF">2020-04-22T11:08:20Z</dcterms:modified>
</cp:coreProperties>
</file>