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changesInfos/changesInfo1.xml" ContentType="application/vnd.ms-powerpoint.changesinfo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diagrams/drawing10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Default Extension="svg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228BE-2699-E5E9-DFE6-A9A91BDAB8FC}" v="4360" dt="2020-05-05T18:08:11.242"/>
    <p1510:client id="{DAA3CE88-23B4-23F7-E9EC-7E06AFB19E3C}" v="726" dt="2020-05-06T08:44:52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30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RIA JIMENEZ LOPEZ" userId="S::josemaria.jimenez@unir.net::e80c1902-ae2e-47ef-bb42-a8b6ed7968ca" providerId="AD" clId="Web-{DAA3CE88-23B4-23F7-E9EC-7E06AFB19E3C}"/>
    <pc:docChg chg="addSld modSld">
      <pc:chgData name="JOSE MARIA JIMENEZ LOPEZ" userId="S::josemaria.jimenez@unir.net::e80c1902-ae2e-47ef-bb42-a8b6ed7968ca" providerId="AD" clId="Web-{DAA3CE88-23B4-23F7-E9EC-7E06AFB19E3C}" dt="2020-05-06T08:45:15.104" v="729"/>
      <pc:docMkLst>
        <pc:docMk/>
      </pc:docMkLst>
      <pc:sldChg chg="addSp delSp modSp mod setBg setClrOvrMap">
        <pc:chgData name="JOSE MARIA JIMENEZ LOPEZ" userId="S::josemaria.jimenez@unir.net::e80c1902-ae2e-47ef-bb42-a8b6ed7968ca" providerId="AD" clId="Web-{DAA3CE88-23B4-23F7-E9EC-7E06AFB19E3C}" dt="2020-05-05T18:18:54.468" v="69"/>
        <pc:sldMkLst>
          <pc:docMk/>
          <pc:sldMk cId="1358167192" sldId="266"/>
        </pc:sldMkLst>
        <pc:spChg chg="mod">
          <ac:chgData name="JOSE MARIA JIMENEZ LOPEZ" userId="S::josemaria.jimenez@unir.net::e80c1902-ae2e-47ef-bb42-a8b6ed7968ca" providerId="AD" clId="Web-{DAA3CE88-23B4-23F7-E9EC-7E06AFB19E3C}" dt="2020-05-05T18:18:54.468" v="69"/>
          <ac:spMkLst>
            <pc:docMk/>
            <pc:sldMk cId="1358167192" sldId="266"/>
            <ac:spMk id="2" creationId="{0F162C7F-FA32-44A9-86CE-968B9250BB07}"/>
          </ac:spMkLst>
        </pc:spChg>
        <pc:spChg chg="del">
          <ac:chgData name="JOSE MARIA JIMENEZ LOPEZ" userId="S::josemaria.jimenez@unir.net::e80c1902-ae2e-47ef-bb42-a8b6ed7968ca" providerId="AD" clId="Web-{DAA3CE88-23B4-23F7-E9EC-7E06AFB19E3C}" dt="2020-05-05T18:18:54.468" v="69"/>
          <ac:spMkLst>
            <pc:docMk/>
            <pc:sldMk cId="1358167192" sldId="266"/>
            <ac:spMk id="3" creationId="{08C53103-7582-41B7-B67E-E21185CFA511}"/>
          </ac:spMkLst>
        </pc:spChg>
        <pc:spChg chg="add">
          <ac:chgData name="JOSE MARIA JIMENEZ LOPEZ" userId="S::josemaria.jimenez@unir.net::e80c1902-ae2e-47ef-bb42-a8b6ed7968ca" providerId="AD" clId="Web-{DAA3CE88-23B4-23F7-E9EC-7E06AFB19E3C}" dt="2020-05-05T18:18:54.468" v="69"/>
          <ac:spMkLst>
            <pc:docMk/>
            <pc:sldMk cId="1358167192" sldId="266"/>
            <ac:spMk id="10" creationId="{103E59AE-44F8-4FB9-BF05-C888FE3E1DFA}"/>
          </ac:spMkLst>
        </pc:spChg>
        <pc:spChg chg="add">
          <ac:chgData name="JOSE MARIA JIMENEZ LOPEZ" userId="S::josemaria.jimenez@unir.net::e80c1902-ae2e-47ef-bb42-a8b6ed7968ca" providerId="AD" clId="Web-{DAA3CE88-23B4-23F7-E9EC-7E06AFB19E3C}" dt="2020-05-05T18:18:54.468" v="69"/>
          <ac:spMkLst>
            <pc:docMk/>
            <pc:sldMk cId="1358167192" sldId="266"/>
            <ac:spMk id="14" creationId="{8B6B14AE-589A-45CC-A30D-41995FC1F8BA}"/>
          </ac:spMkLst>
        </pc:spChg>
        <pc:graphicFrameChg chg="add">
          <ac:chgData name="JOSE MARIA JIMENEZ LOPEZ" userId="S::josemaria.jimenez@unir.net::e80c1902-ae2e-47ef-bb42-a8b6ed7968ca" providerId="AD" clId="Web-{DAA3CE88-23B4-23F7-E9EC-7E06AFB19E3C}" dt="2020-05-05T18:18:54.468" v="69"/>
          <ac:graphicFrameMkLst>
            <pc:docMk/>
            <pc:sldMk cId="1358167192" sldId="266"/>
            <ac:graphicFrameMk id="5" creationId="{DDBB5A73-0DBF-465C-8EBE-EDA4D3DD6016}"/>
          </ac:graphicFrameMkLst>
        </pc:graphicFrameChg>
        <pc:cxnChg chg="add">
          <ac:chgData name="JOSE MARIA JIMENEZ LOPEZ" userId="S::josemaria.jimenez@unir.net::e80c1902-ae2e-47ef-bb42-a8b6ed7968ca" providerId="AD" clId="Web-{DAA3CE88-23B4-23F7-E9EC-7E06AFB19E3C}" dt="2020-05-05T18:18:54.468" v="69"/>
          <ac:cxnSpMkLst>
            <pc:docMk/>
            <pc:sldMk cId="1358167192" sldId="266"/>
            <ac:cxnSpMk id="12" creationId="{2752F38C-F560-47AA-90AD-209F39C04150}"/>
          </ac:cxnSpMkLst>
        </pc:cxnChg>
      </pc:sldChg>
      <pc:sldChg chg="addSp delSp modSp mod setBg setClrOvrMap">
        <pc:chgData name="JOSE MARIA JIMENEZ LOPEZ" userId="S::josemaria.jimenez@unir.net::e80c1902-ae2e-47ef-bb42-a8b6ed7968ca" providerId="AD" clId="Web-{DAA3CE88-23B4-23F7-E9EC-7E06AFB19E3C}" dt="2020-05-05T18:20:49.483" v="149" actId="20577"/>
        <pc:sldMkLst>
          <pc:docMk/>
          <pc:sldMk cId="3677512009" sldId="267"/>
        </pc:sldMkLst>
        <pc:spChg chg="mod">
          <ac:chgData name="JOSE MARIA JIMENEZ LOPEZ" userId="S::josemaria.jimenez@unir.net::e80c1902-ae2e-47ef-bb42-a8b6ed7968ca" providerId="AD" clId="Web-{DAA3CE88-23B4-23F7-E9EC-7E06AFB19E3C}" dt="2020-05-05T18:19:32.687" v="79" actId="20577"/>
          <ac:spMkLst>
            <pc:docMk/>
            <pc:sldMk cId="3677512009" sldId="267"/>
            <ac:spMk id="2" creationId="{56111DC1-6914-4749-BB5C-1952653086FC}"/>
          </ac:spMkLst>
        </pc:spChg>
        <pc:spChg chg="del mod">
          <ac:chgData name="JOSE MARIA JIMENEZ LOPEZ" userId="S::josemaria.jimenez@unir.net::e80c1902-ae2e-47ef-bb42-a8b6ed7968ca" providerId="AD" clId="Web-{DAA3CE88-23B4-23F7-E9EC-7E06AFB19E3C}" dt="2020-05-05T18:19:19.062" v="70"/>
          <ac:spMkLst>
            <pc:docMk/>
            <pc:sldMk cId="3677512009" sldId="267"/>
            <ac:spMk id="3" creationId="{7123DC9C-15BC-4A33-A8A2-422FFC45267B}"/>
          </ac:spMkLst>
        </pc:spChg>
        <pc:spChg chg="add">
          <ac:chgData name="JOSE MARIA JIMENEZ LOPEZ" userId="S::josemaria.jimenez@unir.net::e80c1902-ae2e-47ef-bb42-a8b6ed7968ca" providerId="AD" clId="Web-{DAA3CE88-23B4-23F7-E9EC-7E06AFB19E3C}" dt="2020-05-05T18:19:19.062" v="70"/>
          <ac:spMkLst>
            <pc:docMk/>
            <pc:sldMk cId="3677512009" sldId="267"/>
            <ac:spMk id="10" creationId="{103E59AE-44F8-4FB9-BF05-C888FE3E1DFA}"/>
          </ac:spMkLst>
        </pc:spChg>
        <pc:spChg chg="add">
          <ac:chgData name="JOSE MARIA JIMENEZ LOPEZ" userId="S::josemaria.jimenez@unir.net::e80c1902-ae2e-47ef-bb42-a8b6ed7968ca" providerId="AD" clId="Web-{DAA3CE88-23B4-23F7-E9EC-7E06AFB19E3C}" dt="2020-05-05T18:19:19.062" v="70"/>
          <ac:spMkLst>
            <pc:docMk/>
            <pc:sldMk cId="3677512009" sldId="267"/>
            <ac:spMk id="14" creationId="{8B6B14AE-589A-45CC-A30D-41995FC1F8BA}"/>
          </ac:spMkLst>
        </pc:spChg>
        <pc:graphicFrameChg chg="add modGraphic">
          <ac:chgData name="JOSE MARIA JIMENEZ LOPEZ" userId="S::josemaria.jimenez@unir.net::e80c1902-ae2e-47ef-bb42-a8b6ed7968ca" providerId="AD" clId="Web-{DAA3CE88-23B4-23F7-E9EC-7E06AFB19E3C}" dt="2020-05-05T18:20:49.483" v="149" actId="20577"/>
          <ac:graphicFrameMkLst>
            <pc:docMk/>
            <pc:sldMk cId="3677512009" sldId="267"/>
            <ac:graphicFrameMk id="5" creationId="{2895E5AB-E7C7-41ED-8E43-62B0E1DFA7C4}"/>
          </ac:graphicFrameMkLst>
        </pc:graphicFrameChg>
        <pc:cxnChg chg="add">
          <ac:chgData name="JOSE MARIA JIMENEZ LOPEZ" userId="S::josemaria.jimenez@unir.net::e80c1902-ae2e-47ef-bb42-a8b6ed7968ca" providerId="AD" clId="Web-{DAA3CE88-23B4-23F7-E9EC-7E06AFB19E3C}" dt="2020-05-05T18:19:19.062" v="70"/>
          <ac:cxnSpMkLst>
            <pc:docMk/>
            <pc:sldMk cId="3677512009" sldId="267"/>
            <ac:cxnSpMk id="12" creationId="{2752F38C-F560-47AA-90AD-209F39C04150}"/>
          </ac:cxnSpMkLst>
        </pc:cxnChg>
      </pc:sldChg>
      <pc:sldChg chg="addSp delSp modSp new mod setBg setClrOvrMap">
        <pc:chgData name="JOSE MARIA JIMENEZ LOPEZ" userId="S::josemaria.jimenez@unir.net::e80c1902-ae2e-47ef-bb42-a8b6ed7968ca" providerId="AD" clId="Web-{DAA3CE88-23B4-23F7-E9EC-7E06AFB19E3C}" dt="2020-05-05T18:26:29.762" v="399"/>
        <pc:sldMkLst>
          <pc:docMk/>
          <pc:sldMk cId="2260523826" sldId="268"/>
        </pc:sldMkLst>
        <pc:spChg chg="mod">
          <ac:chgData name="JOSE MARIA JIMENEZ LOPEZ" userId="S::josemaria.jimenez@unir.net::e80c1902-ae2e-47ef-bb42-a8b6ed7968ca" providerId="AD" clId="Web-{DAA3CE88-23B4-23F7-E9EC-7E06AFB19E3C}" dt="2020-05-05T18:26:29.762" v="399"/>
          <ac:spMkLst>
            <pc:docMk/>
            <pc:sldMk cId="2260523826" sldId="268"/>
            <ac:spMk id="2" creationId="{09494D2D-CDDD-47C3-9945-2EDA750AB020}"/>
          </ac:spMkLst>
        </pc:spChg>
        <pc:spChg chg="del mod">
          <ac:chgData name="JOSE MARIA JIMENEZ LOPEZ" userId="S::josemaria.jimenez@unir.net::e80c1902-ae2e-47ef-bb42-a8b6ed7968ca" providerId="AD" clId="Web-{DAA3CE88-23B4-23F7-E9EC-7E06AFB19E3C}" dt="2020-05-05T18:26:29.762" v="399"/>
          <ac:spMkLst>
            <pc:docMk/>
            <pc:sldMk cId="2260523826" sldId="268"/>
            <ac:spMk id="3" creationId="{38826333-7132-402D-9F52-5DC52BB9A2DF}"/>
          </ac:spMkLst>
        </pc:spChg>
        <pc:spChg chg="add">
          <ac:chgData name="JOSE MARIA JIMENEZ LOPEZ" userId="S::josemaria.jimenez@unir.net::e80c1902-ae2e-47ef-bb42-a8b6ed7968ca" providerId="AD" clId="Web-{DAA3CE88-23B4-23F7-E9EC-7E06AFB19E3C}" dt="2020-05-05T18:26:29.762" v="399"/>
          <ac:spMkLst>
            <pc:docMk/>
            <pc:sldMk cId="2260523826" sldId="268"/>
            <ac:spMk id="10" creationId="{103E59AE-44F8-4FB9-BF05-C888FE3E1DFA}"/>
          </ac:spMkLst>
        </pc:spChg>
        <pc:spChg chg="add">
          <ac:chgData name="JOSE MARIA JIMENEZ LOPEZ" userId="S::josemaria.jimenez@unir.net::e80c1902-ae2e-47ef-bb42-a8b6ed7968ca" providerId="AD" clId="Web-{DAA3CE88-23B4-23F7-E9EC-7E06AFB19E3C}" dt="2020-05-05T18:26:29.762" v="399"/>
          <ac:spMkLst>
            <pc:docMk/>
            <pc:sldMk cId="2260523826" sldId="268"/>
            <ac:spMk id="14" creationId="{8B6B14AE-589A-45CC-A30D-41995FC1F8BA}"/>
          </ac:spMkLst>
        </pc:spChg>
        <pc:graphicFrameChg chg="add">
          <ac:chgData name="JOSE MARIA JIMENEZ LOPEZ" userId="S::josemaria.jimenez@unir.net::e80c1902-ae2e-47ef-bb42-a8b6ed7968ca" providerId="AD" clId="Web-{DAA3CE88-23B4-23F7-E9EC-7E06AFB19E3C}" dt="2020-05-05T18:26:29.762" v="399"/>
          <ac:graphicFrameMkLst>
            <pc:docMk/>
            <pc:sldMk cId="2260523826" sldId="268"/>
            <ac:graphicFrameMk id="5" creationId="{10896EAA-92F1-431C-8330-6F54F321F64A}"/>
          </ac:graphicFrameMkLst>
        </pc:graphicFrameChg>
        <pc:cxnChg chg="add">
          <ac:chgData name="JOSE MARIA JIMENEZ LOPEZ" userId="S::josemaria.jimenez@unir.net::e80c1902-ae2e-47ef-bb42-a8b6ed7968ca" providerId="AD" clId="Web-{DAA3CE88-23B4-23F7-E9EC-7E06AFB19E3C}" dt="2020-05-05T18:26:29.762" v="399"/>
          <ac:cxnSpMkLst>
            <pc:docMk/>
            <pc:sldMk cId="2260523826" sldId="268"/>
            <ac:cxnSpMk id="12" creationId="{2752F38C-F560-47AA-90AD-209F39C04150}"/>
          </ac:cxnSpMkLst>
        </pc:cxnChg>
      </pc:sldChg>
      <pc:sldChg chg="addSp delSp modSp new mod setBg setClrOvrMap">
        <pc:chgData name="JOSE MARIA JIMENEZ LOPEZ" userId="S::josemaria.jimenez@unir.net::e80c1902-ae2e-47ef-bb42-a8b6ed7968ca" providerId="AD" clId="Web-{DAA3CE88-23B4-23F7-E9EC-7E06AFB19E3C}" dt="2020-05-06T08:45:15.104" v="729"/>
        <pc:sldMkLst>
          <pc:docMk/>
          <pc:sldMk cId="2797111420" sldId="269"/>
        </pc:sldMkLst>
        <pc:spChg chg="mod">
          <ac:chgData name="JOSE MARIA JIMENEZ LOPEZ" userId="S::josemaria.jimenez@unir.net::e80c1902-ae2e-47ef-bb42-a8b6ed7968ca" providerId="AD" clId="Web-{DAA3CE88-23B4-23F7-E9EC-7E06AFB19E3C}" dt="2020-05-06T08:45:15.104" v="729"/>
          <ac:spMkLst>
            <pc:docMk/>
            <pc:sldMk cId="2797111420" sldId="269"/>
            <ac:spMk id="2" creationId="{112670C0-E6C1-4C5F-8CCF-35E4F37F0E26}"/>
          </ac:spMkLst>
        </pc:spChg>
        <pc:spChg chg="del mod">
          <ac:chgData name="JOSE MARIA JIMENEZ LOPEZ" userId="S::josemaria.jimenez@unir.net::e80c1902-ae2e-47ef-bb42-a8b6ed7968ca" providerId="AD" clId="Web-{DAA3CE88-23B4-23F7-E9EC-7E06AFB19E3C}" dt="2020-05-06T08:45:15.104" v="729"/>
          <ac:spMkLst>
            <pc:docMk/>
            <pc:sldMk cId="2797111420" sldId="269"/>
            <ac:spMk id="3" creationId="{D704D3CD-F23B-4AB0-B46E-7BEE8AA9A68A}"/>
          </ac:spMkLst>
        </pc:spChg>
        <pc:spChg chg="add del">
          <ac:chgData name="JOSE MARIA JIMENEZ LOPEZ" userId="S::josemaria.jimenez@unir.net::e80c1902-ae2e-47ef-bb42-a8b6ed7968ca" providerId="AD" clId="Web-{DAA3CE88-23B4-23F7-E9EC-7E06AFB19E3C}" dt="2020-05-06T08:45:15.104" v="729"/>
          <ac:spMkLst>
            <pc:docMk/>
            <pc:sldMk cId="2797111420" sldId="269"/>
            <ac:spMk id="8" creationId="{3741B58E-3B65-4A01-A276-975AB2CF8A08}"/>
          </ac:spMkLst>
        </pc:spChg>
        <pc:spChg chg="add del">
          <ac:chgData name="JOSE MARIA JIMENEZ LOPEZ" userId="S::josemaria.jimenez@unir.net::e80c1902-ae2e-47ef-bb42-a8b6ed7968ca" providerId="AD" clId="Web-{DAA3CE88-23B4-23F7-E9EC-7E06AFB19E3C}" dt="2020-05-06T08:45:15.104" v="729"/>
          <ac:spMkLst>
            <pc:docMk/>
            <pc:sldMk cId="2797111420" sldId="269"/>
            <ac:spMk id="10" creationId="{7AAC67C3-831B-4AB1-A259-DFB839CAFAFC}"/>
          </ac:spMkLst>
        </pc:spChg>
        <pc:spChg chg="add">
          <ac:chgData name="JOSE MARIA JIMENEZ LOPEZ" userId="S::josemaria.jimenez@unir.net::e80c1902-ae2e-47ef-bb42-a8b6ed7968ca" providerId="AD" clId="Web-{DAA3CE88-23B4-23F7-E9EC-7E06AFB19E3C}" dt="2020-05-06T08:45:15.104" v="729"/>
          <ac:spMkLst>
            <pc:docMk/>
            <pc:sldMk cId="2797111420" sldId="269"/>
            <ac:spMk id="17" creationId="{103E59AE-44F8-4FB9-BF05-C888FE3E1DFA}"/>
          </ac:spMkLst>
        </pc:spChg>
        <pc:spChg chg="add">
          <ac:chgData name="JOSE MARIA JIMENEZ LOPEZ" userId="S::josemaria.jimenez@unir.net::e80c1902-ae2e-47ef-bb42-a8b6ed7968ca" providerId="AD" clId="Web-{DAA3CE88-23B4-23F7-E9EC-7E06AFB19E3C}" dt="2020-05-06T08:45:15.104" v="729"/>
          <ac:spMkLst>
            <pc:docMk/>
            <pc:sldMk cId="2797111420" sldId="269"/>
            <ac:spMk id="21" creationId="{8B6B14AE-589A-45CC-A30D-41995FC1F8BA}"/>
          </ac:spMkLst>
        </pc:spChg>
        <pc:graphicFrameChg chg="add">
          <ac:chgData name="JOSE MARIA JIMENEZ LOPEZ" userId="S::josemaria.jimenez@unir.net::e80c1902-ae2e-47ef-bb42-a8b6ed7968ca" providerId="AD" clId="Web-{DAA3CE88-23B4-23F7-E9EC-7E06AFB19E3C}" dt="2020-05-06T08:45:15.104" v="729"/>
          <ac:graphicFrameMkLst>
            <pc:docMk/>
            <pc:sldMk cId="2797111420" sldId="269"/>
            <ac:graphicFrameMk id="12" creationId="{5C01471E-4FBD-41B7-B0C2-AF57A060F459}"/>
          </ac:graphicFrameMkLst>
        </pc:graphicFrameChg>
        <pc:cxnChg chg="add">
          <ac:chgData name="JOSE MARIA JIMENEZ LOPEZ" userId="S::josemaria.jimenez@unir.net::e80c1902-ae2e-47ef-bb42-a8b6ed7968ca" providerId="AD" clId="Web-{DAA3CE88-23B4-23F7-E9EC-7E06AFB19E3C}" dt="2020-05-06T08:45:15.104" v="729"/>
          <ac:cxnSpMkLst>
            <pc:docMk/>
            <pc:sldMk cId="2797111420" sldId="269"/>
            <ac:cxnSpMk id="19" creationId="{2752F38C-F560-47AA-90AD-209F39C0415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4" Type="http://schemas.openxmlformats.org/officeDocument/2006/relationships/image" Target="../media/image29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31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svg"/><Relationship Id="rId1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5.svg"/><Relationship Id="rId1" Type="http://schemas.openxmlformats.org/officeDocument/2006/relationships/image" Target="../media/image3.png"/><Relationship Id="rId6" Type="http://schemas.openxmlformats.org/officeDocument/2006/relationships/image" Target="../media/image25.svg"/><Relationship Id="rId5" Type="http://schemas.openxmlformats.org/officeDocument/2006/relationships/image" Target="../media/image13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svg"/><Relationship Id="rId1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svg"/><Relationship Id="rId1" Type="http://schemas.openxmlformats.org/officeDocument/2006/relationships/image" Target="../media/image41.png"/><Relationship Id="rId4" Type="http://schemas.openxmlformats.org/officeDocument/2006/relationships/image" Target="../media/image29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svg"/><Relationship Id="rId1" Type="http://schemas.openxmlformats.org/officeDocument/2006/relationships/image" Target="../media/image21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.svg"/><Relationship Id="rId1" Type="http://schemas.openxmlformats.org/officeDocument/2006/relationships/image" Target="../media/image61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.svg"/><Relationship Id="rId1" Type="http://schemas.openxmlformats.org/officeDocument/2006/relationships/image" Target="../media/image101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1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1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5.svg"/><Relationship Id="rId1" Type="http://schemas.openxmlformats.org/officeDocument/2006/relationships/image" Target="../media/image41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E161F-DCAE-4356-A38C-BDF982D8B2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41ACADC-0AB3-4A6E-B6C0-516E052D2B64}">
      <dgm:prSet/>
      <dgm:spPr/>
      <dgm:t>
        <a:bodyPr/>
        <a:lstStyle/>
        <a:p>
          <a:pPr>
            <a:defRPr cap="all"/>
          </a:pPr>
          <a:r>
            <a:rPr lang="en-US"/>
            <a:t>Ampliar la mirada de la asignatura </a:t>
          </a:r>
        </a:p>
      </dgm:t>
    </dgm:pt>
    <dgm:pt modelId="{5052D2F9-8038-4FB0-AEE3-DB10FA101778}" type="parTrans" cxnId="{1BAAB74C-81E8-4F7A-8A90-FA329311BEEB}">
      <dgm:prSet/>
      <dgm:spPr/>
      <dgm:t>
        <a:bodyPr/>
        <a:lstStyle/>
        <a:p>
          <a:endParaRPr lang="en-US"/>
        </a:p>
      </dgm:t>
    </dgm:pt>
    <dgm:pt modelId="{C3D5357E-112B-4191-A603-32635067E8F7}" type="sibTrans" cxnId="{1BAAB74C-81E8-4F7A-8A90-FA329311BEEB}">
      <dgm:prSet/>
      <dgm:spPr/>
      <dgm:t>
        <a:bodyPr/>
        <a:lstStyle/>
        <a:p>
          <a:endParaRPr lang="en-US"/>
        </a:p>
      </dgm:t>
    </dgm:pt>
    <dgm:pt modelId="{AAA77749-A0EE-4EA9-9E85-3317E6B4E7C2}">
      <dgm:prSet/>
      <dgm:spPr/>
      <dgm:t>
        <a:bodyPr/>
        <a:lstStyle/>
        <a:p>
          <a:pPr>
            <a:defRPr cap="all"/>
          </a:pPr>
          <a:r>
            <a:rPr lang="en-US"/>
            <a:t>Centrarnos como educadores/docentes en los conceptos y herramientas que gestionaremos en el aula.</a:t>
          </a:r>
        </a:p>
      </dgm:t>
    </dgm:pt>
    <dgm:pt modelId="{7E80BBA4-9960-4BF6-81CC-151A727B4FBD}" type="parTrans" cxnId="{D9F6B4A2-0EAF-40E2-8F3C-35E17975EC77}">
      <dgm:prSet/>
      <dgm:spPr/>
      <dgm:t>
        <a:bodyPr/>
        <a:lstStyle/>
        <a:p>
          <a:endParaRPr lang="en-US"/>
        </a:p>
      </dgm:t>
    </dgm:pt>
    <dgm:pt modelId="{96AFFF04-D3E7-434C-8B3C-083246B0F452}" type="sibTrans" cxnId="{D9F6B4A2-0EAF-40E2-8F3C-35E17975EC77}">
      <dgm:prSet/>
      <dgm:spPr/>
      <dgm:t>
        <a:bodyPr/>
        <a:lstStyle/>
        <a:p>
          <a:endParaRPr lang="en-US"/>
        </a:p>
      </dgm:t>
    </dgm:pt>
    <dgm:pt modelId="{F1191146-9662-4F00-A543-0502D83896E8}" type="pres">
      <dgm:prSet presAssocID="{C00E161F-DCAE-4356-A38C-BDF982D8B22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71303B0-CDB6-4595-B5F5-86A03E1EACC1}" type="pres">
      <dgm:prSet presAssocID="{741ACADC-0AB3-4A6E-B6C0-516E052D2B64}" presName="compNode" presStyleCnt="0"/>
      <dgm:spPr/>
    </dgm:pt>
    <dgm:pt modelId="{898F6096-BB27-45C9-9B40-E8B0F2638B43}" type="pres">
      <dgm:prSet presAssocID="{741ACADC-0AB3-4A6E-B6C0-516E052D2B6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98E72F2-CE0D-4BD4-89D6-4F3535853077}" type="pres">
      <dgm:prSet presAssocID="{741ACADC-0AB3-4A6E-B6C0-516E052D2B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keleton"/>
        </a:ext>
      </dgm:extLst>
    </dgm:pt>
    <dgm:pt modelId="{AAD5F07D-C85C-4549-B89F-33A6EF2CF353}" type="pres">
      <dgm:prSet presAssocID="{741ACADC-0AB3-4A6E-B6C0-516E052D2B64}" presName="spaceRect" presStyleCnt="0"/>
      <dgm:spPr/>
    </dgm:pt>
    <dgm:pt modelId="{F2EF6C09-CD9B-4C78-B6BB-4282A45BC455}" type="pres">
      <dgm:prSet presAssocID="{741ACADC-0AB3-4A6E-B6C0-516E052D2B64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C7B727D3-BC57-48D4-B530-0B192695BB30}" type="pres">
      <dgm:prSet presAssocID="{C3D5357E-112B-4191-A603-32635067E8F7}" presName="sibTrans" presStyleCnt="0"/>
      <dgm:spPr/>
    </dgm:pt>
    <dgm:pt modelId="{F10B414E-DC5E-4D72-BFB1-44E0033D81C2}" type="pres">
      <dgm:prSet presAssocID="{AAA77749-A0EE-4EA9-9E85-3317E6B4E7C2}" presName="compNode" presStyleCnt="0"/>
      <dgm:spPr/>
    </dgm:pt>
    <dgm:pt modelId="{8E7DFBF5-F981-439A-8224-1B492EF0FCF0}" type="pres">
      <dgm:prSet presAssocID="{AAA77749-A0EE-4EA9-9E85-3317E6B4E7C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66BBBC0-8A6D-4D0A-8111-6D02BDD5888D}" type="pres">
      <dgm:prSet presAssocID="{AAA77749-A0EE-4EA9-9E85-3317E6B4E7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9A323CF0-F7C9-4E29-8028-C8E237CB7500}" type="pres">
      <dgm:prSet presAssocID="{AAA77749-A0EE-4EA9-9E85-3317E6B4E7C2}" presName="spaceRect" presStyleCnt="0"/>
      <dgm:spPr/>
    </dgm:pt>
    <dgm:pt modelId="{CD61BC79-53CE-4952-BFF5-3A2A17D1E22C}" type="pres">
      <dgm:prSet presAssocID="{AAA77749-A0EE-4EA9-9E85-3317E6B4E7C2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B4FA481-4F07-405E-9A04-53CBE19E3FF1}" type="presOf" srcId="{C00E161F-DCAE-4356-A38C-BDF982D8B224}" destId="{F1191146-9662-4F00-A543-0502D83896E8}" srcOrd="0" destOrd="0" presId="urn:microsoft.com/office/officeart/2018/5/layout/IconLeafLabelList"/>
    <dgm:cxn modelId="{1BAAB74C-81E8-4F7A-8A90-FA329311BEEB}" srcId="{C00E161F-DCAE-4356-A38C-BDF982D8B224}" destId="{741ACADC-0AB3-4A6E-B6C0-516E052D2B64}" srcOrd="0" destOrd="0" parTransId="{5052D2F9-8038-4FB0-AEE3-DB10FA101778}" sibTransId="{C3D5357E-112B-4191-A603-32635067E8F7}"/>
    <dgm:cxn modelId="{D9F6B4A2-0EAF-40E2-8F3C-35E17975EC77}" srcId="{C00E161F-DCAE-4356-A38C-BDF982D8B224}" destId="{AAA77749-A0EE-4EA9-9E85-3317E6B4E7C2}" srcOrd="1" destOrd="0" parTransId="{7E80BBA4-9960-4BF6-81CC-151A727B4FBD}" sibTransId="{96AFFF04-D3E7-434C-8B3C-083246B0F452}"/>
    <dgm:cxn modelId="{66968723-C8E0-4115-BDF2-3AF0B2530AAA}" type="presOf" srcId="{741ACADC-0AB3-4A6E-B6C0-516E052D2B64}" destId="{F2EF6C09-CD9B-4C78-B6BB-4282A45BC455}" srcOrd="0" destOrd="0" presId="urn:microsoft.com/office/officeart/2018/5/layout/IconLeafLabelList"/>
    <dgm:cxn modelId="{9A68FB0C-7A94-40B0-8840-E9B960277B41}" type="presOf" srcId="{AAA77749-A0EE-4EA9-9E85-3317E6B4E7C2}" destId="{CD61BC79-53CE-4952-BFF5-3A2A17D1E22C}" srcOrd="0" destOrd="0" presId="urn:microsoft.com/office/officeart/2018/5/layout/IconLeafLabelList"/>
    <dgm:cxn modelId="{F42A8902-1684-48D9-BA39-30F1E179A76A}" type="presParOf" srcId="{F1191146-9662-4F00-A543-0502D83896E8}" destId="{171303B0-CDB6-4595-B5F5-86A03E1EACC1}" srcOrd="0" destOrd="0" presId="urn:microsoft.com/office/officeart/2018/5/layout/IconLeafLabelList"/>
    <dgm:cxn modelId="{E61EF68F-B6E9-4368-A0D0-35C10F3B594E}" type="presParOf" srcId="{171303B0-CDB6-4595-B5F5-86A03E1EACC1}" destId="{898F6096-BB27-45C9-9B40-E8B0F2638B43}" srcOrd="0" destOrd="0" presId="urn:microsoft.com/office/officeart/2018/5/layout/IconLeafLabelList"/>
    <dgm:cxn modelId="{0A246DCF-4B47-4A21-8707-A73035EE04AF}" type="presParOf" srcId="{171303B0-CDB6-4595-B5F5-86A03E1EACC1}" destId="{E98E72F2-CE0D-4BD4-89D6-4F3535853077}" srcOrd="1" destOrd="0" presId="urn:microsoft.com/office/officeart/2018/5/layout/IconLeafLabelList"/>
    <dgm:cxn modelId="{9D5D4B28-615B-4EB6-A5C5-CD1C0D7F46BD}" type="presParOf" srcId="{171303B0-CDB6-4595-B5F5-86A03E1EACC1}" destId="{AAD5F07D-C85C-4549-B89F-33A6EF2CF353}" srcOrd="2" destOrd="0" presId="urn:microsoft.com/office/officeart/2018/5/layout/IconLeafLabelList"/>
    <dgm:cxn modelId="{55A97407-2444-4D9F-BA06-D8F6DC1F29D4}" type="presParOf" srcId="{171303B0-CDB6-4595-B5F5-86A03E1EACC1}" destId="{F2EF6C09-CD9B-4C78-B6BB-4282A45BC455}" srcOrd="3" destOrd="0" presId="urn:microsoft.com/office/officeart/2018/5/layout/IconLeafLabelList"/>
    <dgm:cxn modelId="{D82FE2BE-949A-4E26-8546-A6746F66E44A}" type="presParOf" srcId="{F1191146-9662-4F00-A543-0502D83896E8}" destId="{C7B727D3-BC57-48D4-B530-0B192695BB30}" srcOrd="1" destOrd="0" presId="urn:microsoft.com/office/officeart/2018/5/layout/IconLeafLabelList"/>
    <dgm:cxn modelId="{1F12CA81-379E-4F0B-805F-33B1526FA90E}" type="presParOf" srcId="{F1191146-9662-4F00-A543-0502D83896E8}" destId="{F10B414E-DC5E-4D72-BFB1-44E0033D81C2}" srcOrd="2" destOrd="0" presId="urn:microsoft.com/office/officeart/2018/5/layout/IconLeafLabelList"/>
    <dgm:cxn modelId="{02328D45-E140-42C3-B2E8-02CCDF90C188}" type="presParOf" srcId="{F10B414E-DC5E-4D72-BFB1-44E0033D81C2}" destId="{8E7DFBF5-F981-439A-8224-1B492EF0FCF0}" srcOrd="0" destOrd="0" presId="urn:microsoft.com/office/officeart/2018/5/layout/IconLeafLabelList"/>
    <dgm:cxn modelId="{A6DB7018-B7FE-4272-8959-049CFF3481E1}" type="presParOf" srcId="{F10B414E-DC5E-4D72-BFB1-44E0033D81C2}" destId="{A66BBBC0-8A6D-4D0A-8111-6D02BDD5888D}" srcOrd="1" destOrd="0" presId="urn:microsoft.com/office/officeart/2018/5/layout/IconLeafLabelList"/>
    <dgm:cxn modelId="{C91E5C96-7358-4AD3-8FB5-CB2F61846B64}" type="presParOf" srcId="{F10B414E-DC5E-4D72-BFB1-44E0033D81C2}" destId="{9A323CF0-F7C9-4E29-8028-C8E237CB7500}" srcOrd="2" destOrd="0" presId="urn:microsoft.com/office/officeart/2018/5/layout/IconLeafLabelList"/>
    <dgm:cxn modelId="{9A9419F1-A671-45A3-B767-92FAD21C4F00}" type="presParOf" srcId="{F10B414E-DC5E-4D72-BFB1-44E0033D81C2}" destId="{CD61BC79-53CE-4952-BFF5-3A2A17D1E22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881507-F789-4753-A1A5-42DA046F97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5D035C-79FA-442D-9C7F-1F205C90C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CONCEPTO (ESTRATEGIA EDUCATIVA)</a:t>
          </a:r>
        </a:p>
      </dgm:t>
    </dgm:pt>
    <dgm:pt modelId="{6B660784-B61C-42C9-AC68-8C58C3B8A6FD}" type="parTrans" cxnId="{E8AE23C3-5BA8-484F-8FCE-EF96A3DF2C31}">
      <dgm:prSet/>
      <dgm:spPr/>
      <dgm:t>
        <a:bodyPr/>
        <a:lstStyle/>
        <a:p>
          <a:endParaRPr lang="en-US"/>
        </a:p>
      </dgm:t>
    </dgm:pt>
    <dgm:pt modelId="{6E7ACCB2-F88F-4E0E-AEF9-DBCABB2CF400}" type="sibTrans" cxnId="{E8AE23C3-5BA8-484F-8FCE-EF96A3DF2C31}">
      <dgm:prSet/>
      <dgm:spPr/>
      <dgm:t>
        <a:bodyPr/>
        <a:lstStyle/>
        <a:p>
          <a:endParaRPr lang="en-US"/>
        </a:p>
      </dgm:t>
    </dgm:pt>
    <dgm:pt modelId="{11DC2A3C-1DD7-4191-B96E-C4C0A433C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MODALIDADES:</a:t>
          </a:r>
        </a:p>
      </dgm:t>
    </dgm:pt>
    <dgm:pt modelId="{04296D87-8023-40E5-9B98-F035D99C5006}" type="parTrans" cxnId="{0A600533-E50A-44B8-991D-8DD2F5C5ADB4}">
      <dgm:prSet/>
      <dgm:spPr/>
      <dgm:t>
        <a:bodyPr/>
        <a:lstStyle/>
        <a:p>
          <a:endParaRPr lang="en-US"/>
        </a:p>
      </dgm:t>
    </dgm:pt>
    <dgm:pt modelId="{7238528B-6561-4FE4-96B0-4FA6E95600C7}" type="sibTrans" cxnId="{0A600533-E50A-44B8-991D-8DD2F5C5ADB4}">
      <dgm:prSet/>
      <dgm:spPr/>
      <dgm:t>
        <a:bodyPr/>
        <a:lstStyle/>
        <a:p>
          <a:endParaRPr lang="en-US"/>
        </a:p>
      </dgm:t>
    </dgm:pt>
    <dgm:pt modelId="{8DBBF728-27C8-46A4-AE4B-6805EAA29F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GRADE SKIPPING (AVANZAR CURSOS ENTEROS)</a:t>
          </a:r>
        </a:p>
      </dgm:t>
    </dgm:pt>
    <dgm:pt modelId="{AEB33A96-3D5B-41EC-80CB-DB3501B97427}" type="parTrans" cxnId="{D3D42BAA-2CF8-402E-A314-7393484E25CF}">
      <dgm:prSet/>
      <dgm:spPr/>
      <dgm:t>
        <a:bodyPr/>
        <a:lstStyle/>
        <a:p>
          <a:endParaRPr lang="en-US"/>
        </a:p>
      </dgm:t>
    </dgm:pt>
    <dgm:pt modelId="{B7C4930E-7A00-4B4F-A4CA-36EBAB9E9936}" type="sibTrans" cxnId="{D3D42BAA-2CF8-402E-A314-7393484E25CF}">
      <dgm:prSet/>
      <dgm:spPr/>
      <dgm:t>
        <a:bodyPr/>
        <a:lstStyle/>
        <a:p>
          <a:endParaRPr lang="en-US"/>
        </a:p>
      </dgm:t>
    </dgm:pt>
    <dgm:pt modelId="{1727503A-2777-4709-A7D4-BC0F3D831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SUBJECT SKIPPING (AVANZAR EN MATERIAS)</a:t>
          </a:r>
        </a:p>
      </dgm:t>
    </dgm:pt>
    <dgm:pt modelId="{724E7708-2F72-4407-B61D-385FC1F35690}" type="parTrans" cxnId="{0F189C56-3D06-4382-BB87-E05F22E2B9A5}">
      <dgm:prSet/>
      <dgm:spPr/>
      <dgm:t>
        <a:bodyPr/>
        <a:lstStyle/>
        <a:p>
          <a:endParaRPr lang="en-US"/>
        </a:p>
      </dgm:t>
    </dgm:pt>
    <dgm:pt modelId="{6E904A9A-E6B4-4BDA-AC73-7C6C6D9561C4}" type="sibTrans" cxnId="{0F189C56-3D06-4382-BB87-E05F22E2B9A5}">
      <dgm:prSet/>
      <dgm:spPr/>
      <dgm:t>
        <a:bodyPr/>
        <a:lstStyle/>
        <a:p>
          <a:endParaRPr lang="en-US"/>
        </a:p>
      </dgm:t>
    </dgm:pt>
    <dgm:pt modelId="{13999CB5-C026-43B8-8C4F-5E585D07F8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TRES DIMENSIONES:</a:t>
          </a:r>
        </a:p>
      </dgm:t>
    </dgm:pt>
    <dgm:pt modelId="{FFFF20EE-40EB-4454-8C1E-532F12382073}" type="parTrans" cxnId="{F09107BB-BF86-4B37-AF89-0E3E3AD14CBE}">
      <dgm:prSet/>
      <dgm:spPr/>
      <dgm:t>
        <a:bodyPr/>
        <a:lstStyle/>
        <a:p>
          <a:endParaRPr lang="en-US"/>
        </a:p>
      </dgm:t>
    </dgm:pt>
    <dgm:pt modelId="{A5079680-369B-4953-BF80-853628A047DF}" type="sibTrans" cxnId="{F09107BB-BF86-4B37-AF89-0E3E3AD14CBE}">
      <dgm:prSet/>
      <dgm:spPr/>
      <dgm:t>
        <a:bodyPr/>
        <a:lstStyle/>
        <a:p>
          <a:endParaRPr lang="en-US"/>
        </a:p>
      </dgm:t>
    </dgm:pt>
    <dgm:pt modelId="{259D1328-227C-454E-8160-F14073A61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VENTAJAS E INCONVENIENTES</a:t>
          </a:r>
        </a:p>
      </dgm:t>
    </dgm:pt>
    <dgm:pt modelId="{A7C31E2C-9169-4671-9808-1CD7AECF5FFE}" type="parTrans" cxnId="{A5E615FD-DAFB-49F1-AC46-5144AA92DBC3}">
      <dgm:prSet/>
      <dgm:spPr/>
      <dgm:t>
        <a:bodyPr/>
        <a:lstStyle/>
        <a:p>
          <a:endParaRPr lang="en-US"/>
        </a:p>
      </dgm:t>
    </dgm:pt>
    <dgm:pt modelId="{79CEC4DA-C856-4FE9-8DBA-3D8C26DF20EC}" type="sibTrans" cxnId="{A5E615FD-DAFB-49F1-AC46-5144AA92DBC3}">
      <dgm:prSet/>
      <dgm:spPr/>
      <dgm:t>
        <a:bodyPr/>
        <a:lstStyle/>
        <a:p>
          <a:endParaRPr lang="en-US"/>
        </a:p>
      </dgm:t>
    </dgm:pt>
    <dgm:pt modelId="{D62882D4-BB43-465F-BDBB-6189D56FBF0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VELOCIDAD</a:t>
          </a:r>
        </a:p>
      </dgm:t>
    </dgm:pt>
    <dgm:pt modelId="{033B3F55-B7D3-45F8-B56A-F815C2B2FE84}" type="parTrans" cxnId="{C3B5672B-DA6A-4FC3-9CA6-E0D5AA818A68}">
      <dgm:prSet/>
      <dgm:spPr/>
    </dgm:pt>
    <dgm:pt modelId="{89FECAC7-D0A8-458A-82F3-77AF11907495}" type="sibTrans" cxnId="{C3B5672B-DA6A-4FC3-9CA6-E0D5AA818A68}">
      <dgm:prSet/>
      <dgm:spPr/>
    </dgm:pt>
    <dgm:pt modelId="{4D3BDE0B-374A-4909-AE23-6721174973D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AMPLITUD</a:t>
          </a:r>
        </a:p>
      </dgm:t>
    </dgm:pt>
    <dgm:pt modelId="{6E4D06DC-A6CE-4B37-AF7D-CC04ACB308EC}" type="parTrans" cxnId="{307661B0-FB0C-4FA6-9F9B-928F3064D96B}">
      <dgm:prSet/>
      <dgm:spPr/>
    </dgm:pt>
    <dgm:pt modelId="{0AD430D1-1DF4-4ED2-B289-47B539D46EDE}" type="sibTrans" cxnId="{307661B0-FB0C-4FA6-9F9B-928F3064D96B}">
      <dgm:prSet/>
      <dgm:spPr/>
    </dgm:pt>
    <dgm:pt modelId="{DECD90A7-AA63-4A73-8990-431D3C0F4C9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PROFUNDIDAD</a:t>
          </a:r>
        </a:p>
      </dgm:t>
    </dgm:pt>
    <dgm:pt modelId="{BDDCA40C-E004-4B05-B937-21E3A287095B}" type="parTrans" cxnId="{A7F0A989-F171-4543-BEBA-3AF677C35096}">
      <dgm:prSet/>
      <dgm:spPr/>
    </dgm:pt>
    <dgm:pt modelId="{48A1C080-48D3-417B-891E-2DC78D94E0CB}" type="sibTrans" cxnId="{A7F0A989-F171-4543-BEBA-3AF677C35096}">
      <dgm:prSet/>
      <dgm:spPr/>
    </dgm:pt>
    <dgm:pt modelId="{99289B7B-FAF5-4890-ACFD-67BC6DAB4557}" type="pres">
      <dgm:prSet presAssocID="{82881507-F789-4753-A1A5-42DA046F975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C4497E5C-0357-4C8F-9B28-69EF425499B4}" type="pres">
      <dgm:prSet presAssocID="{CB5D035C-79FA-442D-9C7F-1F205C90CFB4}" presName="compNode" presStyleCnt="0"/>
      <dgm:spPr/>
    </dgm:pt>
    <dgm:pt modelId="{B965FDF9-7BC7-4B1C-9DC8-9819A4ADD94D}" type="pres">
      <dgm:prSet presAssocID="{CB5D035C-79FA-442D-9C7F-1F205C90CFB4}" presName="bgRect" presStyleLbl="bgShp" presStyleIdx="0" presStyleCnt="4"/>
      <dgm:spPr/>
    </dgm:pt>
    <dgm:pt modelId="{76000EFF-C78F-4A58-B30C-DDA443ECFEE4}" type="pres">
      <dgm:prSet presAssocID="{CB5D035C-79FA-442D-9C7F-1F205C90CF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81CB51A2-D43B-4270-8A1D-C868827631A3}" type="pres">
      <dgm:prSet presAssocID="{CB5D035C-79FA-442D-9C7F-1F205C90CFB4}" presName="spaceRect" presStyleCnt="0"/>
      <dgm:spPr/>
    </dgm:pt>
    <dgm:pt modelId="{295F5D9D-02C6-4DF1-821C-9EB452071ABA}" type="pres">
      <dgm:prSet presAssocID="{CB5D035C-79FA-442D-9C7F-1F205C90CFB4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680BC722-7151-48E5-B413-FE8F787E13C2}" type="pres">
      <dgm:prSet presAssocID="{6E7ACCB2-F88F-4E0E-AEF9-DBCABB2CF400}" presName="sibTrans" presStyleCnt="0"/>
      <dgm:spPr/>
    </dgm:pt>
    <dgm:pt modelId="{59398939-F001-4660-9FB1-34F8F0EF341F}" type="pres">
      <dgm:prSet presAssocID="{11DC2A3C-1DD7-4191-B96E-C4C0A433CEFF}" presName="compNode" presStyleCnt="0"/>
      <dgm:spPr/>
    </dgm:pt>
    <dgm:pt modelId="{2202AF8B-29DB-4A79-8517-8C2401CE7E0E}" type="pres">
      <dgm:prSet presAssocID="{11DC2A3C-1DD7-4191-B96E-C4C0A433CEFF}" presName="bgRect" presStyleLbl="bgShp" presStyleIdx="1" presStyleCnt="4"/>
      <dgm:spPr/>
    </dgm:pt>
    <dgm:pt modelId="{E253465C-4CBA-415C-87E1-0F88C0CEB9BD}" type="pres">
      <dgm:prSet presAssocID="{11DC2A3C-1DD7-4191-B96E-C4C0A433CE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Onion"/>
        </a:ext>
      </dgm:extLst>
    </dgm:pt>
    <dgm:pt modelId="{6B7E4263-8E62-432B-9D5A-093E84E95AE6}" type="pres">
      <dgm:prSet presAssocID="{11DC2A3C-1DD7-4191-B96E-C4C0A433CEFF}" presName="spaceRect" presStyleCnt="0"/>
      <dgm:spPr/>
    </dgm:pt>
    <dgm:pt modelId="{73123B1C-4ADC-48B4-8A98-0DE85C2813D4}" type="pres">
      <dgm:prSet presAssocID="{11DC2A3C-1DD7-4191-B96E-C4C0A433CEFF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80E9703-CA07-49BB-9A16-0BAD7B9F1E1D}" type="pres">
      <dgm:prSet presAssocID="{11DC2A3C-1DD7-4191-B96E-C4C0A433CEFF}" presName="desTx" presStyleLbl="revTx" presStyleIdx="2" presStyleCnt="6">
        <dgm:presLayoutVars/>
      </dgm:prSet>
      <dgm:spPr/>
      <dgm:t>
        <a:bodyPr/>
        <a:lstStyle/>
        <a:p>
          <a:endParaRPr lang="es-ES"/>
        </a:p>
      </dgm:t>
    </dgm:pt>
    <dgm:pt modelId="{05ED6248-1657-4F64-805F-C25A75CDE087}" type="pres">
      <dgm:prSet presAssocID="{7238528B-6561-4FE4-96B0-4FA6E95600C7}" presName="sibTrans" presStyleCnt="0"/>
      <dgm:spPr/>
    </dgm:pt>
    <dgm:pt modelId="{230E5CC5-9B27-4EFA-BD72-B8CD6A0B16F1}" type="pres">
      <dgm:prSet presAssocID="{13999CB5-C026-43B8-8C4F-5E585D07F832}" presName="compNode" presStyleCnt="0"/>
      <dgm:spPr/>
    </dgm:pt>
    <dgm:pt modelId="{E4AF3D09-A5EF-4246-AC22-824629B08A47}" type="pres">
      <dgm:prSet presAssocID="{13999CB5-C026-43B8-8C4F-5E585D07F832}" presName="bgRect" presStyleLbl="bgShp" presStyleIdx="2" presStyleCnt="4"/>
      <dgm:spPr/>
    </dgm:pt>
    <dgm:pt modelId="{FAC8046D-02AB-4E73-87BE-A47E6155B935}" type="pres">
      <dgm:prSet presAssocID="{13999CB5-C026-43B8-8C4F-5E585D07F832}" presName="iconRect" presStyleLbl="node1" presStyleIdx="2" presStyleCnt="4"/>
      <dgm:spPr>
        <a:ln>
          <a:noFill/>
        </a:ln>
      </dgm:spPr>
    </dgm:pt>
    <dgm:pt modelId="{A3CC3957-4CBF-4462-ADDC-AB5F39EE37E5}" type="pres">
      <dgm:prSet presAssocID="{13999CB5-C026-43B8-8C4F-5E585D07F832}" presName="spaceRect" presStyleCnt="0"/>
      <dgm:spPr/>
    </dgm:pt>
    <dgm:pt modelId="{D55348D7-D42A-4073-BC6D-CB6E081BBB83}" type="pres">
      <dgm:prSet presAssocID="{13999CB5-C026-43B8-8C4F-5E585D07F832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CA964FDE-6EDE-4C7A-BDE9-9F4F7AF6BD6F}" type="pres">
      <dgm:prSet presAssocID="{13999CB5-C026-43B8-8C4F-5E585D07F832}" presName="desTx" presStyleLbl="revTx" presStyleIdx="4" presStyleCnt="6">
        <dgm:presLayoutVars/>
      </dgm:prSet>
      <dgm:spPr/>
      <dgm:t>
        <a:bodyPr/>
        <a:lstStyle/>
        <a:p>
          <a:endParaRPr lang="es-ES"/>
        </a:p>
      </dgm:t>
    </dgm:pt>
    <dgm:pt modelId="{59D2C122-AD89-4FEC-BCF4-F768C1F1AE45}" type="pres">
      <dgm:prSet presAssocID="{A5079680-369B-4953-BF80-853628A047DF}" presName="sibTrans" presStyleCnt="0"/>
      <dgm:spPr/>
    </dgm:pt>
    <dgm:pt modelId="{5DA0312F-C3C9-4B9B-B7C6-85CDE105293B}" type="pres">
      <dgm:prSet presAssocID="{259D1328-227C-454E-8160-F14073A61CE1}" presName="compNode" presStyleCnt="0"/>
      <dgm:spPr/>
    </dgm:pt>
    <dgm:pt modelId="{59E08E14-61C9-433C-AE72-AF0AD73221F8}" type="pres">
      <dgm:prSet presAssocID="{259D1328-227C-454E-8160-F14073A61CE1}" presName="bgRect" presStyleLbl="bgShp" presStyleIdx="3" presStyleCnt="4"/>
      <dgm:spPr/>
    </dgm:pt>
    <dgm:pt modelId="{308E4A81-3653-4FA4-85E9-64CA7A85EAB6}" type="pres">
      <dgm:prSet presAssocID="{259D1328-227C-454E-8160-F14073A61CE1}" presName="iconRect" presStyleLbl="node1" presStyleIdx="3" presStyleCnt="4"/>
      <dgm:spPr>
        <a:ln>
          <a:noFill/>
        </a:ln>
      </dgm:spPr>
    </dgm:pt>
    <dgm:pt modelId="{C482E580-F909-4C5D-A142-C0739ED1E012}" type="pres">
      <dgm:prSet presAssocID="{259D1328-227C-454E-8160-F14073A61CE1}" presName="spaceRect" presStyleCnt="0"/>
      <dgm:spPr/>
    </dgm:pt>
    <dgm:pt modelId="{54CBC3CE-E653-4F59-866F-ADC327AB7C25}" type="pres">
      <dgm:prSet presAssocID="{259D1328-227C-454E-8160-F14073A61CE1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07985350-C356-4AE3-BBE3-12CAFDCC5272}" type="presOf" srcId="{82881507-F789-4753-A1A5-42DA046F975F}" destId="{99289B7B-FAF5-4890-ACFD-67BC6DAB4557}" srcOrd="0" destOrd="0" presId="urn:microsoft.com/office/officeart/2018/2/layout/IconVerticalSolidList"/>
    <dgm:cxn modelId="{AD137806-1DE3-404B-B1EF-2C9DE7E1850A}" type="presOf" srcId="{259D1328-227C-454E-8160-F14073A61CE1}" destId="{54CBC3CE-E653-4F59-866F-ADC327AB7C25}" srcOrd="0" destOrd="0" presId="urn:microsoft.com/office/officeart/2018/2/layout/IconVerticalSolidList"/>
    <dgm:cxn modelId="{FE6836BE-8C12-4C7A-A00F-0F42C8616266}" type="presOf" srcId="{1727503A-2777-4709-A7D4-BC0F3D831512}" destId="{180E9703-CA07-49BB-9A16-0BAD7B9F1E1D}" srcOrd="0" destOrd="1" presId="urn:microsoft.com/office/officeart/2018/2/layout/IconVerticalSolidList"/>
    <dgm:cxn modelId="{307661B0-FB0C-4FA6-9F9B-928F3064D96B}" srcId="{13999CB5-C026-43B8-8C4F-5E585D07F832}" destId="{4D3BDE0B-374A-4909-AE23-6721174973DF}" srcOrd="1" destOrd="0" parTransId="{6E4D06DC-A6CE-4B37-AF7D-CC04ACB308EC}" sibTransId="{0AD430D1-1DF4-4ED2-B289-47B539D46EDE}"/>
    <dgm:cxn modelId="{0A600533-E50A-44B8-991D-8DD2F5C5ADB4}" srcId="{82881507-F789-4753-A1A5-42DA046F975F}" destId="{11DC2A3C-1DD7-4191-B96E-C4C0A433CEFF}" srcOrd="1" destOrd="0" parTransId="{04296D87-8023-40E5-9B98-F035D99C5006}" sibTransId="{7238528B-6561-4FE4-96B0-4FA6E95600C7}"/>
    <dgm:cxn modelId="{7957A1F8-1937-40EE-BCB2-933FF57A516A}" type="presOf" srcId="{11DC2A3C-1DD7-4191-B96E-C4C0A433CEFF}" destId="{73123B1C-4ADC-48B4-8A98-0DE85C2813D4}" srcOrd="0" destOrd="0" presId="urn:microsoft.com/office/officeart/2018/2/layout/IconVerticalSolidList"/>
    <dgm:cxn modelId="{C3B5672B-DA6A-4FC3-9CA6-E0D5AA818A68}" srcId="{13999CB5-C026-43B8-8C4F-5E585D07F832}" destId="{D62882D4-BB43-465F-BDBB-6189D56FBF0C}" srcOrd="0" destOrd="0" parTransId="{033B3F55-B7D3-45F8-B56A-F815C2B2FE84}" sibTransId="{89FECAC7-D0A8-458A-82F3-77AF11907495}"/>
    <dgm:cxn modelId="{5A3D0707-59EC-42EB-8C49-8ED984252599}" type="presOf" srcId="{DECD90A7-AA63-4A73-8990-431D3C0F4C99}" destId="{CA964FDE-6EDE-4C7A-BDE9-9F4F7AF6BD6F}" srcOrd="0" destOrd="2" presId="urn:microsoft.com/office/officeart/2018/2/layout/IconVerticalSolidList"/>
    <dgm:cxn modelId="{E8AE23C3-5BA8-484F-8FCE-EF96A3DF2C31}" srcId="{82881507-F789-4753-A1A5-42DA046F975F}" destId="{CB5D035C-79FA-442D-9C7F-1F205C90CFB4}" srcOrd="0" destOrd="0" parTransId="{6B660784-B61C-42C9-AC68-8C58C3B8A6FD}" sibTransId="{6E7ACCB2-F88F-4E0E-AEF9-DBCABB2CF400}"/>
    <dgm:cxn modelId="{BEACB728-5524-4401-9D55-5273DFE4F333}" type="presOf" srcId="{13999CB5-C026-43B8-8C4F-5E585D07F832}" destId="{D55348D7-D42A-4073-BC6D-CB6E081BBB83}" srcOrd="0" destOrd="0" presId="urn:microsoft.com/office/officeart/2018/2/layout/IconVerticalSolidList"/>
    <dgm:cxn modelId="{A5E615FD-DAFB-49F1-AC46-5144AA92DBC3}" srcId="{82881507-F789-4753-A1A5-42DA046F975F}" destId="{259D1328-227C-454E-8160-F14073A61CE1}" srcOrd="3" destOrd="0" parTransId="{A7C31E2C-9169-4671-9808-1CD7AECF5FFE}" sibTransId="{79CEC4DA-C856-4FE9-8DBA-3D8C26DF20EC}"/>
    <dgm:cxn modelId="{E699A02B-8C6A-441A-94D2-1599E5BAF73B}" type="presOf" srcId="{CB5D035C-79FA-442D-9C7F-1F205C90CFB4}" destId="{295F5D9D-02C6-4DF1-821C-9EB452071ABA}" srcOrd="0" destOrd="0" presId="urn:microsoft.com/office/officeart/2018/2/layout/IconVerticalSolidList"/>
    <dgm:cxn modelId="{3C2A48E9-D04A-48C1-9AC5-BAFC6D48112F}" type="presOf" srcId="{D62882D4-BB43-465F-BDBB-6189D56FBF0C}" destId="{CA964FDE-6EDE-4C7A-BDE9-9F4F7AF6BD6F}" srcOrd="0" destOrd="0" presId="urn:microsoft.com/office/officeart/2018/2/layout/IconVerticalSolidList"/>
    <dgm:cxn modelId="{A7F0A989-F171-4543-BEBA-3AF677C35096}" srcId="{13999CB5-C026-43B8-8C4F-5E585D07F832}" destId="{DECD90A7-AA63-4A73-8990-431D3C0F4C99}" srcOrd="2" destOrd="0" parTransId="{BDDCA40C-E004-4B05-B937-21E3A287095B}" sibTransId="{48A1C080-48D3-417B-891E-2DC78D94E0CB}"/>
    <dgm:cxn modelId="{A6BDD953-714A-470A-A785-E2E3A7C33EB1}" type="presOf" srcId="{4D3BDE0B-374A-4909-AE23-6721174973DF}" destId="{CA964FDE-6EDE-4C7A-BDE9-9F4F7AF6BD6F}" srcOrd="0" destOrd="1" presId="urn:microsoft.com/office/officeart/2018/2/layout/IconVerticalSolidList"/>
    <dgm:cxn modelId="{D3D42BAA-2CF8-402E-A314-7393484E25CF}" srcId="{11DC2A3C-1DD7-4191-B96E-C4C0A433CEFF}" destId="{8DBBF728-27C8-46A4-AE4B-6805EAA29F56}" srcOrd="0" destOrd="0" parTransId="{AEB33A96-3D5B-41EC-80CB-DB3501B97427}" sibTransId="{B7C4930E-7A00-4B4F-A4CA-36EBAB9E9936}"/>
    <dgm:cxn modelId="{9B7DC3CB-AB57-40BF-8C0D-600A879591D0}" type="presOf" srcId="{8DBBF728-27C8-46A4-AE4B-6805EAA29F56}" destId="{180E9703-CA07-49BB-9A16-0BAD7B9F1E1D}" srcOrd="0" destOrd="0" presId="urn:microsoft.com/office/officeart/2018/2/layout/IconVerticalSolidList"/>
    <dgm:cxn modelId="{0F189C56-3D06-4382-BB87-E05F22E2B9A5}" srcId="{11DC2A3C-1DD7-4191-B96E-C4C0A433CEFF}" destId="{1727503A-2777-4709-A7D4-BC0F3D831512}" srcOrd="1" destOrd="0" parTransId="{724E7708-2F72-4407-B61D-385FC1F35690}" sibTransId="{6E904A9A-E6B4-4BDA-AC73-7C6C6D9561C4}"/>
    <dgm:cxn modelId="{F09107BB-BF86-4B37-AF89-0E3E3AD14CBE}" srcId="{82881507-F789-4753-A1A5-42DA046F975F}" destId="{13999CB5-C026-43B8-8C4F-5E585D07F832}" srcOrd="2" destOrd="0" parTransId="{FFFF20EE-40EB-4454-8C1E-532F12382073}" sibTransId="{A5079680-369B-4953-BF80-853628A047DF}"/>
    <dgm:cxn modelId="{35ABA303-8727-4691-B2DE-761C3E582511}" type="presParOf" srcId="{99289B7B-FAF5-4890-ACFD-67BC6DAB4557}" destId="{C4497E5C-0357-4C8F-9B28-69EF425499B4}" srcOrd="0" destOrd="0" presId="urn:microsoft.com/office/officeart/2018/2/layout/IconVerticalSolidList"/>
    <dgm:cxn modelId="{E7F96F9A-F9F5-4572-9D4E-FD021247A69F}" type="presParOf" srcId="{C4497E5C-0357-4C8F-9B28-69EF425499B4}" destId="{B965FDF9-7BC7-4B1C-9DC8-9819A4ADD94D}" srcOrd="0" destOrd="0" presId="urn:microsoft.com/office/officeart/2018/2/layout/IconVerticalSolidList"/>
    <dgm:cxn modelId="{A931DACE-0BCF-48D3-A976-81159ED0B793}" type="presParOf" srcId="{C4497E5C-0357-4C8F-9B28-69EF425499B4}" destId="{76000EFF-C78F-4A58-B30C-DDA443ECFEE4}" srcOrd="1" destOrd="0" presId="urn:microsoft.com/office/officeart/2018/2/layout/IconVerticalSolidList"/>
    <dgm:cxn modelId="{095CB871-FB8E-4195-A5F8-1EAE10B65A68}" type="presParOf" srcId="{C4497E5C-0357-4C8F-9B28-69EF425499B4}" destId="{81CB51A2-D43B-4270-8A1D-C868827631A3}" srcOrd="2" destOrd="0" presId="urn:microsoft.com/office/officeart/2018/2/layout/IconVerticalSolidList"/>
    <dgm:cxn modelId="{9C14C541-1159-4970-90DF-B10E397558F6}" type="presParOf" srcId="{C4497E5C-0357-4C8F-9B28-69EF425499B4}" destId="{295F5D9D-02C6-4DF1-821C-9EB452071ABA}" srcOrd="3" destOrd="0" presId="urn:microsoft.com/office/officeart/2018/2/layout/IconVerticalSolidList"/>
    <dgm:cxn modelId="{1A81A00A-BAF0-4029-B48B-6DCACA719A42}" type="presParOf" srcId="{99289B7B-FAF5-4890-ACFD-67BC6DAB4557}" destId="{680BC722-7151-48E5-B413-FE8F787E13C2}" srcOrd="1" destOrd="0" presId="urn:microsoft.com/office/officeart/2018/2/layout/IconVerticalSolidList"/>
    <dgm:cxn modelId="{984AA9DF-D23F-48FB-ABDB-37FB040F9DB7}" type="presParOf" srcId="{99289B7B-FAF5-4890-ACFD-67BC6DAB4557}" destId="{59398939-F001-4660-9FB1-34F8F0EF341F}" srcOrd="2" destOrd="0" presId="urn:microsoft.com/office/officeart/2018/2/layout/IconVerticalSolidList"/>
    <dgm:cxn modelId="{FC71A8B1-3F70-47DF-8FD5-3F7AFB4D5E0F}" type="presParOf" srcId="{59398939-F001-4660-9FB1-34F8F0EF341F}" destId="{2202AF8B-29DB-4A79-8517-8C2401CE7E0E}" srcOrd="0" destOrd="0" presId="urn:microsoft.com/office/officeart/2018/2/layout/IconVerticalSolidList"/>
    <dgm:cxn modelId="{E36C290B-0911-4D1B-ADB1-DEA1B3B0A65E}" type="presParOf" srcId="{59398939-F001-4660-9FB1-34F8F0EF341F}" destId="{E253465C-4CBA-415C-87E1-0F88C0CEB9BD}" srcOrd="1" destOrd="0" presId="urn:microsoft.com/office/officeart/2018/2/layout/IconVerticalSolidList"/>
    <dgm:cxn modelId="{9F59186B-A53A-4705-99DE-BAD50D072C46}" type="presParOf" srcId="{59398939-F001-4660-9FB1-34F8F0EF341F}" destId="{6B7E4263-8E62-432B-9D5A-093E84E95AE6}" srcOrd="2" destOrd="0" presId="urn:microsoft.com/office/officeart/2018/2/layout/IconVerticalSolidList"/>
    <dgm:cxn modelId="{57680DAE-170E-4E48-B04B-50C05885D683}" type="presParOf" srcId="{59398939-F001-4660-9FB1-34F8F0EF341F}" destId="{73123B1C-4ADC-48B4-8A98-0DE85C2813D4}" srcOrd="3" destOrd="0" presId="urn:microsoft.com/office/officeart/2018/2/layout/IconVerticalSolidList"/>
    <dgm:cxn modelId="{522B35DF-FDF8-4E1F-BA9F-3BAB77731D90}" type="presParOf" srcId="{59398939-F001-4660-9FB1-34F8F0EF341F}" destId="{180E9703-CA07-49BB-9A16-0BAD7B9F1E1D}" srcOrd="4" destOrd="0" presId="urn:microsoft.com/office/officeart/2018/2/layout/IconVerticalSolidList"/>
    <dgm:cxn modelId="{C58520DA-F94C-4084-91F8-14E0BE07D00B}" type="presParOf" srcId="{99289B7B-FAF5-4890-ACFD-67BC6DAB4557}" destId="{05ED6248-1657-4F64-805F-C25A75CDE087}" srcOrd="3" destOrd="0" presId="urn:microsoft.com/office/officeart/2018/2/layout/IconVerticalSolidList"/>
    <dgm:cxn modelId="{3298AE33-A473-4E88-AD14-FE6BEB88ECF3}" type="presParOf" srcId="{99289B7B-FAF5-4890-ACFD-67BC6DAB4557}" destId="{230E5CC5-9B27-4EFA-BD72-B8CD6A0B16F1}" srcOrd="4" destOrd="0" presId="urn:microsoft.com/office/officeart/2018/2/layout/IconVerticalSolidList"/>
    <dgm:cxn modelId="{BCED4659-5E48-48A7-A286-B1525020A027}" type="presParOf" srcId="{230E5CC5-9B27-4EFA-BD72-B8CD6A0B16F1}" destId="{E4AF3D09-A5EF-4246-AC22-824629B08A47}" srcOrd="0" destOrd="0" presId="urn:microsoft.com/office/officeart/2018/2/layout/IconVerticalSolidList"/>
    <dgm:cxn modelId="{15E2FC57-D2B9-4F66-B71C-BDDF7AAD3E47}" type="presParOf" srcId="{230E5CC5-9B27-4EFA-BD72-B8CD6A0B16F1}" destId="{FAC8046D-02AB-4E73-87BE-A47E6155B935}" srcOrd="1" destOrd="0" presId="urn:microsoft.com/office/officeart/2018/2/layout/IconVerticalSolidList"/>
    <dgm:cxn modelId="{447D8BAA-0BC7-4CC7-8BBE-0622F3D30001}" type="presParOf" srcId="{230E5CC5-9B27-4EFA-BD72-B8CD6A0B16F1}" destId="{A3CC3957-4CBF-4462-ADDC-AB5F39EE37E5}" srcOrd="2" destOrd="0" presId="urn:microsoft.com/office/officeart/2018/2/layout/IconVerticalSolidList"/>
    <dgm:cxn modelId="{757D9F8A-CE4F-4C92-B860-4CF38F739EF9}" type="presParOf" srcId="{230E5CC5-9B27-4EFA-BD72-B8CD6A0B16F1}" destId="{D55348D7-D42A-4073-BC6D-CB6E081BBB83}" srcOrd="3" destOrd="0" presId="urn:microsoft.com/office/officeart/2018/2/layout/IconVerticalSolidList"/>
    <dgm:cxn modelId="{84E39616-4472-4C12-8D1C-82EF10D02726}" type="presParOf" srcId="{230E5CC5-9B27-4EFA-BD72-B8CD6A0B16F1}" destId="{CA964FDE-6EDE-4C7A-BDE9-9F4F7AF6BD6F}" srcOrd="4" destOrd="0" presId="urn:microsoft.com/office/officeart/2018/2/layout/IconVerticalSolidList"/>
    <dgm:cxn modelId="{660A984B-A15A-4A55-B82F-6AF8DEA92E66}" type="presParOf" srcId="{99289B7B-FAF5-4890-ACFD-67BC6DAB4557}" destId="{59D2C122-AD89-4FEC-BCF4-F768C1F1AE45}" srcOrd="5" destOrd="0" presId="urn:microsoft.com/office/officeart/2018/2/layout/IconVerticalSolidList"/>
    <dgm:cxn modelId="{7F380F90-5568-433D-9173-A97CCB18FF95}" type="presParOf" srcId="{99289B7B-FAF5-4890-ACFD-67BC6DAB4557}" destId="{5DA0312F-C3C9-4B9B-B7C6-85CDE105293B}" srcOrd="6" destOrd="0" presId="urn:microsoft.com/office/officeart/2018/2/layout/IconVerticalSolidList"/>
    <dgm:cxn modelId="{9B14FFA8-655B-4E8D-B846-EE41EA4566DA}" type="presParOf" srcId="{5DA0312F-C3C9-4B9B-B7C6-85CDE105293B}" destId="{59E08E14-61C9-433C-AE72-AF0AD73221F8}" srcOrd="0" destOrd="0" presId="urn:microsoft.com/office/officeart/2018/2/layout/IconVerticalSolidList"/>
    <dgm:cxn modelId="{3D76D389-E1A0-418C-A569-DCBB5DF5C527}" type="presParOf" srcId="{5DA0312F-C3C9-4B9B-B7C6-85CDE105293B}" destId="{308E4A81-3653-4FA4-85E9-64CA7A85EAB6}" srcOrd="1" destOrd="0" presId="urn:microsoft.com/office/officeart/2018/2/layout/IconVerticalSolidList"/>
    <dgm:cxn modelId="{892F9DC6-C027-475E-8C12-D28FCC5F7646}" type="presParOf" srcId="{5DA0312F-C3C9-4B9B-B7C6-85CDE105293B}" destId="{C482E580-F909-4C5D-A142-C0739ED1E012}" srcOrd="2" destOrd="0" presId="urn:microsoft.com/office/officeart/2018/2/layout/IconVerticalSolidList"/>
    <dgm:cxn modelId="{2D8D99B9-F82B-49D0-B2AF-9B9F6C539719}" type="presParOf" srcId="{5DA0312F-C3C9-4B9B-B7C6-85CDE105293B}" destId="{54CBC3CE-E653-4F59-866F-ADC327AB7C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3A3AF1F-8076-468E-9DC9-666C362758B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79FEB6-A1CF-464C-83E6-549AE549A3BA}">
      <dgm:prSet/>
      <dgm:spPr/>
      <dgm:t>
        <a:bodyPr/>
        <a:lstStyle/>
        <a:p>
          <a:r>
            <a:rPr lang="en-US"/>
            <a:t>CONCEPTO DE COMPACTACIÓN (ES LA ESTRATEGIA DE DIFERENCIACIÓN)</a:t>
          </a:r>
        </a:p>
      </dgm:t>
    </dgm:pt>
    <dgm:pt modelId="{10D4A14A-45DD-47A0-9AF7-0DE8FC83DC2C}" type="parTrans" cxnId="{32D54FF1-26DF-4B74-983A-708344B19903}">
      <dgm:prSet/>
      <dgm:spPr/>
      <dgm:t>
        <a:bodyPr/>
        <a:lstStyle/>
        <a:p>
          <a:endParaRPr lang="en-US"/>
        </a:p>
      </dgm:t>
    </dgm:pt>
    <dgm:pt modelId="{7A232044-86A2-4890-84D0-2FB6F0A64353}" type="sibTrans" cxnId="{32D54FF1-26DF-4B74-983A-708344B19903}">
      <dgm:prSet/>
      <dgm:spPr/>
      <dgm:t>
        <a:bodyPr/>
        <a:lstStyle/>
        <a:p>
          <a:endParaRPr lang="en-US"/>
        </a:p>
      </dgm:t>
    </dgm:pt>
    <dgm:pt modelId="{83851F2F-7796-4C4E-BDE9-F52AD2347C6A}">
      <dgm:prSet/>
      <dgm:spPr/>
      <dgm:t>
        <a:bodyPr/>
        <a:lstStyle/>
        <a:p>
          <a:r>
            <a:rPr lang="en-US"/>
            <a:t>CONCEPTO DE DIFERENCIACIÓN Y SUS CINCO DIMENSIONES (PROFUNDIDAD AL CURRICULUM)</a:t>
          </a:r>
        </a:p>
      </dgm:t>
    </dgm:pt>
    <dgm:pt modelId="{EA9F9F31-717A-4B1E-A6A4-E4447DF367DE}" type="parTrans" cxnId="{3A9636F0-F127-4F27-AB12-82634EEAB7EE}">
      <dgm:prSet/>
      <dgm:spPr/>
      <dgm:t>
        <a:bodyPr/>
        <a:lstStyle/>
        <a:p>
          <a:endParaRPr lang="en-US"/>
        </a:p>
      </dgm:t>
    </dgm:pt>
    <dgm:pt modelId="{4639076F-C38B-4EBB-82F1-91207B7CCEB8}" type="sibTrans" cxnId="{3A9636F0-F127-4F27-AB12-82634EEAB7EE}">
      <dgm:prSet/>
      <dgm:spPr/>
      <dgm:t>
        <a:bodyPr/>
        <a:lstStyle/>
        <a:p>
          <a:endParaRPr lang="en-US"/>
        </a:p>
      </dgm:t>
    </dgm:pt>
    <dgm:pt modelId="{A9091952-8CCF-47AA-8769-75D9C8814112}">
      <dgm:prSet/>
      <dgm:spPr/>
      <dgm:t>
        <a:bodyPr/>
        <a:lstStyle/>
        <a:p>
          <a:r>
            <a:rPr lang="en-US"/>
            <a:t>PASOS PARA SU IMPLANTACIÓN</a:t>
          </a:r>
        </a:p>
      </dgm:t>
    </dgm:pt>
    <dgm:pt modelId="{8D715C8C-D7DE-40B2-906C-291C3C51258A}" type="parTrans" cxnId="{AC03C793-6D6F-43E4-91FA-2E1B8FEF41BB}">
      <dgm:prSet/>
      <dgm:spPr/>
      <dgm:t>
        <a:bodyPr/>
        <a:lstStyle/>
        <a:p>
          <a:endParaRPr lang="en-US"/>
        </a:p>
      </dgm:t>
    </dgm:pt>
    <dgm:pt modelId="{7C0CA53F-D47A-43F2-AF86-BDAA2C1CEADA}" type="sibTrans" cxnId="{AC03C793-6D6F-43E4-91FA-2E1B8FEF41BB}">
      <dgm:prSet/>
      <dgm:spPr/>
      <dgm:t>
        <a:bodyPr/>
        <a:lstStyle/>
        <a:p>
          <a:endParaRPr lang="en-US"/>
        </a:p>
      </dgm:t>
    </dgm:pt>
    <dgm:pt modelId="{122F31B6-315C-4A8E-8A77-79A880497E38}" type="pres">
      <dgm:prSet presAssocID="{53A3AF1F-8076-468E-9DC9-666C362758B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15B03E3-4F6D-4116-AAB0-0E54760C1551}" type="pres">
      <dgm:prSet presAssocID="{1E79FEB6-A1CF-464C-83E6-549AE549A3BA}" presName="compNode" presStyleCnt="0"/>
      <dgm:spPr/>
    </dgm:pt>
    <dgm:pt modelId="{63754E4E-DBA5-4933-85A2-7CEE0203E68F}" type="pres">
      <dgm:prSet presAssocID="{1E79FEB6-A1CF-464C-83E6-549AE549A3BA}" presName="bgRect" presStyleLbl="bgShp" presStyleIdx="0" presStyleCnt="3"/>
      <dgm:spPr/>
    </dgm:pt>
    <dgm:pt modelId="{C7365154-4C77-438A-8A33-9BB5396E09FE}" type="pres">
      <dgm:prSet presAssocID="{1E79FEB6-A1CF-464C-83E6-549AE549A3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keleton"/>
        </a:ext>
      </dgm:extLst>
    </dgm:pt>
    <dgm:pt modelId="{B28E0529-3369-4A8F-91D7-C5CDCCADA0A4}" type="pres">
      <dgm:prSet presAssocID="{1E79FEB6-A1CF-464C-83E6-549AE549A3BA}" presName="spaceRect" presStyleCnt="0"/>
      <dgm:spPr/>
    </dgm:pt>
    <dgm:pt modelId="{099247B7-F84B-48EB-9CFA-106E3B5EC43F}" type="pres">
      <dgm:prSet presAssocID="{1E79FEB6-A1CF-464C-83E6-549AE549A3BA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CA96547-598D-4506-8DBC-3CB2154DF8C0}" type="pres">
      <dgm:prSet presAssocID="{7A232044-86A2-4890-84D0-2FB6F0A64353}" presName="sibTrans" presStyleCnt="0"/>
      <dgm:spPr/>
    </dgm:pt>
    <dgm:pt modelId="{CF3C66A0-093D-4A5F-81D6-E581C876BE4C}" type="pres">
      <dgm:prSet presAssocID="{83851F2F-7796-4C4E-BDE9-F52AD2347C6A}" presName="compNode" presStyleCnt="0"/>
      <dgm:spPr/>
    </dgm:pt>
    <dgm:pt modelId="{DB9FCC00-A4E6-4C8D-AB49-BEB5D24395CF}" type="pres">
      <dgm:prSet presAssocID="{83851F2F-7796-4C4E-BDE9-F52AD2347C6A}" presName="bgRect" presStyleLbl="bgShp" presStyleIdx="1" presStyleCnt="3"/>
      <dgm:spPr/>
    </dgm:pt>
    <dgm:pt modelId="{9C2F1922-23C6-48AD-BF93-019390639226}" type="pres">
      <dgm:prSet presAssocID="{83851F2F-7796-4C4E-BDE9-F52AD2347C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AD132288-C987-4826-9E8F-389C33AF03BA}" type="pres">
      <dgm:prSet presAssocID="{83851F2F-7796-4C4E-BDE9-F52AD2347C6A}" presName="spaceRect" presStyleCnt="0"/>
      <dgm:spPr/>
    </dgm:pt>
    <dgm:pt modelId="{0FC30F7B-9F69-4619-9F6D-94F7E27AF39F}" type="pres">
      <dgm:prSet presAssocID="{83851F2F-7796-4C4E-BDE9-F52AD2347C6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E4A0343B-2B46-413B-A58C-5E44339B9043}" type="pres">
      <dgm:prSet presAssocID="{4639076F-C38B-4EBB-82F1-91207B7CCEB8}" presName="sibTrans" presStyleCnt="0"/>
      <dgm:spPr/>
    </dgm:pt>
    <dgm:pt modelId="{39C32C6E-E9BF-4961-B998-B03279E1A299}" type="pres">
      <dgm:prSet presAssocID="{A9091952-8CCF-47AA-8769-75D9C8814112}" presName="compNode" presStyleCnt="0"/>
      <dgm:spPr/>
    </dgm:pt>
    <dgm:pt modelId="{23657559-2795-497A-BAF7-11C931AAD169}" type="pres">
      <dgm:prSet presAssocID="{A9091952-8CCF-47AA-8769-75D9C8814112}" presName="bgRect" presStyleLbl="bgShp" presStyleIdx="2" presStyleCnt="3"/>
      <dgm:spPr/>
    </dgm:pt>
    <dgm:pt modelId="{7F6FA21B-839D-4470-8347-8BE3AECBA62B}" type="pres">
      <dgm:prSet presAssocID="{A9091952-8CCF-47AA-8769-75D9C88141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Wind Chime"/>
        </a:ext>
      </dgm:extLst>
    </dgm:pt>
    <dgm:pt modelId="{039BCBDC-638A-41EF-943E-933C1CF0107F}" type="pres">
      <dgm:prSet presAssocID="{A9091952-8CCF-47AA-8769-75D9C8814112}" presName="spaceRect" presStyleCnt="0"/>
      <dgm:spPr/>
    </dgm:pt>
    <dgm:pt modelId="{6D5478FF-1FA2-4C50-956A-912D2715FD8C}" type="pres">
      <dgm:prSet presAssocID="{A9091952-8CCF-47AA-8769-75D9C8814112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32D54FF1-26DF-4B74-983A-708344B19903}" srcId="{53A3AF1F-8076-468E-9DC9-666C362758BB}" destId="{1E79FEB6-A1CF-464C-83E6-549AE549A3BA}" srcOrd="0" destOrd="0" parTransId="{10D4A14A-45DD-47A0-9AF7-0DE8FC83DC2C}" sibTransId="{7A232044-86A2-4890-84D0-2FB6F0A64353}"/>
    <dgm:cxn modelId="{39A03CA7-AE64-49ED-85F6-D54700C14809}" type="presOf" srcId="{1E79FEB6-A1CF-464C-83E6-549AE549A3BA}" destId="{099247B7-F84B-48EB-9CFA-106E3B5EC43F}" srcOrd="0" destOrd="0" presId="urn:microsoft.com/office/officeart/2018/2/layout/IconVerticalSolidList"/>
    <dgm:cxn modelId="{3A9636F0-F127-4F27-AB12-82634EEAB7EE}" srcId="{53A3AF1F-8076-468E-9DC9-666C362758BB}" destId="{83851F2F-7796-4C4E-BDE9-F52AD2347C6A}" srcOrd="1" destOrd="0" parTransId="{EA9F9F31-717A-4B1E-A6A4-E4447DF367DE}" sibTransId="{4639076F-C38B-4EBB-82F1-91207B7CCEB8}"/>
    <dgm:cxn modelId="{E36F4E32-9371-46FF-B62F-09FBD398DA91}" type="presOf" srcId="{83851F2F-7796-4C4E-BDE9-F52AD2347C6A}" destId="{0FC30F7B-9F69-4619-9F6D-94F7E27AF39F}" srcOrd="0" destOrd="0" presId="urn:microsoft.com/office/officeart/2018/2/layout/IconVerticalSolidList"/>
    <dgm:cxn modelId="{AC03C793-6D6F-43E4-91FA-2E1B8FEF41BB}" srcId="{53A3AF1F-8076-468E-9DC9-666C362758BB}" destId="{A9091952-8CCF-47AA-8769-75D9C8814112}" srcOrd="2" destOrd="0" parTransId="{8D715C8C-D7DE-40B2-906C-291C3C51258A}" sibTransId="{7C0CA53F-D47A-43F2-AF86-BDAA2C1CEADA}"/>
    <dgm:cxn modelId="{1B306206-FD1A-4E4C-8962-F878D35F7EBB}" type="presOf" srcId="{53A3AF1F-8076-468E-9DC9-666C362758BB}" destId="{122F31B6-315C-4A8E-8A77-79A880497E38}" srcOrd="0" destOrd="0" presId="urn:microsoft.com/office/officeart/2018/2/layout/IconVerticalSolidList"/>
    <dgm:cxn modelId="{71BCA056-CD25-43E1-A14B-730DF85EFD9C}" type="presOf" srcId="{A9091952-8CCF-47AA-8769-75D9C8814112}" destId="{6D5478FF-1FA2-4C50-956A-912D2715FD8C}" srcOrd="0" destOrd="0" presId="urn:microsoft.com/office/officeart/2018/2/layout/IconVerticalSolidList"/>
    <dgm:cxn modelId="{B6CC7E24-C4D9-48F4-8B9C-CFB34751A2CB}" type="presParOf" srcId="{122F31B6-315C-4A8E-8A77-79A880497E38}" destId="{615B03E3-4F6D-4116-AAB0-0E54760C1551}" srcOrd="0" destOrd="0" presId="urn:microsoft.com/office/officeart/2018/2/layout/IconVerticalSolidList"/>
    <dgm:cxn modelId="{2F64D215-C24A-4334-A719-F855D1F3BB5A}" type="presParOf" srcId="{615B03E3-4F6D-4116-AAB0-0E54760C1551}" destId="{63754E4E-DBA5-4933-85A2-7CEE0203E68F}" srcOrd="0" destOrd="0" presId="urn:microsoft.com/office/officeart/2018/2/layout/IconVerticalSolidList"/>
    <dgm:cxn modelId="{80A9F6B3-59B3-4EAC-B150-012370541B39}" type="presParOf" srcId="{615B03E3-4F6D-4116-AAB0-0E54760C1551}" destId="{C7365154-4C77-438A-8A33-9BB5396E09FE}" srcOrd="1" destOrd="0" presId="urn:microsoft.com/office/officeart/2018/2/layout/IconVerticalSolidList"/>
    <dgm:cxn modelId="{F2B84D8D-E251-4594-BA76-00F1F9540DE5}" type="presParOf" srcId="{615B03E3-4F6D-4116-AAB0-0E54760C1551}" destId="{B28E0529-3369-4A8F-91D7-C5CDCCADA0A4}" srcOrd="2" destOrd="0" presId="urn:microsoft.com/office/officeart/2018/2/layout/IconVerticalSolidList"/>
    <dgm:cxn modelId="{48FE86E2-2CA6-48CB-A831-4A6ECE6172D2}" type="presParOf" srcId="{615B03E3-4F6D-4116-AAB0-0E54760C1551}" destId="{099247B7-F84B-48EB-9CFA-106E3B5EC43F}" srcOrd="3" destOrd="0" presId="urn:microsoft.com/office/officeart/2018/2/layout/IconVerticalSolidList"/>
    <dgm:cxn modelId="{B825560B-279F-4D42-8827-F0F1ADA9BDDE}" type="presParOf" srcId="{122F31B6-315C-4A8E-8A77-79A880497E38}" destId="{1CA96547-598D-4506-8DBC-3CB2154DF8C0}" srcOrd="1" destOrd="0" presId="urn:microsoft.com/office/officeart/2018/2/layout/IconVerticalSolidList"/>
    <dgm:cxn modelId="{093408EF-9B37-4D7C-9BA4-A3EB455128B1}" type="presParOf" srcId="{122F31B6-315C-4A8E-8A77-79A880497E38}" destId="{CF3C66A0-093D-4A5F-81D6-E581C876BE4C}" srcOrd="2" destOrd="0" presId="urn:microsoft.com/office/officeart/2018/2/layout/IconVerticalSolidList"/>
    <dgm:cxn modelId="{057B2C7F-89F3-4F02-8881-C75AEB0EB2EE}" type="presParOf" srcId="{CF3C66A0-093D-4A5F-81D6-E581C876BE4C}" destId="{DB9FCC00-A4E6-4C8D-AB49-BEB5D24395CF}" srcOrd="0" destOrd="0" presId="urn:microsoft.com/office/officeart/2018/2/layout/IconVerticalSolidList"/>
    <dgm:cxn modelId="{1BD48C0C-2BC7-472E-AA8C-B6EC174F88FA}" type="presParOf" srcId="{CF3C66A0-093D-4A5F-81D6-E581C876BE4C}" destId="{9C2F1922-23C6-48AD-BF93-019390639226}" srcOrd="1" destOrd="0" presId="urn:microsoft.com/office/officeart/2018/2/layout/IconVerticalSolidList"/>
    <dgm:cxn modelId="{0537A1AE-A153-4052-B009-91FB4BDD7FBA}" type="presParOf" srcId="{CF3C66A0-093D-4A5F-81D6-E581C876BE4C}" destId="{AD132288-C987-4826-9E8F-389C33AF03BA}" srcOrd="2" destOrd="0" presId="urn:microsoft.com/office/officeart/2018/2/layout/IconVerticalSolidList"/>
    <dgm:cxn modelId="{8012DBF7-4013-4DA2-B691-DE14ED0B7B60}" type="presParOf" srcId="{CF3C66A0-093D-4A5F-81D6-E581C876BE4C}" destId="{0FC30F7B-9F69-4619-9F6D-94F7E27AF39F}" srcOrd="3" destOrd="0" presId="urn:microsoft.com/office/officeart/2018/2/layout/IconVerticalSolidList"/>
    <dgm:cxn modelId="{34E4659D-83A9-4CC7-87FA-30D70669E3AF}" type="presParOf" srcId="{122F31B6-315C-4A8E-8A77-79A880497E38}" destId="{E4A0343B-2B46-413B-A58C-5E44339B9043}" srcOrd="3" destOrd="0" presId="urn:microsoft.com/office/officeart/2018/2/layout/IconVerticalSolidList"/>
    <dgm:cxn modelId="{E9F6917E-AA4A-4A43-8661-F3DE768B79CD}" type="presParOf" srcId="{122F31B6-315C-4A8E-8A77-79A880497E38}" destId="{39C32C6E-E9BF-4961-B998-B03279E1A299}" srcOrd="4" destOrd="0" presId="urn:microsoft.com/office/officeart/2018/2/layout/IconVerticalSolidList"/>
    <dgm:cxn modelId="{6F96B585-F1A5-4B61-9484-99413CF8FF11}" type="presParOf" srcId="{39C32C6E-E9BF-4961-B998-B03279E1A299}" destId="{23657559-2795-497A-BAF7-11C931AAD169}" srcOrd="0" destOrd="0" presId="urn:microsoft.com/office/officeart/2018/2/layout/IconVerticalSolidList"/>
    <dgm:cxn modelId="{58339DEE-1338-4916-9C91-07AB68AC6B2D}" type="presParOf" srcId="{39C32C6E-E9BF-4961-B998-B03279E1A299}" destId="{7F6FA21B-839D-4470-8347-8BE3AECBA62B}" srcOrd="1" destOrd="0" presId="urn:microsoft.com/office/officeart/2018/2/layout/IconVerticalSolidList"/>
    <dgm:cxn modelId="{8862FA3C-C726-44FA-BA8A-78EE85E056D1}" type="presParOf" srcId="{39C32C6E-E9BF-4961-B998-B03279E1A299}" destId="{039BCBDC-638A-41EF-943E-933C1CF0107F}" srcOrd="2" destOrd="0" presId="urn:microsoft.com/office/officeart/2018/2/layout/IconVerticalSolidList"/>
    <dgm:cxn modelId="{7BE878B4-EBA9-4B2C-B2FA-CE38C8E096AE}" type="presParOf" srcId="{39C32C6E-E9BF-4961-B998-B03279E1A299}" destId="{6D5478FF-1FA2-4C50-956A-912D2715FD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2633FA-C3EC-4D36-9363-4480DB5960DC}" type="doc">
      <dgm:prSet loTypeId="urn:microsoft.com/office/officeart/2005/8/layout/chart3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D9DEF-7283-40E0-98A2-6B034690CAFD}">
      <dgm:prSet/>
      <dgm:spPr/>
      <dgm:t>
        <a:bodyPr/>
        <a:lstStyle/>
        <a:p>
          <a:r>
            <a:rPr lang="en-US"/>
            <a:t>DOBLE EXCEPCIONALIDAD:</a:t>
          </a:r>
        </a:p>
      </dgm:t>
    </dgm:pt>
    <dgm:pt modelId="{C836ABD9-E12B-4B6C-90F5-B4A5C6DAAE17}" type="parTrans" cxnId="{9396C8EC-09E9-47E8-987F-4495AAFB252B}">
      <dgm:prSet/>
      <dgm:spPr/>
      <dgm:t>
        <a:bodyPr/>
        <a:lstStyle/>
        <a:p>
          <a:endParaRPr lang="en-US"/>
        </a:p>
      </dgm:t>
    </dgm:pt>
    <dgm:pt modelId="{3BECFCDB-305C-448C-B4F5-274539C0E8E6}" type="sibTrans" cxnId="{9396C8EC-09E9-47E8-987F-4495AAFB252B}">
      <dgm:prSet/>
      <dgm:spPr/>
      <dgm:t>
        <a:bodyPr/>
        <a:lstStyle/>
        <a:p>
          <a:endParaRPr lang="en-US"/>
        </a:p>
      </dgm:t>
    </dgm:pt>
    <dgm:pt modelId="{985B3E12-7FF6-4935-A970-8E8A6991B019}">
      <dgm:prSet/>
      <dgm:spPr/>
      <dgm:t>
        <a:bodyPr/>
        <a:lstStyle/>
        <a:p>
          <a:r>
            <a:rPr lang="en-US"/>
            <a:t>* CONCEPTO</a:t>
          </a:r>
        </a:p>
      </dgm:t>
    </dgm:pt>
    <dgm:pt modelId="{D495594C-FFE2-47E4-B817-4CB28A554841}" type="parTrans" cxnId="{7202D842-B9A6-4433-8306-8A6E3CF662E3}">
      <dgm:prSet/>
      <dgm:spPr/>
      <dgm:t>
        <a:bodyPr/>
        <a:lstStyle/>
        <a:p>
          <a:endParaRPr lang="en-US"/>
        </a:p>
      </dgm:t>
    </dgm:pt>
    <dgm:pt modelId="{E2C3449A-CFCD-4A1B-B960-FB56C0A6360A}" type="sibTrans" cxnId="{7202D842-B9A6-4433-8306-8A6E3CF662E3}">
      <dgm:prSet/>
      <dgm:spPr/>
      <dgm:t>
        <a:bodyPr/>
        <a:lstStyle/>
        <a:p>
          <a:endParaRPr lang="en-US"/>
        </a:p>
      </dgm:t>
    </dgm:pt>
    <dgm:pt modelId="{4347B8F1-D000-4C3F-A599-A23E9E1F8066}">
      <dgm:prSet/>
      <dgm:spPr/>
      <dgm:t>
        <a:bodyPr/>
        <a:lstStyle/>
        <a:p>
          <a:r>
            <a:rPr lang="en-US"/>
            <a:t>* CARACTERÍSTICAS</a:t>
          </a:r>
        </a:p>
      </dgm:t>
    </dgm:pt>
    <dgm:pt modelId="{6D06CD38-2CAA-4E86-B53F-00447AB9E5A9}" type="parTrans" cxnId="{A99F00C6-EE74-4ECF-909A-42E5545A783C}">
      <dgm:prSet/>
      <dgm:spPr/>
      <dgm:t>
        <a:bodyPr/>
        <a:lstStyle/>
        <a:p>
          <a:endParaRPr lang="en-US"/>
        </a:p>
      </dgm:t>
    </dgm:pt>
    <dgm:pt modelId="{340BE032-7C63-4DE2-AD0D-F3987FB1E5BD}" type="sibTrans" cxnId="{A99F00C6-EE74-4ECF-909A-42E5545A783C}">
      <dgm:prSet/>
      <dgm:spPr/>
      <dgm:t>
        <a:bodyPr/>
        <a:lstStyle/>
        <a:p>
          <a:endParaRPr lang="en-US"/>
        </a:p>
      </dgm:t>
    </dgm:pt>
    <dgm:pt modelId="{5A4C2F1B-28BD-4DC8-8324-69FE2FE97CCF}">
      <dgm:prSet/>
      <dgm:spPr/>
      <dgm:t>
        <a:bodyPr/>
        <a:lstStyle/>
        <a:p>
          <a:r>
            <a:rPr lang="en-US"/>
            <a:t>ALTAS CAPACIDADES Y BAJO RENDIMIENTO:</a:t>
          </a:r>
        </a:p>
      </dgm:t>
    </dgm:pt>
    <dgm:pt modelId="{9D6705AF-BACE-4C16-912C-209ED36D3BB6}" type="parTrans" cxnId="{BCD5FADC-2EBE-4185-9250-6A9461D0EBE8}">
      <dgm:prSet/>
      <dgm:spPr/>
      <dgm:t>
        <a:bodyPr/>
        <a:lstStyle/>
        <a:p>
          <a:endParaRPr lang="en-US"/>
        </a:p>
      </dgm:t>
    </dgm:pt>
    <dgm:pt modelId="{6D3D155A-8A47-4EEA-A8D6-E3941AB3FA6A}" type="sibTrans" cxnId="{BCD5FADC-2EBE-4185-9250-6A9461D0EBE8}">
      <dgm:prSet/>
      <dgm:spPr/>
      <dgm:t>
        <a:bodyPr/>
        <a:lstStyle/>
        <a:p>
          <a:endParaRPr lang="en-US"/>
        </a:p>
      </dgm:t>
    </dgm:pt>
    <dgm:pt modelId="{CA3100E6-98EC-453E-9B88-F87AA5828211}">
      <dgm:prSet/>
      <dgm:spPr/>
      <dgm:t>
        <a:bodyPr/>
        <a:lstStyle/>
        <a:p>
          <a:r>
            <a:rPr lang="en-US"/>
            <a:t>* CONCEPTO</a:t>
          </a:r>
        </a:p>
      </dgm:t>
    </dgm:pt>
    <dgm:pt modelId="{29F7C0A8-E719-4606-89B1-354B1E2E4C00}" type="parTrans" cxnId="{629A28A0-FCA7-442D-BC6A-5DF1DAD191A4}">
      <dgm:prSet/>
      <dgm:spPr/>
      <dgm:t>
        <a:bodyPr/>
        <a:lstStyle/>
        <a:p>
          <a:endParaRPr lang="en-US"/>
        </a:p>
      </dgm:t>
    </dgm:pt>
    <dgm:pt modelId="{9F938B18-61A1-40B7-AAE3-59276C242642}" type="sibTrans" cxnId="{629A28A0-FCA7-442D-BC6A-5DF1DAD191A4}">
      <dgm:prSet/>
      <dgm:spPr/>
      <dgm:t>
        <a:bodyPr/>
        <a:lstStyle/>
        <a:p>
          <a:endParaRPr lang="en-US"/>
        </a:p>
      </dgm:t>
    </dgm:pt>
    <dgm:pt modelId="{7560575C-AA57-49DC-A0BD-B2692698B71E}">
      <dgm:prSet/>
      <dgm:spPr/>
      <dgm:t>
        <a:bodyPr/>
        <a:lstStyle/>
        <a:p>
          <a:r>
            <a:rPr lang="en-US"/>
            <a:t>* CAUSAS</a:t>
          </a:r>
        </a:p>
      </dgm:t>
    </dgm:pt>
    <dgm:pt modelId="{7D5FA70E-2E76-4696-B5AE-777E160F9C67}" type="parTrans" cxnId="{A601C7E8-67C2-4FD7-8445-90C8133D11AA}">
      <dgm:prSet/>
      <dgm:spPr/>
      <dgm:t>
        <a:bodyPr/>
        <a:lstStyle/>
        <a:p>
          <a:endParaRPr lang="en-US"/>
        </a:p>
      </dgm:t>
    </dgm:pt>
    <dgm:pt modelId="{FB52AF86-4ECA-4D18-B97A-D47F8A1B2CC5}" type="sibTrans" cxnId="{A601C7E8-67C2-4FD7-8445-90C8133D11AA}">
      <dgm:prSet/>
      <dgm:spPr/>
      <dgm:t>
        <a:bodyPr/>
        <a:lstStyle/>
        <a:p>
          <a:endParaRPr lang="en-US"/>
        </a:p>
      </dgm:t>
    </dgm:pt>
    <dgm:pt modelId="{27E01E4E-CBEB-405F-93D7-B12767BDA676}">
      <dgm:prSet/>
      <dgm:spPr/>
      <dgm:t>
        <a:bodyPr/>
        <a:lstStyle/>
        <a:p>
          <a:r>
            <a:rPr lang="en-US"/>
            <a:t>* SOLUCIONES</a:t>
          </a:r>
        </a:p>
      </dgm:t>
    </dgm:pt>
    <dgm:pt modelId="{CE9AEF19-B190-4F92-9B42-572C6D74F797}" type="parTrans" cxnId="{6A7DFFFC-C5FD-42BB-9763-0027943A6274}">
      <dgm:prSet/>
      <dgm:spPr/>
      <dgm:t>
        <a:bodyPr/>
        <a:lstStyle/>
        <a:p>
          <a:endParaRPr lang="en-US"/>
        </a:p>
      </dgm:t>
    </dgm:pt>
    <dgm:pt modelId="{AB60EBF5-47C7-4263-B62F-B992868F846B}" type="sibTrans" cxnId="{6A7DFFFC-C5FD-42BB-9763-0027943A6274}">
      <dgm:prSet/>
      <dgm:spPr/>
      <dgm:t>
        <a:bodyPr/>
        <a:lstStyle/>
        <a:p>
          <a:endParaRPr lang="en-US"/>
        </a:p>
      </dgm:t>
    </dgm:pt>
    <dgm:pt modelId="{4568D7AA-5E61-404E-84A1-8410C2B97274}" type="pres">
      <dgm:prSet presAssocID="{1A2633FA-C3EC-4D36-9363-4480DB5960DC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3B529C8-3E30-4BA5-AF7A-E19C36A0A543}" type="pres">
      <dgm:prSet presAssocID="{1A2633FA-C3EC-4D36-9363-4480DB5960DC}" presName="wedge1" presStyleLbl="node1" presStyleIdx="0" presStyleCnt="7"/>
      <dgm:spPr/>
      <dgm:t>
        <a:bodyPr/>
        <a:lstStyle/>
        <a:p>
          <a:endParaRPr lang="es-ES"/>
        </a:p>
      </dgm:t>
    </dgm:pt>
    <dgm:pt modelId="{26F336C9-695E-4204-9AB7-8E12D5C16C99}" type="pres">
      <dgm:prSet presAssocID="{1A2633FA-C3EC-4D36-9363-4480DB5960DC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216D78-3529-42A0-A183-3E5E911D46EC}" type="pres">
      <dgm:prSet presAssocID="{1A2633FA-C3EC-4D36-9363-4480DB5960DC}" presName="wedge2" presStyleLbl="node1" presStyleIdx="1" presStyleCnt="7"/>
      <dgm:spPr/>
      <dgm:t>
        <a:bodyPr/>
        <a:lstStyle/>
        <a:p>
          <a:endParaRPr lang="es-ES"/>
        </a:p>
      </dgm:t>
    </dgm:pt>
    <dgm:pt modelId="{91872730-1A88-4D2C-967B-7321138DD82D}" type="pres">
      <dgm:prSet presAssocID="{1A2633FA-C3EC-4D36-9363-4480DB5960DC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52D4F6-DF5F-480C-9507-84C747AEAC97}" type="pres">
      <dgm:prSet presAssocID="{1A2633FA-C3EC-4D36-9363-4480DB5960DC}" presName="wedge3" presStyleLbl="node1" presStyleIdx="2" presStyleCnt="7"/>
      <dgm:spPr/>
      <dgm:t>
        <a:bodyPr/>
        <a:lstStyle/>
        <a:p>
          <a:endParaRPr lang="es-ES"/>
        </a:p>
      </dgm:t>
    </dgm:pt>
    <dgm:pt modelId="{95526D2B-DF38-42F2-ACB8-ED8F71B1D0C9}" type="pres">
      <dgm:prSet presAssocID="{1A2633FA-C3EC-4D36-9363-4480DB5960DC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5A360F-212E-429B-ACA5-6002C4013DF2}" type="pres">
      <dgm:prSet presAssocID="{1A2633FA-C3EC-4D36-9363-4480DB5960DC}" presName="wedge4" presStyleLbl="node1" presStyleIdx="3" presStyleCnt="7"/>
      <dgm:spPr/>
      <dgm:t>
        <a:bodyPr/>
        <a:lstStyle/>
        <a:p>
          <a:endParaRPr lang="es-ES"/>
        </a:p>
      </dgm:t>
    </dgm:pt>
    <dgm:pt modelId="{011C5936-4E90-4C5D-A780-DDE21DA6A2F9}" type="pres">
      <dgm:prSet presAssocID="{1A2633FA-C3EC-4D36-9363-4480DB5960DC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CA05823-CB20-4E26-BF14-B2720C0A8249}" type="pres">
      <dgm:prSet presAssocID="{1A2633FA-C3EC-4D36-9363-4480DB5960DC}" presName="wedge5" presStyleLbl="node1" presStyleIdx="4" presStyleCnt="7"/>
      <dgm:spPr/>
      <dgm:t>
        <a:bodyPr/>
        <a:lstStyle/>
        <a:p>
          <a:endParaRPr lang="es-ES"/>
        </a:p>
      </dgm:t>
    </dgm:pt>
    <dgm:pt modelId="{FDC26F6E-2502-4F28-B9BB-D9E32BD2A6FA}" type="pres">
      <dgm:prSet presAssocID="{1A2633FA-C3EC-4D36-9363-4480DB5960DC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BC29907-0059-4D86-8014-E7C263891D23}" type="pres">
      <dgm:prSet presAssocID="{1A2633FA-C3EC-4D36-9363-4480DB5960DC}" presName="wedge6" presStyleLbl="node1" presStyleIdx="5" presStyleCnt="7"/>
      <dgm:spPr/>
      <dgm:t>
        <a:bodyPr/>
        <a:lstStyle/>
        <a:p>
          <a:endParaRPr lang="es-ES"/>
        </a:p>
      </dgm:t>
    </dgm:pt>
    <dgm:pt modelId="{3F477C53-AC82-40ED-A640-44A1FFA425F8}" type="pres">
      <dgm:prSet presAssocID="{1A2633FA-C3EC-4D36-9363-4480DB5960DC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BA3659-EBC1-430E-819B-CD48BC0EE791}" type="pres">
      <dgm:prSet presAssocID="{1A2633FA-C3EC-4D36-9363-4480DB5960DC}" presName="wedge7" presStyleLbl="node1" presStyleIdx="6" presStyleCnt="7"/>
      <dgm:spPr/>
      <dgm:t>
        <a:bodyPr/>
        <a:lstStyle/>
        <a:p>
          <a:endParaRPr lang="es-ES"/>
        </a:p>
      </dgm:t>
    </dgm:pt>
    <dgm:pt modelId="{890BE8DA-3251-45CF-9A1A-9943F18857D2}" type="pres">
      <dgm:prSet presAssocID="{1A2633FA-C3EC-4D36-9363-4480DB5960DC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95E2EE5-3AC8-4ABC-A8F9-EF41DBE39AFA}" type="presOf" srcId="{985B3E12-7FF6-4935-A970-8E8A6991B019}" destId="{BE216D78-3529-42A0-A183-3E5E911D46EC}" srcOrd="0" destOrd="0" presId="urn:microsoft.com/office/officeart/2005/8/layout/chart3"/>
    <dgm:cxn modelId="{BCD5FADC-2EBE-4185-9250-6A9461D0EBE8}" srcId="{1A2633FA-C3EC-4D36-9363-4480DB5960DC}" destId="{5A4C2F1B-28BD-4DC8-8324-69FE2FE97CCF}" srcOrd="3" destOrd="0" parTransId="{9D6705AF-BACE-4C16-912C-209ED36D3BB6}" sibTransId="{6D3D155A-8A47-4EEA-A8D6-E3941AB3FA6A}"/>
    <dgm:cxn modelId="{BF4E3048-7242-47E8-A240-53404F51D054}" type="presOf" srcId="{4CDD9DEF-7283-40E0-98A2-6B034690CAFD}" destId="{26F336C9-695E-4204-9AB7-8E12D5C16C99}" srcOrd="1" destOrd="0" presId="urn:microsoft.com/office/officeart/2005/8/layout/chart3"/>
    <dgm:cxn modelId="{1FC9920C-03BB-40B1-A2EB-425B855E5D83}" type="presOf" srcId="{1A2633FA-C3EC-4D36-9363-4480DB5960DC}" destId="{4568D7AA-5E61-404E-84A1-8410C2B97274}" srcOrd="0" destOrd="0" presId="urn:microsoft.com/office/officeart/2005/8/layout/chart3"/>
    <dgm:cxn modelId="{EF28626C-C948-40BD-A9B5-ACB13660A5EB}" type="presOf" srcId="{4347B8F1-D000-4C3F-A599-A23E9E1F8066}" destId="{95526D2B-DF38-42F2-ACB8-ED8F71B1D0C9}" srcOrd="1" destOrd="0" presId="urn:microsoft.com/office/officeart/2005/8/layout/chart3"/>
    <dgm:cxn modelId="{7C4D914A-68E1-4358-8F47-64923B8603FF}" type="presOf" srcId="{4CDD9DEF-7283-40E0-98A2-6B034690CAFD}" destId="{93B529C8-3E30-4BA5-AF7A-E19C36A0A543}" srcOrd="0" destOrd="0" presId="urn:microsoft.com/office/officeart/2005/8/layout/chart3"/>
    <dgm:cxn modelId="{7AAC537B-14CE-4C0E-8DB1-269B3A1564C5}" type="presOf" srcId="{5A4C2F1B-28BD-4DC8-8324-69FE2FE97CCF}" destId="{011C5936-4E90-4C5D-A780-DDE21DA6A2F9}" srcOrd="1" destOrd="0" presId="urn:microsoft.com/office/officeart/2005/8/layout/chart3"/>
    <dgm:cxn modelId="{A601C7E8-67C2-4FD7-8445-90C8133D11AA}" srcId="{1A2633FA-C3EC-4D36-9363-4480DB5960DC}" destId="{7560575C-AA57-49DC-A0BD-B2692698B71E}" srcOrd="5" destOrd="0" parTransId="{7D5FA70E-2E76-4696-B5AE-777E160F9C67}" sibTransId="{FB52AF86-4ECA-4D18-B97A-D47F8A1B2CC5}"/>
    <dgm:cxn modelId="{F1C288A5-E689-48B6-9770-67661F1F1E3E}" type="presOf" srcId="{985B3E12-7FF6-4935-A970-8E8A6991B019}" destId="{91872730-1A88-4D2C-967B-7321138DD82D}" srcOrd="1" destOrd="0" presId="urn:microsoft.com/office/officeart/2005/8/layout/chart3"/>
    <dgm:cxn modelId="{84E4B664-C9FE-4F7B-AD6D-F125575FD074}" type="presOf" srcId="{CA3100E6-98EC-453E-9B88-F87AA5828211}" destId="{ACA05823-CB20-4E26-BF14-B2720C0A8249}" srcOrd="0" destOrd="0" presId="urn:microsoft.com/office/officeart/2005/8/layout/chart3"/>
    <dgm:cxn modelId="{629A28A0-FCA7-442D-BC6A-5DF1DAD191A4}" srcId="{1A2633FA-C3EC-4D36-9363-4480DB5960DC}" destId="{CA3100E6-98EC-453E-9B88-F87AA5828211}" srcOrd="4" destOrd="0" parTransId="{29F7C0A8-E719-4606-89B1-354B1E2E4C00}" sibTransId="{9F938B18-61A1-40B7-AAE3-59276C242642}"/>
    <dgm:cxn modelId="{3F106BC5-1230-4E2C-90F3-7E1B2716B17A}" type="presOf" srcId="{27E01E4E-CBEB-405F-93D7-B12767BDA676}" destId="{4ABA3659-EBC1-430E-819B-CD48BC0EE791}" srcOrd="0" destOrd="0" presId="urn:microsoft.com/office/officeart/2005/8/layout/chart3"/>
    <dgm:cxn modelId="{CB1B64D1-1265-4241-AFA1-AFF0702427A4}" type="presOf" srcId="{4347B8F1-D000-4C3F-A599-A23E9E1F8066}" destId="{1F52D4F6-DF5F-480C-9507-84C747AEAC97}" srcOrd="0" destOrd="0" presId="urn:microsoft.com/office/officeart/2005/8/layout/chart3"/>
    <dgm:cxn modelId="{A1DD61A6-ADBB-4D60-B640-63BFC81A8D44}" type="presOf" srcId="{5A4C2F1B-28BD-4DC8-8324-69FE2FE97CCF}" destId="{7E5A360F-212E-429B-ACA5-6002C4013DF2}" srcOrd="0" destOrd="0" presId="urn:microsoft.com/office/officeart/2005/8/layout/chart3"/>
    <dgm:cxn modelId="{A99F00C6-EE74-4ECF-909A-42E5545A783C}" srcId="{1A2633FA-C3EC-4D36-9363-4480DB5960DC}" destId="{4347B8F1-D000-4C3F-A599-A23E9E1F8066}" srcOrd="2" destOrd="0" parTransId="{6D06CD38-2CAA-4E86-B53F-00447AB9E5A9}" sibTransId="{340BE032-7C63-4DE2-AD0D-F3987FB1E5BD}"/>
    <dgm:cxn modelId="{6A7DFFFC-C5FD-42BB-9763-0027943A6274}" srcId="{1A2633FA-C3EC-4D36-9363-4480DB5960DC}" destId="{27E01E4E-CBEB-405F-93D7-B12767BDA676}" srcOrd="6" destOrd="0" parTransId="{CE9AEF19-B190-4F92-9B42-572C6D74F797}" sibTransId="{AB60EBF5-47C7-4263-B62F-B992868F846B}"/>
    <dgm:cxn modelId="{2941F27D-8692-4CE5-BC38-71569E1482BD}" type="presOf" srcId="{7560575C-AA57-49DC-A0BD-B2692698B71E}" destId="{DBC29907-0059-4D86-8014-E7C263891D23}" srcOrd="0" destOrd="0" presId="urn:microsoft.com/office/officeart/2005/8/layout/chart3"/>
    <dgm:cxn modelId="{7202D842-B9A6-4433-8306-8A6E3CF662E3}" srcId="{1A2633FA-C3EC-4D36-9363-4480DB5960DC}" destId="{985B3E12-7FF6-4935-A970-8E8A6991B019}" srcOrd="1" destOrd="0" parTransId="{D495594C-FFE2-47E4-B817-4CB28A554841}" sibTransId="{E2C3449A-CFCD-4A1B-B960-FB56C0A6360A}"/>
    <dgm:cxn modelId="{9396C8EC-09E9-47E8-987F-4495AAFB252B}" srcId="{1A2633FA-C3EC-4D36-9363-4480DB5960DC}" destId="{4CDD9DEF-7283-40E0-98A2-6B034690CAFD}" srcOrd="0" destOrd="0" parTransId="{C836ABD9-E12B-4B6C-90F5-B4A5C6DAAE17}" sibTransId="{3BECFCDB-305C-448C-B4F5-274539C0E8E6}"/>
    <dgm:cxn modelId="{3DFC472C-B35D-46E3-AB8A-C27D111EACEF}" type="presOf" srcId="{7560575C-AA57-49DC-A0BD-B2692698B71E}" destId="{3F477C53-AC82-40ED-A640-44A1FFA425F8}" srcOrd="1" destOrd="0" presId="urn:microsoft.com/office/officeart/2005/8/layout/chart3"/>
    <dgm:cxn modelId="{654E49DE-15AC-4DE6-9D65-B8CFBA526D64}" type="presOf" srcId="{CA3100E6-98EC-453E-9B88-F87AA5828211}" destId="{FDC26F6E-2502-4F28-B9BB-D9E32BD2A6FA}" srcOrd="1" destOrd="0" presId="urn:microsoft.com/office/officeart/2005/8/layout/chart3"/>
    <dgm:cxn modelId="{EFBBA3EC-25C8-4184-8713-1640BEE023E8}" type="presOf" srcId="{27E01E4E-CBEB-405F-93D7-B12767BDA676}" destId="{890BE8DA-3251-45CF-9A1A-9943F18857D2}" srcOrd="1" destOrd="0" presId="urn:microsoft.com/office/officeart/2005/8/layout/chart3"/>
    <dgm:cxn modelId="{80E8534F-9015-4C51-809B-84AD40B290CC}" type="presParOf" srcId="{4568D7AA-5E61-404E-84A1-8410C2B97274}" destId="{93B529C8-3E30-4BA5-AF7A-E19C36A0A543}" srcOrd="0" destOrd="0" presId="urn:microsoft.com/office/officeart/2005/8/layout/chart3"/>
    <dgm:cxn modelId="{DD132F94-A7F8-4248-AB23-9A62A9FC241D}" type="presParOf" srcId="{4568D7AA-5E61-404E-84A1-8410C2B97274}" destId="{26F336C9-695E-4204-9AB7-8E12D5C16C99}" srcOrd="1" destOrd="0" presId="urn:microsoft.com/office/officeart/2005/8/layout/chart3"/>
    <dgm:cxn modelId="{37D1E70D-6E4A-4DDB-9AF1-4A2F0A6FA5E9}" type="presParOf" srcId="{4568D7AA-5E61-404E-84A1-8410C2B97274}" destId="{BE216D78-3529-42A0-A183-3E5E911D46EC}" srcOrd="2" destOrd="0" presId="urn:microsoft.com/office/officeart/2005/8/layout/chart3"/>
    <dgm:cxn modelId="{EAC4BDAC-0B7E-40DD-9BB5-A96F35476538}" type="presParOf" srcId="{4568D7AA-5E61-404E-84A1-8410C2B97274}" destId="{91872730-1A88-4D2C-967B-7321138DD82D}" srcOrd="3" destOrd="0" presId="urn:microsoft.com/office/officeart/2005/8/layout/chart3"/>
    <dgm:cxn modelId="{185FF2FB-3B97-47CC-BA3C-514AF38EFBE5}" type="presParOf" srcId="{4568D7AA-5E61-404E-84A1-8410C2B97274}" destId="{1F52D4F6-DF5F-480C-9507-84C747AEAC97}" srcOrd="4" destOrd="0" presId="urn:microsoft.com/office/officeart/2005/8/layout/chart3"/>
    <dgm:cxn modelId="{9183DB48-2D20-4BF6-999F-66554F63B372}" type="presParOf" srcId="{4568D7AA-5E61-404E-84A1-8410C2B97274}" destId="{95526D2B-DF38-42F2-ACB8-ED8F71B1D0C9}" srcOrd="5" destOrd="0" presId="urn:microsoft.com/office/officeart/2005/8/layout/chart3"/>
    <dgm:cxn modelId="{834F805D-5CBC-4C3D-AF08-7A2685C930DA}" type="presParOf" srcId="{4568D7AA-5E61-404E-84A1-8410C2B97274}" destId="{7E5A360F-212E-429B-ACA5-6002C4013DF2}" srcOrd="6" destOrd="0" presId="urn:microsoft.com/office/officeart/2005/8/layout/chart3"/>
    <dgm:cxn modelId="{4D087B35-84FC-48A2-A8D4-75A619F57A21}" type="presParOf" srcId="{4568D7AA-5E61-404E-84A1-8410C2B97274}" destId="{011C5936-4E90-4C5D-A780-DDE21DA6A2F9}" srcOrd="7" destOrd="0" presId="urn:microsoft.com/office/officeart/2005/8/layout/chart3"/>
    <dgm:cxn modelId="{5ADE17DB-E289-4A23-AE7D-BB1378A3F562}" type="presParOf" srcId="{4568D7AA-5E61-404E-84A1-8410C2B97274}" destId="{ACA05823-CB20-4E26-BF14-B2720C0A8249}" srcOrd="8" destOrd="0" presId="urn:microsoft.com/office/officeart/2005/8/layout/chart3"/>
    <dgm:cxn modelId="{33BBD27F-602A-4ED9-8736-837311F33097}" type="presParOf" srcId="{4568D7AA-5E61-404E-84A1-8410C2B97274}" destId="{FDC26F6E-2502-4F28-B9BB-D9E32BD2A6FA}" srcOrd="9" destOrd="0" presId="urn:microsoft.com/office/officeart/2005/8/layout/chart3"/>
    <dgm:cxn modelId="{8898E653-3A95-4144-8C3B-CA261B6741CC}" type="presParOf" srcId="{4568D7AA-5E61-404E-84A1-8410C2B97274}" destId="{DBC29907-0059-4D86-8014-E7C263891D23}" srcOrd="10" destOrd="0" presId="urn:microsoft.com/office/officeart/2005/8/layout/chart3"/>
    <dgm:cxn modelId="{E62A0066-8458-41C7-BF2A-F6E470C01AA4}" type="presParOf" srcId="{4568D7AA-5E61-404E-84A1-8410C2B97274}" destId="{3F477C53-AC82-40ED-A640-44A1FFA425F8}" srcOrd="11" destOrd="0" presId="urn:microsoft.com/office/officeart/2005/8/layout/chart3"/>
    <dgm:cxn modelId="{B8686161-A252-4FB4-9344-D23FE579BBC7}" type="presParOf" srcId="{4568D7AA-5E61-404E-84A1-8410C2B97274}" destId="{4ABA3659-EBC1-430E-819B-CD48BC0EE791}" srcOrd="12" destOrd="0" presId="urn:microsoft.com/office/officeart/2005/8/layout/chart3"/>
    <dgm:cxn modelId="{4EF015DB-9E98-4C3F-8215-2CCFA8C74DEF}" type="presParOf" srcId="{4568D7AA-5E61-404E-84A1-8410C2B97274}" destId="{890BE8DA-3251-45CF-9A1A-9943F18857D2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3AE64-3A43-419E-A592-F33995CBA3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28D9DA1-0A31-4369-8D73-958B1CA3CFC8}">
      <dgm:prSet/>
      <dgm:spPr/>
      <dgm:t>
        <a:bodyPr/>
        <a:lstStyle/>
        <a:p>
          <a:r>
            <a:rPr lang="en-US"/>
            <a:t>TRES MITOS SOBRE LAS AACC</a:t>
          </a:r>
        </a:p>
      </dgm:t>
    </dgm:pt>
    <dgm:pt modelId="{49872194-A42D-4BE5-9748-85A4C79792C8}" type="parTrans" cxnId="{13C2D608-DC1E-45EE-A210-E922380FDBB1}">
      <dgm:prSet/>
      <dgm:spPr/>
      <dgm:t>
        <a:bodyPr/>
        <a:lstStyle/>
        <a:p>
          <a:endParaRPr lang="en-US"/>
        </a:p>
      </dgm:t>
    </dgm:pt>
    <dgm:pt modelId="{BFD48B8C-2D5D-4C53-A0F2-B2BC42522EDB}" type="sibTrans" cxnId="{13C2D608-DC1E-45EE-A210-E922380FDBB1}">
      <dgm:prSet/>
      <dgm:spPr/>
      <dgm:t>
        <a:bodyPr/>
        <a:lstStyle/>
        <a:p>
          <a:endParaRPr lang="en-US"/>
        </a:p>
      </dgm:t>
    </dgm:pt>
    <dgm:pt modelId="{0580D32F-F150-4CA2-87C6-917582B438F3}">
      <dgm:prSet/>
      <dgm:spPr/>
      <dgm:t>
        <a:bodyPr/>
        <a:lstStyle/>
        <a:p>
          <a:r>
            <a:rPr lang="en-US"/>
            <a:t>DEFINICIÓN PROPIA DE AACC</a:t>
          </a:r>
        </a:p>
      </dgm:t>
    </dgm:pt>
    <dgm:pt modelId="{68423536-B8AC-4DDB-978A-47B5997B0D43}" type="parTrans" cxnId="{A8F54B74-AFB1-4084-939B-DD50651936CA}">
      <dgm:prSet/>
      <dgm:spPr/>
      <dgm:t>
        <a:bodyPr/>
        <a:lstStyle/>
        <a:p>
          <a:endParaRPr lang="en-US"/>
        </a:p>
      </dgm:t>
    </dgm:pt>
    <dgm:pt modelId="{F9B44307-8209-428E-B982-89944E23EBA1}" type="sibTrans" cxnId="{A8F54B74-AFB1-4084-939B-DD50651936CA}">
      <dgm:prSet/>
      <dgm:spPr/>
      <dgm:t>
        <a:bodyPr/>
        <a:lstStyle/>
        <a:p>
          <a:endParaRPr lang="en-US"/>
        </a:p>
      </dgm:t>
    </dgm:pt>
    <dgm:pt modelId="{04C8E29C-ECB7-4DB4-8F19-9140C854DC52}">
      <dgm:prSet/>
      <dgm:spPr/>
      <dgm:t>
        <a:bodyPr/>
        <a:lstStyle/>
        <a:p>
          <a:r>
            <a:rPr lang="en-US"/>
            <a:t>FACTOR INTELIGENCIA (G) CONJUNTO DE HABILIDADES ESPECÍFICAS MEDIBLES</a:t>
          </a:r>
        </a:p>
      </dgm:t>
    </dgm:pt>
    <dgm:pt modelId="{2B65610E-ADC4-43C8-B7B0-AED614B20558}" type="parTrans" cxnId="{B6A7CACE-3F73-4726-B2DA-FD4E37D9FB80}">
      <dgm:prSet/>
      <dgm:spPr/>
      <dgm:t>
        <a:bodyPr/>
        <a:lstStyle/>
        <a:p>
          <a:endParaRPr lang="en-US"/>
        </a:p>
      </dgm:t>
    </dgm:pt>
    <dgm:pt modelId="{749CFA9D-0DF1-4CDC-8490-F32FB9D46677}" type="sibTrans" cxnId="{B6A7CACE-3F73-4726-B2DA-FD4E37D9FB80}">
      <dgm:prSet/>
      <dgm:spPr/>
      <dgm:t>
        <a:bodyPr/>
        <a:lstStyle/>
        <a:p>
          <a:endParaRPr lang="en-US"/>
        </a:p>
      </dgm:t>
    </dgm:pt>
    <dgm:pt modelId="{0A66D097-E7C4-4CF5-B546-A85B81EB04E6}">
      <dgm:prSet/>
      <dgm:spPr/>
      <dgm:t>
        <a:bodyPr/>
        <a:lstStyle/>
        <a:p>
          <a:r>
            <a:rPr lang="en-US"/>
            <a:t>ANÁLISIS FACTORIAL (HERRAMIENTA DE INVESTIGACIÓN)</a:t>
          </a:r>
        </a:p>
      </dgm:t>
    </dgm:pt>
    <dgm:pt modelId="{88319B97-8388-498E-9B5B-24FDD37A9452}" type="parTrans" cxnId="{A9C4B81E-08EF-40E6-AE21-84C559E07E4B}">
      <dgm:prSet/>
      <dgm:spPr/>
      <dgm:t>
        <a:bodyPr/>
        <a:lstStyle/>
        <a:p>
          <a:endParaRPr lang="en-US"/>
        </a:p>
      </dgm:t>
    </dgm:pt>
    <dgm:pt modelId="{9261264B-DA19-457C-8838-57FCE6BE7F87}" type="sibTrans" cxnId="{A9C4B81E-08EF-40E6-AE21-84C559E07E4B}">
      <dgm:prSet/>
      <dgm:spPr/>
      <dgm:t>
        <a:bodyPr/>
        <a:lstStyle/>
        <a:p>
          <a:endParaRPr lang="en-US"/>
        </a:p>
      </dgm:t>
    </dgm:pt>
    <dgm:pt modelId="{9F499792-92B6-45AF-AFF4-F7974AA2E99A}">
      <dgm:prSet/>
      <dgm:spPr/>
      <dgm:t>
        <a:bodyPr/>
        <a:lstStyle/>
        <a:p>
          <a:r>
            <a:rPr lang="en-US"/>
            <a:t>TEORIAS PSICOMÉTRICAS</a:t>
          </a:r>
        </a:p>
      </dgm:t>
    </dgm:pt>
    <dgm:pt modelId="{F601D957-FE48-4FAB-84F1-9B3370E6FFB1}" type="parTrans" cxnId="{D7786893-2809-4794-9248-57858DA70AE4}">
      <dgm:prSet/>
      <dgm:spPr/>
      <dgm:t>
        <a:bodyPr/>
        <a:lstStyle/>
        <a:p>
          <a:endParaRPr lang="en-US"/>
        </a:p>
      </dgm:t>
    </dgm:pt>
    <dgm:pt modelId="{68815E0D-F64D-44C9-BF0F-C4FEB60E2E67}" type="sibTrans" cxnId="{D7786893-2809-4794-9248-57858DA70AE4}">
      <dgm:prSet/>
      <dgm:spPr/>
      <dgm:t>
        <a:bodyPr/>
        <a:lstStyle/>
        <a:p>
          <a:endParaRPr lang="en-US"/>
        </a:p>
      </dgm:t>
    </dgm:pt>
    <dgm:pt modelId="{139AD3B6-4466-40C2-9C0D-243A970616D8}">
      <dgm:prSet/>
      <dgm:spPr/>
      <dgm:t>
        <a:bodyPr/>
        <a:lstStyle/>
        <a:p>
          <a:r>
            <a:rPr lang="en-US"/>
            <a:t>MODELOS CHC Y TRIPARTITO DE PFEIFFER</a:t>
          </a:r>
        </a:p>
      </dgm:t>
    </dgm:pt>
    <dgm:pt modelId="{71F03104-5DFD-482A-AFB9-89FE279BB7C2}" type="parTrans" cxnId="{05978782-ED61-47A9-97CA-923188F3D9EE}">
      <dgm:prSet/>
      <dgm:spPr/>
      <dgm:t>
        <a:bodyPr/>
        <a:lstStyle/>
        <a:p>
          <a:endParaRPr lang="en-US"/>
        </a:p>
      </dgm:t>
    </dgm:pt>
    <dgm:pt modelId="{FBEF7AE3-0E88-4C49-B1B3-73271CA72C74}" type="sibTrans" cxnId="{05978782-ED61-47A9-97CA-923188F3D9EE}">
      <dgm:prSet/>
      <dgm:spPr/>
      <dgm:t>
        <a:bodyPr/>
        <a:lstStyle/>
        <a:p>
          <a:endParaRPr lang="en-US"/>
        </a:p>
      </dgm:t>
    </dgm:pt>
    <dgm:pt modelId="{891FFF4A-8FB5-41E4-8668-E8BD658CAFFA}" type="pres">
      <dgm:prSet presAssocID="{A923AE64-3A43-419E-A592-F33995CBA3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8973B95-F347-4FA6-9169-99BD0629E288}" type="pres">
      <dgm:prSet presAssocID="{828D9DA1-0A31-4369-8D73-958B1CA3CFC8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F27346-2D05-49EA-A25B-7222BCB7CB10}" type="pres">
      <dgm:prSet presAssocID="{BFD48B8C-2D5D-4C53-A0F2-B2BC42522EDB}" presName="spacer" presStyleCnt="0"/>
      <dgm:spPr/>
    </dgm:pt>
    <dgm:pt modelId="{BBC82B98-A5DE-4D3B-BEEA-B5B032966DB6}" type="pres">
      <dgm:prSet presAssocID="{0580D32F-F150-4CA2-87C6-917582B438F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7CF252-8B74-432F-BA0A-D709CCB17472}" type="pres">
      <dgm:prSet presAssocID="{F9B44307-8209-428E-B982-89944E23EBA1}" presName="spacer" presStyleCnt="0"/>
      <dgm:spPr/>
    </dgm:pt>
    <dgm:pt modelId="{6AA4AF8A-BEE5-490B-8892-BCC0526F9B75}" type="pres">
      <dgm:prSet presAssocID="{04C8E29C-ECB7-4DB4-8F19-9140C854DC5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10D6D9F-0199-4CCA-8688-053E94985065}" type="pres">
      <dgm:prSet presAssocID="{749CFA9D-0DF1-4CDC-8490-F32FB9D46677}" presName="spacer" presStyleCnt="0"/>
      <dgm:spPr/>
    </dgm:pt>
    <dgm:pt modelId="{A9A8D33C-6E1A-48DC-9469-BB9949E67ABE}" type="pres">
      <dgm:prSet presAssocID="{0A66D097-E7C4-4CF5-B546-A85B81EB04E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CA9E59-BBAE-4E71-A61A-E07802841270}" type="pres">
      <dgm:prSet presAssocID="{9261264B-DA19-457C-8838-57FCE6BE7F87}" presName="spacer" presStyleCnt="0"/>
      <dgm:spPr/>
    </dgm:pt>
    <dgm:pt modelId="{D05DF937-AA09-4558-8185-E25FF00EC305}" type="pres">
      <dgm:prSet presAssocID="{9F499792-92B6-45AF-AFF4-F7974AA2E99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F9F016-F8A3-4E5E-9651-6EE929080319}" type="pres">
      <dgm:prSet presAssocID="{68815E0D-F64D-44C9-BF0F-C4FEB60E2E67}" presName="spacer" presStyleCnt="0"/>
      <dgm:spPr/>
    </dgm:pt>
    <dgm:pt modelId="{73FE98F3-3333-4082-97AF-0029C5153840}" type="pres">
      <dgm:prSet presAssocID="{139AD3B6-4466-40C2-9C0D-243A970616D8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5A9EFBC-30DA-4FA7-863E-406B02747B91}" type="presOf" srcId="{04C8E29C-ECB7-4DB4-8F19-9140C854DC52}" destId="{6AA4AF8A-BEE5-490B-8892-BCC0526F9B75}" srcOrd="0" destOrd="0" presId="urn:microsoft.com/office/officeart/2005/8/layout/vList2"/>
    <dgm:cxn modelId="{3D82C081-9A1A-4021-A368-394580A8D423}" type="presOf" srcId="{0A66D097-E7C4-4CF5-B546-A85B81EB04E6}" destId="{A9A8D33C-6E1A-48DC-9469-BB9949E67ABE}" srcOrd="0" destOrd="0" presId="urn:microsoft.com/office/officeart/2005/8/layout/vList2"/>
    <dgm:cxn modelId="{99D0EFCE-179A-435A-8CB9-20D54816A993}" type="presOf" srcId="{139AD3B6-4466-40C2-9C0D-243A970616D8}" destId="{73FE98F3-3333-4082-97AF-0029C5153840}" srcOrd="0" destOrd="0" presId="urn:microsoft.com/office/officeart/2005/8/layout/vList2"/>
    <dgm:cxn modelId="{05978782-ED61-47A9-97CA-923188F3D9EE}" srcId="{A923AE64-3A43-419E-A592-F33995CBA308}" destId="{139AD3B6-4466-40C2-9C0D-243A970616D8}" srcOrd="5" destOrd="0" parTransId="{71F03104-5DFD-482A-AFB9-89FE279BB7C2}" sibTransId="{FBEF7AE3-0E88-4C49-B1B3-73271CA72C74}"/>
    <dgm:cxn modelId="{D7786893-2809-4794-9248-57858DA70AE4}" srcId="{A923AE64-3A43-419E-A592-F33995CBA308}" destId="{9F499792-92B6-45AF-AFF4-F7974AA2E99A}" srcOrd="4" destOrd="0" parTransId="{F601D957-FE48-4FAB-84F1-9B3370E6FFB1}" sibTransId="{68815E0D-F64D-44C9-BF0F-C4FEB60E2E67}"/>
    <dgm:cxn modelId="{B6A7CACE-3F73-4726-B2DA-FD4E37D9FB80}" srcId="{A923AE64-3A43-419E-A592-F33995CBA308}" destId="{04C8E29C-ECB7-4DB4-8F19-9140C854DC52}" srcOrd="2" destOrd="0" parTransId="{2B65610E-ADC4-43C8-B7B0-AED614B20558}" sibTransId="{749CFA9D-0DF1-4CDC-8490-F32FB9D46677}"/>
    <dgm:cxn modelId="{A9C4B81E-08EF-40E6-AE21-84C559E07E4B}" srcId="{A923AE64-3A43-419E-A592-F33995CBA308}" destId="{0A66D097-E7C4-4CF5-B546-A85B81EB04E6}" srcOrd="3" destOrd="0" parTransId="{88319B97-8388-498E-9B5B-24FDD37A9452}" sibTransId="{9261264B-DA19-457C-8838-57FCE6BE7F87}"/>
    <dgm:cxn modelId="{08D44899-6B7E-4770-9835-2956D4BE24E1}" type="presOf" srcId="{A923AE64-3A43-419E-A592-F33995CBA308}" destId="{891FFF4A-8FB5-41E4-8668-E8BD658CAFFA}" srcOrd="0" destOrd="0" presId="urn:microsoft.com/office/officeart/2005/8/layout/vList2"/>
    <dgm:cxn modelId="{13C2D608-DC1E-45EE-A210-E922380FDBB1}" srcId="{A923AE64-3A43-419E-A592-F33995CBA308}" destId="{828D9DA1-0A31-4369-8D73-958B1CA3CFC8}" srcOrd="0" destOrd="0" parTransId="{49872194-A42D-4BE5-9748-85A4C79792C8}" sibTransId="{BFD48B8C-2D5D-4C53-A0F2-B2BC42522EDB}"/>
    <dgm:cxn modelId="{89AED026-BF34-4E7C-9333-FCC68F07AE45}" type="presOf" srcId="{9F499792-92B6-45AF-AFF4-F7974AA2E99A}" destId="{D05DF937-AA09-4558-8185-E25FF00EC305}" srcOrd="0" destOrd="0" presId="urn:microsoft.com/office/officeart/2005/8/layout/vList2"/>
    <dgm:cxn modelId="{A8F54B74-AFB1-4084-939B-DD50651936CA}" srcId="{A923AE64-3A43-419E-A592-F33995CBA308}" destId="{0580D32F-F150-4CA2-87C6-917582B438F3}" srcOrd="1" destOrd="0" parTransId="{68423536-B8AC-4DDB-978A-47B5997B0D43}" sibTransId="{F9B44307-8209-428E-B982-89944E23EBA1}"/>
    <dgm:cxn modelId="{C0340004-92E9-466B-AE8C-9BBF061BA06C}" type="presOf" srcId="{828D9DA1-0A31-4369-8D73-958B1CA3CFC8}" destId="{E8973B95-F347-4FA6-9169-99BD0629E288}" srcOrd="0" destOrd="0" presId="urn:microsoft.com/office/officeart/2005/8/layout/vList2"/>
    <dgm:cxn modelId="{554F33AF-53CE-42BD-9BA6-66E3050BA8CF}" type="presOf" srcId="{0580D32F-F150-4CA2-87C6-917582B438F3}" destId="{BBC82B98-A5DE-4D3B-BEEA-B5B032966DB6}" srcOrd="0" destOrd="0" presId="urn:microsoft.com/office/officeart/2005/8/layout/vList2"/>
    <dgm:cxn modelId="{75A881D4-CAF6-404E-A877-C03B5E641A63}" type="presParOf" srcId="{891FFF4A-8FB5-41E4-8668-E8BD658CAFFA}" destId="{E8973B95-F347-4FA6-9169-99BD0629E288}" srcOrd="0" destOrd="0" presId="urn:microsoft.com/office/officeart/2005/8/layout/vList2"/>
    <dgm:cxn modelId="{49A3D6A9-2C40-4643-9C63-AE5C6FF8C5A8}" type="presParOf" srcId="{891FFF4A-8FB5-41E4-8668-E8BD658CAFFA}" destId="{D5F27346-2D05-49EA-A25B-7222BCB7CB10}" srcOrd="1" destOrd="0" presId="urn:microsoft.com/office/officeart/2005/8/layout/vList2"/>
    <dgm:cxn modelId="{9773B406-B9A4-46A4-A11C-F10E537C1FAB}" type="presParOf" srcId="{891FFF4A-8FB5-41E4-8668-E8BD658CAFFA}" destId="{BBC82B98-A5DE-4D3B-BEEA-B5B032966DB6}" srcOrd="2" destOrd="0" presId="urn:microsoft.com/office/officeart/2005/8/layout/vList2"/>
    <dgm:cxn modelId="{4034AA81-6F46-41D8-83E0-57785CDBCC83}" type="presParOf" srcId="{891FFF4A-8FB5-41E4-8668-E8BD658CAFFA}" destId="{717CF252-8B74-432F-BA0A-D709CCB17472}" srcOrd="3" destOrd="0" presId="urn:microsoft.com/office/officeart/2005/8/layout/vList2"/>
    <dgm:cxn modelId="{9177B887-48EF-4485-96E2-E1C61643269E}" type="presParOf" srcId="{891FFF4A-8FB5-41E4-8668-E8BD658CAFFA}" destId="{6AA4AF8A-BEE5-490B-8892-BCC0526F9B75}" srcOrd="4" destOrd="0" presId="urn:microsoft.com/office/officeart/2005/8/layout/vList2"/>
    <dgm:cxn modelId="{C3A0EB01-35AB-49B8-9C53-12541D59DC77}" type="presParOf" srcId="{891FFF4A-8FB5-41E4-8668-E8BD658CAFFA}" destId="{D10D6D9F-0199-4CCA-8688-053E94985065}" srcOrd="5" destOrd="0" presId="urn:microsoft.com/office/officeart/2005/8/layout/vList2"/>
    <dgm:cxn modelId="{E588B293-8CAE-495B-B345-CB1F0D6F8C9F}" type="presParOf" srcId="{891FFF4A-8FB5-41E4-8668-E8BD658CAFFA}" destId="{A9A8D33C-6E1A-48DC-9469-BB9949E67ABE}" srcOrd="6" destOrd="0" presId="urn:microsoft.com/office/officeart/2005/8/layout/vList2"/>
    <dgm:cxn modelId="{765EBF8B-A30A-4AD6-AB3A-4C2962E8C23C}" type="presParOf" srcId="{891FFF4A-8FB5-41E4-8668-E8BD658CAFFA}" destId="{EDCA9E59-BBAE-4E71-A61A-E07802841270}" srcOrd="7" destOrd="0" presId="urn:microsoft.com/office/officeart/2005/8/layout/vList2"/>
    <dgm:cxn modelId="{D23CE993-D7F0-49D4-80A3-B6B1C09A772F}" type="presParOf" srcId="{891FFF4A-8FB5-41E4-8668-E8BD658CAFFA}" destId="{D05DF937-AA09-4558-8185-E25FF00EC305}" srcOrd="8" destOrd="0" presId="urn:microsoft.com/office/officeart/2005/8/layout/vList2"/>
    <dgm:cxn modelId="{ED216589-D503-4BF2-BB9B-D51D112077E4}" type="presParOf" srcId="{891FFF4A-8FB5-41E4-8668-E8BD658CAFFA}" destId="{D5F9F016-F8A3-4E5E-9651-6EE929080319}" srcOrd="9" destOrd="0" presId="urn:microsoft.com/office/officeart/2005/8/layout/vList2"/>
    <dgm:cxn modelId="{A6353645-7CAE-44CC-ABCF-2CDD1E5A8874}" type="presParOf" srcId="{891FFF4A-8FB5-41E4-8668-E8BD658CAFFA}" destId="{73FE98F3-3333-4082-97AF-0029C515384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49020-8046-4415-B513-39C455EB4B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B89AAB2-9C86-4209-9A58-DB735EAE456D}">
      <dgm:prSet/>
      <dgm:spPr/>
      <dgm:t>
        <a:bodyPr/>
        <a:lstStyle/>
        <a:p>
          <a:r>
            <a:rPr lang="en-US"/>
            <a:t>CARACTERÍSTICAS GENERALES</a:t>
          </a:r>
        </a:p>
      </dgm:t>
    </dgm:pt>
    <dgm:pt modelId="{0D9EBA6D-A355-4915-82E2-D376522CF280}" type="parTrans" cxnId="{40E8616B-BEEB-43C6-969D-4E29F8706A41}">
      <dgm:prSet/>
      <dgm:spPr/>
      <dgm:t>
        <a:bodyPr/>
        <a:lstStyle/>
        <a:p>
          <a:endParaRPr lang="en-US"/>
        </a:p>
      </dgm:t>
    </dgm:pt>
    <dgm:pt modelId="{256BA313-C3AE-4DEA-AD61-8583B36A31D3}" type="sibTrans" cxnId="{40E8616B-BEEB-43C6-969D-4E29F8706A41}">
      <dgm:prSet/>
      <dgm:spPr/>
      <dgm:t>
        <a:bodyPr/>
        <a:lstStyle/>
        <a:p>
          <a:endParaRPr lang="en-US"/>
        </a:p>
      </dgm:t>
    </dgm:pt>
    <dgm:pt modelId="{2AF27804-0CAF-4C02-9461-5386A50B9FE1}">
      <dgm:prSet/>
      <dgm:spPr/>
      <dgm:t>
        <a:bodyPr/>
        <a:lstStyle/>
        <a:p>
          <a:r>
            <a:rPr lang="en-US"/>
            <a:t>APTITUD INTELECTUAL GENERAL = PRIMERA LENTE MODELO TRIPARTITO PFEIFFER</a:t>
          </a:r>
        </a:p>
      </dgm:t>
    </dgm:pt>
    <dgm:pt modelId="{EA2CD7EF-24B3-448F-A1B5-812DBBDF628B}" type="parTrans" cxnId="{8B5090AF-019E-4F77-B802-97863BF26452}">
      <dgm:prSet/>
      <dgm:spPr/>
      <dgm:t>
        <a:bodyPr/>
        <a:lstStyle/>
        <a:p>
          <a:endParaRPr lang="en-US"/>
        </a:p>
      </dgm:t>
    </dgm:pt>
    <dgm:pt modelId="{7B586FF9-7673-45C8-B7F3-64311A399436}" type="sibTrans" cxnId="{8B5090AF-019E-4F77-B802-97863BF26452}">
      <dgm:prSet/>
      <dgm:spPr/>
      <dgm:t>
        <a:bodyPr/>
        <a:lstStyle/>
        <a:p>
          <a:endParaRPr lang="en-US"/>
        </a:p>
      </dgm:t>
    </dgm:pt>
    <dgm:pt modelId="{4FBD380A-044E-4D99-904D-55C682078C20}">
      <dgm:prSet/>
      <dgm:spPr/>
      <dgm:t>
        <a:bodyPr/>
        <a:lstStyle/>
        <a:p>
          <a:r>
            <a:rPr lang="en-US"/>
            <a:t>APTITUDES ACADÉMICAS ESPECÍFICAS (UNA MATERIA, ÁREA STEM Y CCSS)</a:t>
          </a:r>
        </a:p>
      </dgm:t>
    </dgm:pt>
    <dgm:pt modelId="{02AF5945-2CE5-4D95-A3FA-64BA79338C3C}" type="parTrans" cxnId="{AB5B8FA8-1D5B-49AF-B74E-A27101562099}">
      <dgm:prSet/>
      <dgm:spPr/>
      <dgm:t>
        <a:bodyPr/>
        <a:lstStyle/>
        <a:p>
          <a:endParaRPr lang="en-US"/>
        </a:p>
      </dgm:t>
    </dgm:pt>
    <dgm:pt modelId="{52EB75F5-F9E7-4AF1-89D0-6D593C2062F5}" type="sibTrans" cxnId="{AB5B8FA8-1D5B-49AF-B74E-A27101562099}">
      <dgm:prSet/>
      <dgm:spPr/>
      <dgm:t>
        <a:bodyPr/>
        <a:lstStyle/>
        <a:p>
          <a:endParaRPr lang="en-US"/>
        </a:p>
      </dgm:t>
    </dgm:pt>
    <dgm:pt modelId="{E21A878C-B77C-4B12-A370-932253F76DB0}">
      <dgm:prSet/>
      <dgm:spPr/>
      <dgm:t>
        <a:bodyPr/>
        <a:lstStyle/>
        <a:p>
          <a:r>
            <a:rPr lang="en-US"/>
            <a:t>CREATIVIDAD Y ÁREA ARTISTICA</a:t>
          </a:r>
        </a:p>
      </dgm:t>
    </dgm:pt>
    <dgm:pt modelId="{008240AE-648F-45A4-B949-CEA50DB59EE5}" type="parTrans" cxnId="{2A1DC31B-41F3-4FCD-A457-1AA4D6D317D0}">
      <dgm:prSet/>
      <dgm:spPr/>
      <dgm:t>
        <a:bodyPr/>
        <a:lstStyle/>
        <a:p>
          <a:endParaRPr lang="en-US"/>
        </a:p>
      </dgm:t>
    </dgm:pt>
    <dgm:pt modelId="{A55961CC-9B73-4EC7-866A-D122C4D4EA54}" type="sibTrans" cxnId="{2A1DC31B-41F3-4FCD-A457-1AA4D6D317D0}">
      <dgm:prSet/>
      <dgm:spPr/>
      <dgm:t>
        <a:bodyPr/>
        <a:lstStyle/>
        <a:p>
          <a:endParaRPr lang="en-US"/>
        </a:p>
      </dgm:t>
    </dgm:pt>
    <dgm:pt modelId="{D66A8A5D-09F8-46F9-8E6A-89ADBE9CB05F}">
      <dgm:prSet/>
      <dgm:spPr/>
      <dgm:t>
        <a:bodyPr/>
        <a:lstStyle/>
        <a:p>
          <a:r>
            <a:rPr lang="en-US"/>
            <a:t>DESARROLLO SOCIOEMOCIONAL (PERFECCIONISMO, SOBRE – EXCITABILIDAD Y DESVENTAJA SOCIAL)</a:t>
          </a:r>
        </a:p>
      </dgm:t>
    </dgm:pt>
    <dgm:pt modelId="{9ABA83AD-8D79-4E79-8D95-C880C7AF2988}" type="parTrans" cxnId="{77F623C5-B7A6-40D6-9007-EC584E3A8FE0}">
      <dgm:prSet/>
      <dgm:spPr/>
      <dgm:t>
        <a:bodyPr/>
        <a:lstStyle/>
        <a:p>
          <a:endParaRPr lang="en-US"/>
        </a:p>
      </dgm:t>
    </dgm:pt>
    <dgm:pt modelId="{6DE2F757-A9DE-4F42-9B03-85A2B85BD9C4}" type="sibTrans" cxnId="{77F623C5-B7A6-40D6-9007-EC584E3A8FE0}">
      <dgm:prSet/>
      <dgm:spPr/>
      <dgm:t>
        <a:bodyPr/>
        <a:lstStyle/>
        <a:p>
          <a:endParaRPr lang="en-US"/>
        </a:p>
      </dgm:t>
    </dgm:pt>
    <dgm:pt modelId="{B28DB4F2-D854-4838-BE11-0D7E1BDCE5C2}" type="pres">
      <dgm:prSet presAssocID="{F6D49020-8046-4415-B513-39C455EB4B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5888011-9315-4642-A0DA-9786836F7394}" type="pres">
      <dgm:prSet presAssocID="{FB89AAB2-9C86-4209-9A58-DB735EAE456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ADD6B7-7F76-4B1F-B191-EEA797897D8B}" type="pres">
      <dgm:prSet presAssocID="{256BA313-C3AE-4DEA-AD61-8583B36A31D3}" presName="spacer" presStyleCnt="0"/>
      <dgm:spPr/>
    </dgm:pt>
    <dgm:pt modelId="{FCA764AC-AA6F-4C02-8D5C-5C4C5D72515D}" type="pres">
      <dgm:prSet presAssocID="{2AF27804-0CAF-4C02-9461-5386A50B9FE1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679D8D-98FA-456A-8ACB-1A2FB9DFED58}" type="pres">
      <dgm:prSet presAssocID="{7B586FF9-7673-45C8-B7F3-64311A399436}" presName="spacer" presStyleCnt="0"/>
      <dgm:spPr/>
    </dgm:pt>
    <dgm:pt modelId="{1E26C1E0-36B0-4A22-95B6-D413CD422FAA}" type="pres">
      <dgm:prSet presAssocID="{4FBD380A-044E-4D99-904D-55C682078C20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1CD061F-12A7-4339-84C4-CA1CF831C532}" type="pres">
      <dgm:prSet presAssocID="{52EB75F5-F9E7-4AF1-89D0-6D593C2062F5}" presName="spacer" presStyleCnt="0"/>
      <dgm:spPr/>
    </dgm:pt>
    <dgm:pt modelId="{7B03F913-284D-4FC8-ABDC-CC743DA8F646}" type="pres">
      <dgm:prSet presAssocID="{E21A878C-B77C-4B12-A370-932253F76DB0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BF0B304-78EE-4CE1-83CD-941BE2ADB661}" type="pres">
      <dgm:prSet presAssocID="{A55961CC-9B73-4EC7-866A-D122C4D4EA54}" presName="spacer" presStyleCnt="0"/>
      <dgm:spPr/>
    </dgm:pt>
    <dgm:pt modelId="{C8AD458B-C650-484D-A32C-82A1E4687EE9}" type="pres">
      <dgm:prSet presAssocID="{D66A8A5D-09F8-46F9-8E6A-89ADBE9CB05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17CF382-3586-4FF8-90DF-588CBC28EFFA}" type="presOf" srcId="{2AF27804-0CAF-4C02-9461-5386A50B9FE1}" destId="{FCA764AC-AA6F-4C02-8D5C-5C4C5D72515D}" srcOrd="0" destOrd="0" presId="urn:microsoft.com/office/officeart/2005/8/layout/vList2"/>
    <dgm:cxn modelId="{F0E38EA1-F1F0-46FE-AA4B-EFA6B6472BC8}" type="presOf" srcId="{F6D49020-8046-4415-B513-39C455EB4B32}" destId="{B28DB4F2-D854-4838-BE11-0D7E1BDCE5C2}" srcOrd="0" destOrd="0" presId="urn:microsoft.com/office/officeart/2005/8/layout/vList2"/>
    <dgm:cxn modelId="{77F623C5-B7A6-40D6-9007-EC584E3A8FE0}" srcId="{F6D49020-8046-4415-B513-39C455EB4B32}" destId="{D66A8A5D-09F8-46F9-8E6A-89ADBE9CB05F}" srcOrd="4" destOrd="0" parTransId="{9ABA83AD-8D79-4E79-8D95-C880C7AF2988}" sibTransId="{6DE2F757-A9DE-4F42-9B03-85A2B85BD9C4}"/>
    <dgm:cxn modelId="{1F9C8EBD-D090-42EF-A9E7-17F0E6CECDB0}" type="presOf" srcId="{D66A8A5D-09F8-46F9-8E6A-89ADBE9CB05F}" destId="{C8AD458B-C650-484D-A32C-82A1E4687EE9}" srcOrd="0" destOrd="0" presId="urn:microsoft.com/office/officeart/2005/8/layout/vList2"/>
    <dgm:cxn modelId="{40E8616B-BEEB-43C6-969D-4E29F8706A41}" srcId="{F6D49020-8046-4415-B513-39C455EB4B32}" destId="{FB89AAB2-9C86-4209-9A58-DB735EAE456D}" srcOrd="0" destOrd="0" parTransId="{0D9EBA6D-A355-4915-82E2-D376522CF280}" sibTransId="{256BA313-C3AE-4DEA-AD61-8583B36A31D3}"/>
    <dgm:cxn modelId="{2A1DC31B-41F3-4FCD-A457-1AA4D6D317D0}" srcId="{F6D49020-8046-4415-B513-39C455EB4B32}" destId="{E21A878C-B77C-4B12-A370-932253F76DB0}" srcOrd="3" destOrd="0" parTransId="{008240AE-648F-45A4-B949-CEA50DB59EE5}" sibTransId="{A55961CC-9B73-4EC7-866A-D122C4D4EA54}"/>
    <dgm:cxn modelId="{AB5B8FA8-1D5B-49AF-B74E-A27101562099}" srcId="{F6D49020-8046-4415-B513-39C455EB4B32}" destId="{4FBD380A-044E-4D99-904D-55C682078C20}" srcOrd="2" destOrd="0" parTransId="{02AF5945-2CE5-4D95-A3FA-64BA79338C3C}" sibTransId="{52EB75F5-F9E7-4AF1-89D0-6D593C2062F5}"/>
    <dgm:cxn modelId="{165A246D-4228-4677-ACE7-18A062E1E567}" type="presOf" srcId="{E21A878C-B77C-4B12-A370-932253F76DB0}" destId="{7B03F913-284D-4FC8-ABDC-CC743DA8F646}" srcOrd="0" destOrd="0" presId="urn:microsoft.com/office/officeart/2005/8/layout/vList2"/>
    <dgm:cxn modelId="{3DD8DBCC-CAA8-417F-AEC8-8CA8144E77E8}" type="presOf" srcId="{FB89AAB2-9C86-4209-9A58-DB735EAE456D}" destId="{B5888011-9315-4642-A0DA-9786836F7394}" srcOrd="0" destOrd="0" presId="urn:microsoft.com/office/officeart/2005/8/layout/vList2"/>
    <dgm:cxn modelId="{EBE3C6E9-FC05-478A-806D-B7C65BEB5417}" type="presOf" srcId="{4FBD380A-044E-4D99-904D-55C682078C20}" destId="{1E26C1E0-36B0-4A22-95B6-D413CD422FAA}" srcOrd="0" destOrd="0" presId="urn:microsoft.com/office/officeart/2005/8/layout/vList2"/>
    <dgm:cxn modelId="{8B5090AF-019E-4F77-B802-97863BF26452}" srcId="{F6D49020-8046-4415-B513-39C455EB4B32}" destId="{2AF27804-0CAF-4C02-9461-5386A50B9FE1}" srcOrd="1" destOrd="0" parTransId="{EA2CD7EF-24B3-448F-A1B5-812DBBDF628B}" sibTransId="{7B586FF9-7673-45C8-B7F3-64311A399436}"/>
    <dgm:cxn modelId="{78857EE6-405B-48F0-B2A2-BF1A70F1C40A}" type="presParOf" srcId="{B28DB4F2-D854-4838-BE11-0D7E1BDCE5C2}" destId="{B5888011-9315-4642-A0DA-9786836F7394}" srcOrd="0" destOrd="0" presId="urn:microsoft.com/office/officeart/2005/8/layout/vList2"/>
    <dgm:cxn modelId="{1BD29B38-3A22-46B2-B761-ECD485BA29DF}" type="presParOf" srcId="{B28DB4F2-D854-4838-BE11-0D7E1BDCE5C2}" destId="{10ADD6B7-7F76-4B1F-B191-EEA797897D8B}" srcOrd="1" destOrd="0" presId="urn:microsoft.com/office/officeart/2005/8/layout/vList2"/>
    <dgm:cxn modelId="{55B1A3A0-8F40-4E86-88B0-B01AE2EB4D31}" type="presParOf" srcId="{B28DB4F2-D854-4838-BE11-0D7E1BDCE5C2}" destId="{FCA764AC-AA6F-4C02-8D5C-5C4C5D72515D}" srcOrd="2" destOrd="0" presId="urn:microsoft.com/office/officeart/2005/8/layout/vList2"/>
    <dgm:cxn modelId="{D8126A83-DEF5-4D13-817A-6C4333246353}" type="presParOf" srcId="{B28DB4F2-D854-4838-BE11-0D7E1BDCE5C2}" destId="{E1679D8D-98FA-456A-8ACB-1A2FB9DFED58}" srcOrd="3" destOrd="0" presId="urn:microsoft.com/office/officeart/2005/8/layout/vList2"/>
    <dgm:cxn modelId="{4E27B8FC-191A-421B-AFC1-448BB477B1EA}" type="presParOf" srcId="{B28DB4F2-D854-4838-BE11-0D7E1BDCE5C2}" destId="{1E26C1E0-36B0-4A22-95B6-D413CD422FAA}" srcOrd="4" destOrd="0" presId="urn:microsoft.com/office/officeart/2005/8/layout/vList2"/>
    <dgm:cxn modelId="{05E25063-B86F-452C-BB4D-08E1503AD2F7}" type="presParOf" srcId="{B28DB4F2-D854-4838-BE11-0D7E1BDCE5C2}" destId="{41CD061F-12A7-4339-84C4-CA1CF831C532}" srcOrd="5" destOrd="0" presId="urn:microsoft.com/office/officeart/2005/8/layout/vList2"/>
    <dgm:cxn modelId="{27123A45-AAE9-4087-B3C1-B96592580D8E}" type="presParOf" srcId="{B28DB4F2-D854-4838-BE11-0D7E1BDCE5C2}" destId="{7B03F913-284D-4FC8-ABDC-CC743DA8F646}" srcOrd="6" destOrd="0" presId="urn:microsoft.com/office/officeart/2005/8/layout/vList2"/>
    <dgm:cxn modelId="{23BCA0AF-7FEF-44E1-959E-AAAE553EE66F}" type="presParOf" srcId="{B28DB4F2-D854-4838-BE11-0D7E1BDCE5C2}" destId="{1BF0B304-78EE-4CE1-83CD-941BE2ADB661}" srcOrd="7" destOrd="0" presId="urn:microsoft.com/office/officeart/2005/8/layout/vList2"/>
    <dgm:cxn modelId="{2D1DFDEF-2B43-4140-A626-27C8D27DC270}" type="presParOf" srcId="{B28DB4F2-D854-4838-BE11-0D7E1BDCE5C2}" destId="{C8AD458B-C650-484D-A32C-82A1E4687E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B4D328-DCD9-4FB3-AE2A-B02F638F7FB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9B6C79-1545-465F-8330-F5C6C61638B9}">
      <dgm:prSet/>
      <dgm:spPr/>
      <dgm:t>
        <a:bodyPr/>
        <a:lstStyle/>
        <a:p>
          <a:pPr>
            <a:defRPr b="1"/>
          </a:pPr>
          <a:r>
            <a:rPr lang="en-US"/>
            <a:t>CUATRO CREENCIAS FUNDAMENTALES VS TRES MITOS (TEMA 1)</a:t>
          </a:r>
        </a:p>
      </dgm:t>
    </dgm:pt>
    <dgm:pt modelId="{95C5A3AE-20FA-4E9A-B7B0-3CF09807FCC8}" type="parTrans" cxnId="{A807D2A9-B666-4ECA-8341-D55841D160C6}">
      <dgm:prSet/>
      <dgm:spPr/>
      <dgm:t>
        <a:bodyPr/>
        <a:lstStyle/>
        <a:p>
          <a:endParaRPr lang="en-US"/>
        </a:p>
      </dgm:t>
    </dgm:pt>
    <dgm:pt modelId="{AD5A4DA3-6303-475B-942A-EE44BDA2959D}" type="sibTrans" cxnId="{A807D2A9-B666-4ECA-8341-D55841D160C6}">
      <dgm:prSet/>
      <dgm:spPr/>
      <dgm:t>
        <a:bodyPr/>
        <a:lstStyle/>
        <a:p>
          <a:endParaRPr lang="en-US"/>
        </a:p>
      </dgm:t>
    </dgm:pt>
    <dgm:pt modelId="{7899FD80-4E34-42B6-B70D-36E062B55AB5}">
      <dgm:prSet/>
      <dgm:spPr/>
      <dgm:t>
        <a:bodyPr/>
        <a:lstStyle/>
        <a:p>
          <a:pPr>
            <a:defRPr b="1"/>
          </a:pPr>
          <a:r>
            <a:rPr lang="en-US"/>
            <a:t>SIETE PRINCIPIOS ORIENTADORES:</a:t>
          </a:r>
        </a:p>
      </dgm:t>
    </dgm:pt>
    <dgm:pt modelId="{7C833810-77B3-4D60-B074-CA6E70FA572E}" type="parTrans" cxnId="{2FDFB683-0E00-4962-BE24-06E344A35662}">
      <dgm:prSet/>
      <dgm:spPr/>
      <dgm:t>
        <a:bodyPr/>
        <a:lstStyle/>
        <a:p>
          <a:endParaRPr lang="en-US"/>
        </a:p>
      </dgm:t>
    </dgm:pt>
    <dgm:pt modelId="{75461B64-1F21-412B-BE5B-616E9BA0522D}" type="sibTrans" cxnId="{2FDFB683-0E00-4962-BE24-06E344A35662}">
      <dgm:prSet/>
      <dgm:spPr/>
      <dgm:t>
        <a:bodyPr/>
        <a:lstStyle/>
        <a:p>
          <a:endParaRPr lang="en-US"/>
        </a:p>
      </dgm:t>
    </dgm:pt>
    <dgm:pt modelId="{98D2AC3E-1EB3-4EEA-8A62-C031C8164263}">
      <dgm:prSet/>
      <dgm:spPr/>
      <dgm:t>
        <a:bodyPr/>
        <a:lstStyle/>
        <a:p>
          <a:r>
            <a:rPr lang="en-US"/>
            <a:t>DEFINICIÓN DE AACC</a:t>
          </a:r>
        </a:p>
      </dgm:t>
    </dgm:pt>
    <dgm:pt modelId="{44ADF0D5-5A26-49C7-8CA2-9600425E6109}" type="parTrans" cxnId="{8F8C5F59-B607-4761-A608-C7CD2A756E5B}">
      <dgm:prSet/>
      <dgm:spPr/>
      <dgm:t>
        <a:bodyPr/>
        <a:lstStyle/>
        <a:p>
          <a:endParaRPr lang="en-US"/>
        </a:p>
      </dgm:t>
    </dgm:pt>
    <dgm:pt modelId="{9C2822CE-9254-4063-88E7-342D7BA48A60}" type="sibTrans" cxnId="{8F8C5F59-B607-4761-A608-C7CD2A756E5B}">
      <dgm:prSet/>
      <dgm:spPr/>
      <dgm:t>
        <a:bodyPr/>
        <a:lstStyle/>
        <a:p>
          <a:endParaRPr lang="en-US"/>
        </a:p>
      </dgm:t>
    </dgm:pt>
    <dgm:pt modelId="{557ECD50-FB57-43A2-A502-B1AF873ADAB3}">
      <dgm:prSet/>
      <dgm:spPr/>
      <dgm:t>
        <a:bodyPr/>
        <a:lstStyle/>
        <a:p>
          <a:r>
            <a:rPr lang="en-US"/>
            <a:t>LA PSICOMETRÍA CUENTA</a:t>
          </a:r>
        </a:p>
      </dgm:t>
    </dgm:pt>
    <dgm:pt modelId="{6042F573-8B70-4B51-8467-021A77156029}" type="parTrans" cxnId="{369BB205-1650-4250-BFE5-9CA07C1E5F5E}">
      <dgm:prSet/>
      <dgm:spPr/>
      <dgm:t>
        <a:bodyPr/>
        <a:lstStyle/>
        <a:p>
          <a:endParaRPr lang="en-US"/>
        </a:p>
      </dgm:t>
    </dgm:pt>
    <dgm:pt modelId="{82E6B6CE-3E4A-4818-A86C-F6A72E9E714B}" type="sibTrans" cxnId="{369BB205-1650-4250-BFE5-9CA07C1E5F5E}">
      <dgm:prSet/>
      <dgm:spPr/>
      <dgm:t>
        <a:bodyPr/>
        <a:lstStyle/>
        <a:p>
          <a:endParaRPr lang="en-US"/>
        </a:p>
      </dgm:t>
    </dgm:pt>
    <dgm:pt modelId="{61F829F3-21E1-49A5-A654-38AEFCE2E434}">
      <dgm:prSet/>
      <dgm:spPr/>
      <dgm:t>
        <a:bodyPr/>
        <a:lstStyle/>
        <a:p>
          <a:r>
            <a:rPr lang="en-US"/>
            <a:t>EVALUACIÓN ALINEADA CON LA INTERVENCIÓN</a:t>
          </a:r>
        </a:p>
      </dgm:t>
    </dgm:pt>
    <dgm:pt modelId="{4EA07F91-862E-4AEA-B24D-0557624BD08A}" type="parTrans" cxnId="{BB600DDE-4236-40F7-B4F4-1E600DC1B26A}">
      <dgm:prSet/>
      <dgm:spPr/>
      <dgm:t>
        <a:bodyPr/>
        <a:lstStyle/>
        <a:p>
          <a:endParaRPr lang="en-US"/>
        </a:p>
      </dgm:t>
    </dgm:pt>
    <dgm:pt modelId="{E9320A91-1A97-44C7-A913-D8837D935EB4}" type="sibTrans" cxnId="{BB600DDE-4236-40F7-B4F4-1E600DC1B26A}">
      <dgm:prSet/>
      <dgm:spPr/>
      <dgm:t>
        <a:bodyPr/>
        <a:lstStyle/>
        <a:p>
          <a:endParaRPr lang="en-US"/>
        </a:p>
      </dgm:t>
    </dgm:pt>
    <dgm:pt modelId="{5D84B514-21F0-4F8A-B185-99D84F4051E5}">
      <dgm:prSet/>
      <dgm:spPr/>
      <dgm:t>
        <a:bodyPr/>
        <a:lstStyle/>
        <a:p>
          <a:r>
            <a:rPr lang="en-US"/>
            <a:t>EVALUACIÓN MULTIFACTORIAL</a:t>
          </a:r>
        </a:p>
      </dgm:t>
    </dgm:pt>
    <dgm:pt modelId="{429275EE-5991-48FD-B635-B02C02311040}" type="parTrans" cxnId="{05666641-E146-46AD-B212-0A59F321FFC0}">
      <dgm:prSet/>
      <dgm:spPr/>
      <dgm:t>
        <a:bodyPr/>
        <a:lstStyle/>
        <a:p>
          <a:endParaRPr lang="en-US"/>
        </a:p>
      </dgm:t>
    </dgm:pt>
    <dgm:pt modelId="{4251C173-BACC-47E2-95E7-AE07B3CE19C1}" type="sibTrans" cxnId="{05666641-E146-46AD-B212-0A59F321FFC0}">
      <dgm:prSet/>
      <dgm:spPr/>
      <dgm:t>
        <a:bodyPr/>
        <a:lstStyle/>
        <a:p>
          <a:endParaRPr lang="en-US"/>
        </a:p>
      </dgm:t>
    </dgm:pt>
    <dgm:pt modelId="{F70CB23A-2DDC-42C2-BF53-23E4CC0DC81A}">
      <dgm:prSet/>
      <dgm:spPr/>
      <dgm:t>
        <a:bodyPr/>
        <a:lstStyle/>
        <a:p>
          <a:r>
            <a:rPr lang="en-US"/>
            <a:t>LAS DECISIONES LAS TOMAN LAS PERSONAS, NO LOS TEST</a:t>
          </a:r>
        </a:p>
      </dgm:t>
    </dgm:pt>
    <dgm:pt modelId="{7257FBF8-E8D9-4701-8730-7FAC01DC0415}" type="parTrans" cxnId="{2B0FCB0F-F7ED-425B-AD02-A6CC4D6240AA}">
      <dgm:prSet/>
      <dgm:spPr/>
      <dgm:t>
        <a:bodyPr/>
        <a:lstStyle/>
        <a:p>
          <a:endParaRPr lang="en-US"/>
        </a:p>
      </dgm:t>
    </dgm:pt>
    <dgm:pt modelId="{7F7BD121-90A5-4F2F-BCA7-956BABF9A525}" type="sibTrans" cxnId="{2B0FCB0F-F7ED-425B-AD02-A6CC4D6240AA}">
      <dgm:prSet/>
      <dgm:spPr/>
      <dgm:t>
        <a:bodyPr/>
        <a:lstStyle/>
        <a:p>
          <a:endParaRPr lang="en-US"/>
        </a:p>
      </dgm:t>
    </dgm:pt>
    <dgm:pt modelId="{9DB8BB97-DA6D-4182-930C-6B7EE494BFE8}">
      <dgm:prSet/>
      <dgm:spPr/>
      <dgm:t>
        <a:bodyPr/>
        <a:lstStyle/>
        <a:p>
          <a:r>
            <a:rPr lang="en-US"/>
            <a:t>BAREMOS</a:t>
          </a:r>
        </a:p>
      </dgm:t>
    </dgm:pt>
    <dgm:pt modelId="{98BDB20F-E014-43B5-A0E2-F22214E52E58}" type="parTrans" cxnId="{2E5943A2-5C17-4EBF-BA94-A3FA31ADAAE7}">
      <dgm:prSet/>
      <dgm:spPr/>
      <dgm:t>
        <a:bodyPr/>
        <a:lstStyle/>
        <a:p>
          <a:endParaRPr lang="en-US"/>
        </a:p>
      </dgm:t>
    </dgm:pt>
    <dgm:pt modelId="{C57A2003-4482-4344-B690-692B40725B8A}" type="sibTrans" cxnId="{2E5943A2-5C17-4EBF-BA94-A3FA31ADAAE7}">
      <dgm:prSet/>
      <dgm:spPr/>
      <dgm:t>
        <a:bodyPr/>
        <a:lstStyle/>
        <a:p>
          <a:endParaRPr lang="en-US"/>
        </a:p>
      </dgm:t>
    </dgm:pt>
    <dgm:pt modelId="{A402DC19-0168-41C4-A8DE-C3CCC4751727}">
      <dgm:prSet/>
      <dgm:spPr/>
      <dgm:t>
        <a:bodyPr/>
        <a:lstStyle/>
        <a:p>
          <a:r>
            <a:rPr lang="en-US"/>
            <a:t>EVALUACIÓN PERIÓDICA</a:t>
          </a:r>
        </a:p>
      </dgm:t>
    </dgm:pt>
    <dgm:pt modelId="{6B3BB840-8EA7-4DA1-A2A4-380044D570DD}" type="parTrans" cxnId="{E4EE9195-131E-4A97-9DED-92C4D91BABC4}">
      <dgm:prSet/>
      <dgm:spPr/>
      <dgm:t>
        <a:bodyPr/>
        <a:lstStyle/>
        <a:p>
          <a:endParaRPr lang="en-US"/>
        </a:p>
      </dgm:t>
    </dgm:pt>
    <dgm:pt modelId="{C8E51165-8655-4CD8-8364-46D5E8B494AD}" type="sibTrans" cxnId="{E4EE9195-131E-4A97-9DED-92C4D91BABC4}">
      <dgm:prSet/>
      <dgm:spPr/>
      <dgm:t>
        <a:bodyPr/>
        <a:lstStyle/>
        <a:p>
          <a:endParaRPr lang="en-US"/>
        </a:p>
      </dgm:t>
    </dgm:pt>
    <dgm:pt modelId="{B94A4FEB-DB2A-4478-8A3B-781D7B814D45}" type="pres">
      <dgm:prSet presAssocID="{33B4D328-DCD9-4FB3-AE2A-B02F638F7FB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3B326C1-A258-4760-88A7-C8138329617D}" type="pres">
      <dgm:prSet presAssocID="{4D9B6C79-1545-465F-8330-F5C6C61638B9}" presName="compNode" presStyleCnt="0"/>
      <dgm:spPr/>
    </dgm:pt>
    <dgm:pt modelId="{DA689DCB-7BA6-4EE4-9256-9730B16AFD35}" type="pres">
      <dgm:prSet presAssocID="{4D9B6C79-1545-465F-8330-F5C6C61638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E4D3F867-632C-4EC2-A189-BE5A95D60455}" type="pres">
      <dgm:prSet presAssocID="{4D9B6C79-1545-465F-8330-F5C6C61638B9}" presName="iconSpace" presStyleCnt="0"/>
      <dgm:spPr/>
    </dgm:pt>
    <dgm:pt modelId="{7B435B9A-1408-4812-9FF3-3EA63BF429C7}" type="pres">
      <dgm:prSet presAssocID="{4D9B6C79-1545-465F-8330-F5C6C61638B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C77DEAEB-A868-43D9-918B-FE6F3381A14B}" type="pres">
      <dgm:prSet presAssocID="{4D9B6C79-1545-465F-8330-F5C6C61638B9}" presName="txSpace" presStyleCnt="0"/>
      <dgm:spPr/>
    </dgm:pt>
    <dgm:pt modelId="{3676054D-F9D6-4AC0-87D1-F8F545E8E2F6}" type="pres">
      <dgm:prSet presAssocID="{4D9B6C79-1545-465F-8330-F5C6C61638B9}" presName="desTx" presStyleLbl="revTx" presStyleIdx="1" presStyleCnt="4">
        <dgm:presLayoutVars/>
      </dgm:prSet>
      <dgm:spPr/>
    </dgm:pt>
    <dgm:pt modelId="{0A5B037F-A5FB-4E32-8788-030A6F9077A2}" type="pres">
      <dgm:prSet presAssocID="{AD5A4DA3-6303-475B-942A-EE44BDA2959D}" presName="sibTrans" presStyleCnt="0"/>
      <dgm:spPr/>
    </dgm:pt>
    <dgm:pt modelId="{826AB856-318F-47C4-8D94-43E53B12B7F7}" type="pres">
      <dgm:prSet presAssocID="{7899FD80-4E34-42B6-B70D-36E062B55AB5}" presName="compNode" presStyleCnt="0"/>
      <dgm:spPr/>
    </dgm:pt>
    <dgm:pt modelId="{A8B579AD-7DF4-4E5B-A234-857C9F042082}" type="pres">
      <dgm:prSet presAssocID="{7899FD80-4E34-42B6-B70D-36E062B55A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User"/>
        </a:ext>
      </dgm:extLst>
    </dgm:pt>
    <dgm:pt modelId="{5A4D8A66-C574-4C67-B617-5308EED865F1}" type="pres">
      <dgm:prSet presAssocID="{7899FD80-4E34-42B6-B70D-36E062B55AB5}" presName="iconSpace" presStyleCnt="0"/>
      <dgm:spPr/>
    </dgm:pt>
    <dgm:pt modelId="{88BE3FD8-8205-4A49-A1B3-EE073D157103}" type="pres">
      <dgm:prSet presAssocID="{7899FD80-4E34-42B6-B70D-36E062B55AB5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2EF9933C-DD67-4FE8-8F5B-AADA89C59EFF}" type="pres">
      <dgm:prSet presAssocID="{7899FD80-4E34-42B6-B70D-36E062B55AB5}" presName="txSpace" presStyleCnt="0"/>
      <dgm:spPr/>
    </dgm:pt>
    <dgm:pt modelId="{DB969C6C-C7BB-4578-8124-5CB9C9CB1E00}" type="pres">
      <dgm:prSet presAssocID="{7899FD80-4E34-42B6-B70D-36E062B55AB5}" presName="desTx" presStyleLbl="revTx" presStyleIdx="3" presStyleCnt="4">
        <dgm:presLayoutVars/>
      </dgm:prSet>
      <dgm:spPr/>
      <dgm:t>
        <a:bodyPr/>
        <a:lstStyle/>
        <a:p>
          <a:endParaRPr lang="es-ES"/>
        </a:p>
      </dgm:t>
    </dgm:pt>
  </dgm:ptLst>
  <dgm:cxnLst>
    <dgm:cxn modelId="{05666641-E146-46AD-B212-0A59F321FFC0}" srcId="{7899FD80-4E34-42B6-B70D-36E062B55AB5}" destId="{5D84B514-21F0-4F8A-B185-99D84F4051E5}" srcOrd="3" destOrd="0" parTransId="{429275EE-5991-48FD-B635-B02C02311040}" sibTransId="{4251C173-BACC-47E2-95E7-AE07B3CE19C1}"/>
    <dgm:cxn modelId="{2B0FCB0F-F7ED-425B-AD02-A6CC4D6240AA}" srcId="{7899FD80-4E34-42B6-B70D-36E062B55AB5}" destId="{F70CB23A-2DDC-42C2-BF53-23E4CC0DC81A}" srcOrd="4" destOrd="0" parTransId="{7257FBF8-E8D9-4701-8730-7FAC01DC0415}" sibTransId="{7F7BD121-90A5-4F2F-BCA7-956BABF9A525}"/>
    <dgm:cxn modelId="{2E5943A2-5C17-4EBF-BA94-A3FA31ADAAE7}" srcId="{7899FD80-4E34-42B6-B70D-36E062B55AB5}" destId="{9DB8BB97-DA6D-4182-930C-6B7EE494BFE8}" srcOrd="5" destOrd="0" parTransId="{98BDB20F-E014-43B5-A0E2-F22214E52E58}" sibTransId="{C57A2003-4482-4344-B690-692B40725B8A}"/>
    <dgm:cxn modelId="{7AAFB404-36E4-4400-AF30-D0261D99DDFC}" type="presOf" srcId="{7899FD80-4E34-42B6-B70D-36E062B55AB5}" destId="{88BE3FD8-8205-4A49-A1B3-EE073D157103}" srcOrd="0" destOrd="0" presId="urn:microsoft.com/office/officeart/2018/2/layout/IconLabelDescriptionList"/>
    <dgm:cxn modelId="{E4EE9195-131E-4A97-9DED-92C4D91BABC4}" srcId="{7899FD80-4E34-42B6-B70D-36E062B55AB5}" destId="{A402DC19-0168-41C4-A8DE-C3CCC4751727}" srcOrd="6" destOrd="0" parTransId="{6B3BB840-8EA7-4DA1-A2A4-380044D570DD}" sibTransId="{C8E51165-8655-4CD8-8364-46D5E8B494AD}"/>
    <dgm:cxn modelId="{BF802E90-BA7A-4545-A599-9E65F2EF436E}" type="presOf" srcId="{98D2AC3E-1EB3-4EEA-8A62-C031C8164263}" destId="{DB969C6C-C7BB-4578-8124-5CB9C9CB1E00}" srcOrd="0" destOrd="0" presId="urn:microsoft.com/office/officeart/2018/2/layout/IconLabelDescriptionList"/>
    <dgm:cxn modelId="{CD7F9E31-22F2-4627-9D52-3CF88FE3BDD1}" type="presOf" srcId="{9DB8BB97-DA6D-4182-930C-6B7EE494BFE8}" destId="{DB969C6C-C7BB-4578-8124-5CB9C9CB1E00}" srcOrd="0" destOrd="5" presId="urn:microsoft.com/office/officeart/2018/2/layout/IconLabelDescriptionList"/>
    <dgm:cxn modelId="{C595CB99-4441-4B63-B855-FBDE645E5A25}" type="presOf" srcId="{A402DC19-0168-41C4-A8DE-C3CCC4751727}" destId="{DB969C6C-C7BB-4578-8124-5CB9C9CB1E00}" srcOrd="0" destOrd="6" presId="urn:microsoft.com/office/officeart/2018/2/layout/IconLabelDescriptionList"/>
    <dgm:cxn modelId="{549DDCFD-E40A-4D8D-9066-FC63030E5C10}" type="presOf" srcId="{557ECD50-FB57-43A2-A502-B1AF873ADAB3}" destId="{DB969C6C-C7BB-4578-8124-5CB9C9CB1E00}" srcOrd="0" destOrd="1" presId="urn:microsoft.com/office/officeart/2018/2/layout/IconLabelDescriptionList"/>
    <dgm:cxn modelId="{8F8C5F59-B607-4761-A608-C7CD2A756E5B}" srcId="{7899FD80-4E34-42B6-B70D-36E062B55AB5}" destId="{98D2AC3E-1EB3-4EEA-8A62-C031C8164263}" srcOrd="0" destOrd="0" parTransId="{44ADF0D5-5A26-49C7-8CA2-9600425E6109}" sibTransId="{9C2822CE-9254-4063-88E7-342D7BA48A60}"/>
    <dgm:cxn modelId="{369BB205-1650-4250-BFE5-9CA07C1E5F5E}" srcId="{7899FD80-4E34-42B6-B70D-36E062B55AB5}" destId="{557ECD50-FB57-43A2-A502-B1AF873ADAB3}" srcOrd="1" destOrd="0" parTransId="{6042F573-8B70-4B51-8467-021A77156029}" sibTransId="{82E6B6CE-3E4A-4818-A86C-F6A72E9E714B}"/>
    <dgm:cxn modelId="{BB600DDE-4236-40F7-B4F4-1E600DC1B26A}" srcId="{7899FD80-4E34-42B6-B70D-36E062B55AB5}" destId="{61F829F3-21E1-49A5-A654-38AEFCE2E434}" srcOrd="2" destOrd="0" parTransId="{4EA07F91-862E-4AEA-B24D-0557624BD08A}" sibTransId="{E9320A91-1A97-44C7-A913-D8837D935EB4}"/>
    <dgm:cxn modelId="{455BD458-F9D7-4D1F-A362-D02B81CE85CC}" type="presOf" srcId="{F70CB23A-2DDC-42C2-BF53-23E4CC0DC81A}" destId="{DB969C6C-C7BB-4578-8124-5CB9C9CB1E00}" srcOrd="0" destOrd="4" presId="urn:microsoft.com/office/officeart/2018/2/layout/IconLabelDescriptionList"/>
    <dgm:cxn modelId="{D4D4C576-79B9-4142-8045-7333AE32C745}" type="presOf" srcId="{61F829F3-21E1-49A5-A654-38AEFCE2E434}" destId="{DB969C6C-C7BB-4578-8124-5CB9C9CB1E00}" srcOrd="0" destOrd="2" presId="urn:microsoft.com/office/officeart/2018/2/layout/IconLabelDescriptionList"/>
    <dgm:cxn modelId="{2B446447-5D32-4F16-AF32-B5E70CBA33AA}" type="presOf" srcId="{5D84B514-21F0-4F8A-B185-99D84F4051E5}" destId="{DB969C6C-C7BB-4578-8124-5CB9C9CB1E00}" srcOrd="0" destOrd="3" presId="urn:microsoft.com/office/officeart/2018/2/layout/IconLabelDescriptionList"/>
    <dgm:cxn modelId="{0F33C0EA-962F-4A76-8CF1-6AF9459F1209}" type="presOf" srcId="{4D9B6C79-1545-465F-8330-F5C6C61638B9}" destId="{7B435B9A-1408-4812-9FF3-3EA63BF429C7}" srcOrd="0" destOrd="0" presId="urn:microsoft.com/office/officeart/2018/2/layout/IconLabelDescriptionList"/>
    <dgm:cxn modelId="{E8CD2D0C-EE36-4E66-9111-BA9053E13EB9}" type="presOf" srcId="{33B4D328-DCD9-4FB3-AE2A-B02F638F7FBF}" destId="{B94A4FEB-DB2A-4478-8A3B-781D7B814D45}" srcOrd="0" destOrd="0" presId="urn:microsoft.com/office/officeart/2018/2/layout/IconLabelDescriptionList"/>
    <dgm:cxn modelId="{2FDFB683-0E00-4962-BE24-06E344A35662}" srcId="{33B4D328-DCD9-4FB3-AE2A-B02F638F7FBF}" destId="{7899FD80-4E34-42B6-B70D-36E062B55AB5}" srcOrd="1" destOrd="0" parTransId="{7C833810-77B3-4D60-B074-CA6E70FA572E}" sibTransId="{75461B64-1F21-412B-BE5B-616E9BA0522D}"/>
    <dgm:cxn modelId="{A807D2A9-B666-4ECA-8341-D55841D160C6}" srcId="{33B4D328-DCD9-4FB3-AE2A-B02F638F7FBF}" destId="{4D9B6C79-1545-465F-8330-F5C6C61638B9}" srcOrd="0" destOrd="0" parTransId="{95C5A3AE-20FA-4E9A-B7B0-3CF09807FCC8}" sibTransId="{AD5A4DA3-6303-475B-942A-EE44BDA2959D}"/>
    <dgm:cxn modelId="{6576EEBC-A12E-432C-88CF-C58074097BC3}" type="presParOf" srcId="{B94A4FEB-DB2A-4478-8A3B-781D7B814D45}" destId="{83B326C1-A258-4760-88A7-C8138329617D}" srcOrd="0" destOrd="0" presId="urn:microsoft.com/office/officeart/2018/2/layout/IconLabelDescriptionList"/>
    <dgm:cxn modelId="{2B57310B-F243-4974-A8E1-2011201856E9}" type="presParOf" srcId="{83B326C1-A258-4760-88A7-C8138329617D}" destId="{DA689DCB-7BA6-4EE4-9256-9730B16AFD35}" srcOrd="0" destOrd="0" presId="urn:microsoft.com/office/officeart/2018/2/layout/IconLabelDescriptionList"/>
    <dgm:cxn modelId="{531B99B3-7A60-420E-9E65-E441CC9FBE99}" type="presParOf" srcId="{83B326C1-A258-4760-88A7-C8138329617D}" destId="{E4D3F867-632C-4EC2-A189-BE5A95D60455}" srcOrd="1" destOrd="0" presId="urn:microsoft.com/office/officeart/2018/2/layout/IconLabelDescriptionList"/>
    <dgm:cxn modelId="{B7E034A3-C8EF-47CE-8A11-88BF5E956D04}" type="presParOf" srcId="{83B326C1-A258-4760-88A7-C8138329617D}" destId="{7B435B9A-1408-4812-9FF3-3EA63BF429C7}" srcOrd="2" destOrd="0" presId="urn:microsoft.com/office/officeart/2018/2/layout/IconLabelDescriptionList"/>
    <dgm:cxn modelId="{0CEBBFCA-B9E1-49BB-91D4-A074FE791368}" type="presParOf" srcId="{83B326C1-A258-4760-88A7-C8138329617D}" destId="{C77DEAEB-A868-43D9-918B-FE6F3381A14B}" srcOrd="3" destOrd="0" presId="urn:microsoft.com/office/officeart/2018/2/layout/IconLabelDescriptionList"/>
    <dgm:cxn modelId="{BC9AE8D6-4DA7-4F6B-ABB2-5B1B21B5D4BB}" type="presParOf" srcId="{83B326C1-A258-4760-88A7-C8138329617D}" destId="{3676054D-F9D6-4AC0-87D1-F8F545E8E2F6}" srcOrd="4" destOrd="0" presId="urn:microsoft.com/office/officeart/2018/2/layout/IconLabelDescriptionList"/>
    <dgm:cxn modelId="{EAD2079D-3AA6-40FC-84DC-8144744CD2E2}" type="presParOf" srcId="{B94A4FEB-DB2A-4478-8A3B-781D7B814D45}" destId="{0A5B037F-A5FB-4E32-8788-030A6F9077A2}" srcOrd="1" destOrd="0" presId="urn:microsoft.com/office/officeart/2018/2/layout/IconLabelDescriptionList"/>
    <dgm:cxn modelId="{F3F97299-47F4-4BCA-9602-F52170D11E01}" type="presParOf" srcId="{B94A4FEB-DB2A-4478-8A3B-781D7B814D45}" destId="{826AB856-318F-47C4-8D94-43E53B12B7F7}" srcOrd="2" destOrd="0" presId="urn:microsoft.com/office/officeart/2018/2/layout/IconLabelDescriptionList"/>
    <dgm:cxn modelId="{7344A078-507B-488C-9A43-B694EC9BD1FA}" type="presParOf" srcId="{826AB856-318F-47C4-8D94-43E53B12B7F7}" destId="{A8B579AD-7DF4-4E5B-A234-857C9F042082}" srcOrd="0" destOrd="0" presId="urn:microsoft.com/office/officeart/2018/2/layout/IconLabelDescriptionList"/>
    <dgm:cxn modelId="{D48BB3D1-C1A8-4977-B068-BC9EB42C7509}" type="presParOf" srcId="{826AB856-318F-47C4-8D94-43E53B12B7F7}" destId="{5A4D8A66-C574-4C67-B617-5308EED865F1}" srcOrd="1" destOrd="0" presId="urn:microsoft.com/office/officeart/2018/2/layout/IconLabelDescriptionList"/>
    <dgm:cxn modelId="{50752285-12BC-40D0-85D1-D312C4782978}" type="presParOf" srcId="{826AB856-318F-47C4-8D94-43E53B12B7F7}" destId="{88BE3FD8-8205-4A49-A1B3-EE073D157103}" srcOrd="2" destOrd="0" presId="urn:microsoft.com/office/officeart/2018/2/layout/IconLabelDescriptionList"/>
    <dgm:cxn modelId="{A1CBA3CB-02AA-47FC-AEE7-EF6D669CEB5B}" type="presParOf" srcId="{826AB856-318F-47C4-8D94-43E53B12B7F7}" destId="{2EF9933C-DD67-4FE8-8F5B-AADA89C59EFF}" srcOrd="3" destOrd="0" presId="urn:microsoft.com/office/officeart/2018/2/layout/IconLabelDescriptionList"/>
    <dgm:cxn modelId="{6D21CB11-4C55-4DA6-8144-D771C4B7BDAC}" type="presParOf" srcId="{826AB856-318F-47C4-8D94-43E53B12B7F7}" destId="{DB969C6C-C7BB-4578-8124-5CB9C9CB1E0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E2E656-D9AA-4F1E-91C9-52ECACEC2D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892E87F-2791-4A0C-AD88-BD62609D8C01}">
      <dgm:prSet/>
      <dgm:spPr/>
      <dgm:t>
        <a:bodyPr/>
        <a:lstStyle/>
        <a:p>
          <a:r>
            <a:rPr lang="en-US"/>
            <a:t>EL TEMA 3 ES LA TEORÍA DEL TEMA 5 DONDE OBSERVAREMOS LAS HERRAMIENTAS PARA IDENTIFICAR Y EVALUAR LAS AACC EN NUESTRO ALUMNADO.</a:t>
          </a:r>
        </a:p>
      </dgm:t>
    </dgm:pt>
    <dgm:pt modelId="{6DBDD70C-6221-4E7E-BB78-59DA2C7AF4CA}" type="parTrans" cxnId="{0DC6FD73-D0E6-424E-8309-B3572880355B}">
      <dgm:prSet/>
      <dgm:spPr/>
      <dgm:t>
        <a:bodyPr/>
        <a:lstStyle/>
        <a:p>
          <a:endParaRPr lang="en-US"/>
        </a:p>
      </dgm:t>
    </dgm:pt>
    <dgm:pt modelId="{EFC2BAA7-8C4D-48FC-9165-EB8735F85225}" type="sibTrans" cxnId="{0DC6FD73-D0E6-424E-8309-B3572880355B}">
      <dgm:prSet/>
      <dgm:spPr/>
      <dgm:t>
        <a:bodyPr/>
        <a:lstStyle/>
        <a:p>
          <a:endParaRPr lang="en-US"/>
        </a:p>
      </dgm:t>
    </dgm:pt>
    <dgm:pt modelId="{BD28F3FA-00B4-4504-9C29-C9CCE3340944}">
      <dgm:prSet/>
      <dgm:spPr/>
      <dgm:t>
        <a:bodyPr/>
        <a:lstStyle/>
        <a:p>
          <a:r>
            <a:rPr lang="en-US"/>
            <a:t>LAS HERRAMIENTAS QUE SI PODEMOS USAR EN EL AULA COMO DOCENTES, POR EJEMPLO LA IDENTIFICACIÓN Y EVALUACIÓN DE LA CREATIVIDAD Y LAS ESCALAS PARA PADRES Y PROFESORES.</a:t>
          </a:r>
        </a:p>
      </dgm:t>
    </dgm:pt>
    <dgm:pt modelId="{B521371B-02A0-4D08-A0A2-286A27E2B988}" type="parTrans" cxnId="{08808E29-8248-4281-9E40-8054B06D4555}">
      <dgm:prSet/>
      <dgm:spPr/>
      <dgm:t>
        <a:bodyPr/>
        <a:lstStyle/>
        <a:p>
          <a:endParaRPr lang="en-US"/>
        </a:p>
      </dgm:t>
    </dgm:pt>
    <dgm:pt modelId="{FE6CDE40-3502-45CC-9F5E-F7F04640BDA3}" type="sibTrans" cxnId="{08808E29-8248-4281-9E40-8054B06D4555}">
      <dgm:prSet/>
      <dgm:spPr/>
      <dgm:t>
        <a:bodyPr/>
        <a:lstStyle/>
        <a:p>
          <a:endParaRPr lang="en-US"/>
        </a:p>
      </dgm:t>
    </dgm:pt>
    <dgm:pt modelId="{F1958933-7CBB-4D31-8C42-205D92A6569D}" type="pres">
      <dgm:prSet presAssocID="{F7E2E656-D9AA-4F1E-91C9-52ECACEC2D06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E032E2D9-0E03-45A7-B7F1-7F929749D1AB}" type="pres">
      <dgm:prSet presAssocID="{9892E87F-2791-4A0C-AD88-BD62609D8C01}" presName="compNode" presStyleCnt="0"/>
      <dgm:spPr/>
    </dgm:pt>
    <dgm:pt modelId="{9BB803D6-A904-423F-BD48-99646DD6A335}" type="pres">
      <dgm:prSet presAssocID="{9892E87F-2791-4A0C-AD88-BD62609D8C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esentation with Checklist"/>
        </a:ext>
      </dgm:extLst>
    </dgm:pt>
    <dgm:pt modelId="{E6EDAB66-2CDB-4922-91B6-939FD8BF38C3}" type="pres">
      <dgm:prSet presAssocID="{9892E87F-2791-4A0C-AD88-BD62609D8C01}" presName="spaceRect" presStyleCnt="0"/>
      <dgm:spPr/>
    </dgm:pt>
    <dgm:pt modelId="{202D5FAE-3C71-40A9-8FAF-C7AD81AF3BCC}" type="pres">
      <dgm:prSet presAssocID="{9892E87F-2791-4A0C-AD88-BD62609D8C01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  <dgm:pt modelId="{CA585A94-3A44-425B-98B1-D0D532DD6D3C}" type="pres">
      <dgm:prSet presAssocID="{EFC2BAA7-8C4D-48FC-9165-EB8735F85225}" presName="sibTrans" presStyleCnt="0"/>
      <dgm:spPr/>
    </dgm:pt>
    <dgm:pt modelId="{7C3C8A71-D38A-4DDC-AD0B-A7597EA2DBD3}" type="pres">
      <dgm:prSet presAssocID="{BD28F3FA-00B4-4504-9C29-C9CCE3340944}" presName="compNode" presStyleCnt="0"/>
      <dgm:spPr/>
    </dgm:pt>
    <dgm:pt modelId="{901FB567-02D0-40C9-A2E0-C62D5084290B}" type="pres">
      <dgm:prSet presAssocID="{BD28F3FA-00B4-4504-9C29-C9CCE33409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49CE4E4A-3450-4BFC-A533-604D299765C5}" type="pres">
      <dgm:prSet presAssocID="{BD28F3FA-00B4-4504-9C29-C9CCE3340944}" presName="spaceRect" presStyleCnt="0"/>
      <dgm:spPr/>
    </dgm:pt>
    <dgm:pt modelId="{D8882A09-90DE-4713-888C-3CD703F4F155}" type="pres">
      <dgm:prSet presAssocID="{BD28F3FA-00B4-4504-9C29-C9CCE3340944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5B17AAC-1B40-4EF2-B93B-4C277A93621D}" type="presOf" srcId="{F7E2E656-D9AA-4F1E-91C9-52ECACEC2D06}" destId="{F1958933-7CBB-4D31-8C42-205D92A6569D}" srcOrd="0" destOrd="0" presId="urn:microsoft.com/office/officeart/2018/2/layout/IconLabelList"/>
    <dgm:cxn modelId="{0DC6FD73-D0E6-424E-8309-B3572880355B}" srcId="{F7E2E656-D9AA-4F1E-91C9-52ECACEC2D06}" destId="{9892E87F-2791-4A0C-AD88-BD62609D8C01}" srcOrd="0" destOrd="0" parTransId="{6DBDD70C-6221-4E7E-BB78-59DA2C7AF4CA}" sibTransId="{EFC2BAA7-8C4D-48FC-9165-EB8735F85225}"/>
    <dgm:cxn modelId="{08808E29-8248-4281-9E40-8054B06D4555}" srcId="{F7E2E656-D9AA-4F1E-91C9-52ECACEC2D06}" destId="{BD28F3FA-00B4-4504-9C29-C9CCE3340944}" srcOrd="1" destOrd="0" parTransId="{B521371B-02A0-4D08-A0A2-286A27E2B988}" sibTransId="{FE6CDE40-3502-45CC-9F5E-F7F04640BDA3}"/>
    <dgm:cxn modelId="{41E2C257-C928-4412-9A36-ABD0A6CB7290}" type="presOf" srcId="{BD28F3FA-00B4-4504-9C29-C9CCE3340944}" destId="{D8882A09-90DE-4713-888C-3CD703F4F155}" srcOrd="0" destOrd="0" presId="urn:microsoft.com/office/officeart/2018/2/layout/IconLabelList"/>
    <dgm:cxn modelId="{7429EDC9-D54E-4859-9792-35915884C353}" type="presOf" srcId="{9892E87F-2791-4A0C-AD88-BD62609D8C01}" destId="{202D5FAE-3C71-40A9-8FAF-C7AD81AF3BCC}" srcOrd="0" destOrd="0" presId="urn:microsoft.com/office/officeart/2018/2/layout/IconLabelList"/>
    <dgm:cxn modelId="{FB45BA9F-CB02-471E-83BF-4894FC360077}" type="presParOf" srcId="{F1958933-7CBB-4D31-8C42-205D92A6569D}" destId="{E032E2D9-0E03-45A7-B7F1-7F929749D1AB}" srcOrd="0" destOrd="0" presId="urn:microsoft.com/office/officeart/2018/2/layout/IconLabelList"/>
    <dgm:cxn modelId="{405C5F87-D813-40D3-B032-2A85C422CDCF}" type="presParOf" srcId="{E032E2D9-0E03-45A7-B7F1-7F929749D1AB}" destId="{9BB803D6-A904-423F-BD48-99646DD6A335}" srcOrd="0" destOrd="0" presId="urn:microsoft.com/office/officeart/2018/2/layout/IconLabelList"/>
    <dgm:cxn modelId="{F874E036-F3E3-412B-AB35-7C650072D9DE}" type="presParOf" srcId="{E032E2D9-0E03-45A7-B7F1-7F929749D1AB}" destId="{E6EDAB66-2CDB-4922-91B6-939FD8BF38C3}" srcOrd="1" destOrd="0" presId="urn:microsoft.com/office/officeart/2018/2/layout/IconLabelList"/>
    <dgm:cxn modelId="{2ACF7E79-4568-44E8-BC3D-372DCED95BA7}" type="presParOf" srcId="{E032E2D9-0E03-45A7-B7F1-7F929749D1AB}" destId="{202D5FAE-3C71-40A9-8FAF-C7AD81AF3BCC}" srcOrd="2" destOrd="0" presId="urn:microsoft.com/office/officeart/2018/2/layout/IconLabelList"/>
    <dgm:cxn modelId="{774FCFF8-0C44-47B1-B15F-6BD7AF29D734}" type="presParOf" srcId="{F1958933-7CBB-4D31-8C42-205D92A6569D}" destId="{CA585A94-3A44-425B-98B1-D0D532DD6D3C}" srcOrd="1" destOrd="0" presId="urn:microsoft.com/office/officeart/2018/2/layout/IconLabelList"/>
    <dgm:cxn modelId="{DA8FAE5F-566B-44D7-A982-EABE911175DB}" type="presParOf" srcId="{F1958933-7CBB-4D31-8C42-205D92A6569D}" destId="{7C3C8A71-D38A-4DDC-AD0B-A7597EA2DBD3}" srcOrd="2" destOrd="0" presId="urn:microsoft.com/office/officeart/2018/2/layout/IconLabelList"/>
    <dgm:cxn modelId="{17C19845-28FD-407F-AA3E-A8EBAF3396BA}" type="presParOf" srcId="{7C3C8A71-D38A-4DDC-AD0B-A7597EA2DBD3}" destId="{901FB567-02D0-40C9-A2E0-C62D5084290B}" srcOrd="0" destOrd="0" presId="urn:microsoft.com/office/officeart/2018/2/layout/IconLabelList"/>
    <dgm:cxn modelId="{5D76A072-E213-477A-BBA1-0C90FAD886B1}" type="presParOf" srcId="{7C3C8A71-D38A-4DDC-AD0B-A7597EA2DBD3}" destId="{49CE4E4A-3450-4BFC-A533-604D299765C5}" srcOrd="1" destOrd="0" presId="urn:microsoft.com/office/officeart/2018/2/layout/IconLabelList"/>
    <dgm:cxn modelId="{F63DFE12-AD5A-4A34-9273-436F8F49500D}" type="presParOf" srcId="{7C3C8A71-D38A-4DDC-AD0B-A7597EA2DBD3}" destId="{D8882A09-90DE-4713-888C-3CD703F4F1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48A878-22CE-4EC8-A39E-F8FCB30476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1D77606-F33D-4D52-A9E7-7287EE381E49}">
      <dgm:prSet/>
      <dgm:spPr/>
      <dgm:t>
        <a:bodyPr/>
        <a:lstStyle/>
        <a:p>
          <a:r>
            <a:rPr lang="en-US" dirty="0"/>
            <a:t>TEMA 3 Y TEMA 5 </a:t>
          </a:r>
        </a:p>
      </dgm:t>
    </dgm:pt>
    <dgm:pt modelId="{6105DE64-5DCD-4882-B037-4829E0F700E4}" type="parTrans" cxnId="{7FE1FD6B-2844-4488-95F6-631DFA910CA3}">
      <dgm:prSet/>
      <dgm:spPr/>
      <dgm:t>
        <a:bodyPr/>
        <a:lstStyle/>
        <a:p>
          <a:endParaRPr lang="en-US"/>
        </a:p>
      </dgm:t>
    </dgm:pt>
    <dgm:pt modelId="{9DC13B01-18D7-48ED-BD65-9D22A17DA684}" type="sibTrans" cxnId="{7FE1FD6B-2844-4488-95F6-631DFA910CA3}">
      <dgm:prSet/>
      <dgm:spPr/>
      <dgm:t>
        <a:bodyPr/>
        <a:lstStyle/>
        <a:p>
          <a:endParaRPr lang="en-US"/>
        </a:p>
      </dgm:t>
    </dgm:pt>
    <dgm:pt modelId="{4CF94C3F-DBA1-4612-903A-89BA5AE25746}">
      <dgm:prSet/>
      <dgm:spPr/>
      <dgm:t>
        <a:bodyPr/>
        <a:lstStyle/>
        <a:p>
          <a:pPr rtl="0"/>
          <a:r>
            <a:rPr lang="en-US" dirty="0"/>
            <a:t>ACOMPAÑAMOS COMO DOCENTES</a:t>
          </a:r>
          <a:r>
            <a:rPr lang="en-US" dirty="0">
              <a:latin typeface="Calibri Light" panose="020F0302020204030204"/>
            </a:rPr>
            <a:t> AL</a:t>
          </a:r>
          <a:r>
            <a:rPr lang="en-US" dirty="0"/>
            <a:t> ALUMNADO DE ALTAS CAPACIDADES</a:t>
          </a:r>
        </a:p>
      </dgm:t>
    </dgm:pt>
    <dgm:pt modelId="{352AC35C-E6BC-495B-897E-D0E83685C1B5}" type="parTrans" cxnId="{CDFD3D0D-807B-4B33-B3AA-4C8E8E5442D0}">
      <dgm:prSet/>
      <dgm:spPr/>
      <dgm:t>
        <a:bodyPr/>
        <a:lstStyle/>
        <a:p>
          <a:endParaRPr lang="en-US"/>
        </a:p>
      </dgm:t>
    </dgm:pt>
    <dgm:pt modelId="{6486A9CC-463E-4890-B9D1-8ED67B1E5C9A}" type="sibTrans" cxnId="{CDFD3D0D-807B-4B33-B3AA-4C8E8E5442D0}">
      <dgm:prSet/>
      <dgm:spPr/>
      <dgm:t>
        <a:bodyPr/>
        <a:lstStyle/>
        <a:p>
          <a:endParaRPr lang="en-US"/>
        </a:p>
      </dgm:t>
    </dgm:pt>
    <dgm:pt modelId="{612109C7-6160-4812-96F6-AFA35FF72227}">
      <dgm:prSet/>
      <dgm:spPr/>
      <dgm:t>
        <a:bodyPr/>
        <a:lstStyle/>
        <a:p>
          <a:r>
            <a:rPr lang="en-US" dirty="0"/>
            <a:t>TEMA 6 Y TEMA 7</a:t>
          </a:r>
        </a:p>
      </dgm:t>
    </dgm:pt>
    <dgm:pt modelId="{3C265B5E-AA36-4793-8779-423B52DEDCB8}" type="parTrans" cxnId="{7D953411-C80F-43F8-8B73-833C5FA4706B}">
      <dgm:prSet/>
      <dgm:spPr/>
      <dgm:t>
        <a:bodyPr/>
        <a:lstStyle/>
        <a:p>
          <a:endParaRPr lang="en-US"/>
        </a:p>
      </dgm:t>
    </dgm:pt>
    <dgm:pt modelId="{028C7A75-A918-4675-BD61-50DF8C96B285}" type="sibTrans" cxnId="{7D953411-C80F-43F8-8B73-833C5FA4706B}">
      <dgm:prSet/>
      <dgm:spPr/>
      <dgm:t>
        <a:bodyPr/>
        <a:lstStyle/>
        <a:p>
          <a:endParaRPr lang="en-US"/>
        </a:p>
      </dgm:t>
    </dgm:pt>
    <dgm:pt modelId="{FAEF1870-53EC-46B8-905F-FAFD27E02081}">
      <dgm:prSet/>
      <dgm:spPr/>
      <dgm:t>
        <a:bodyPr/>
        <a:lstStyle/>
        <a:p>
          <a:r>
            <a:rPr lang="en-US" dirty="0"/>
            <a:t>PARTICIPAMOS ACTIVAMENTE EN EL PROGRAMA DE ENRIQUECIMIENTO Y CONSEGUIMOS DATOS DESDE EL AULA PARA UNA POSIBLE ACELERACIÓN DEL ALUMNADO AACC</a:t>
          </a:r>
        </a:p>
      </dgm:t>
    </dgm:pt>
    <dgm:pt modelId="{CAAEF97F-D3E7-494C-B876-E32568247EB3}" type="parTrans" cxnId="{E056023D-8821-4C75-9AE6-A90608D918BB}">
      <dgm:prSet/>
      <dgm:spPr/>
      <dgm:t>
        <a:bodyPr/>
        <a:lstStyle/>
        <a:p>
          <a:endParaRPr lang="en-US"/>
        </a:p>
      </dgm:t>
    </dgm:pt>
    <dgm:pt modelId="{D7631B02-6DBC-40F9-AB73-0D823BB3CBA4}" type="sibTrans" cxnId="{E056023D-8821-4C75-9AE6-A90608D918BB}">
      <dgm:prSet/>
      <dgm:spPr/>
      <dgm:t>
        <a:bodyPr/>
        <a:lstStyle/>
        <a:p>
          <a:endParaRPr lang="en-US"/>
        </a:p>
      </dgm:t>
    </dgm:pt>
    <dgm:pt modelId="{B152BB65-03B1-4638-845F-088FC549E470}" type="pres">
      <dgm:prSet presAssocID="{1648A878-22CE-4EC8-A39E-F8FCB30476C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9CA598A-10CA-49FE-A5A8-7C48F0511558}" type="pres">
      <dgm:prSet presAssocID="{B1D77606-F33D-4D52-A9E7-7287EE381E49}" presName="compNode" presStyleCnt="0"/>
      <dgm:spPr/>
    </dgm:pt>
    <dgm:pt modelId="{D3D4AB7F-BFD5-457E-AFE5-74BAE7DE2A33}" type="pres">
      <dgm:prSet presAssocID="{B1D77606-F33D-4D52-A9E7-7287EE381E49}" presName="bgRect" presStyleLbl="bgShp" presStyleIdx="0" presStyleCnt="4"/>
      <dgm:spPr/>
    </dgm:pt>
    <dgm:pt modelId="{E4A085C8-11DB-422B-A855-3C1E198C088A}" type="pres">
      <dgm:prSet presAssocID="{B1D77606-F33D-4D52-A9E7-7287EE381E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ircles with arrows"/>
        </a:ext>
      </dgm:extLst>
    </dgm:pt>
    <dgm:pt modelId="{89F2F8EF-2A62-4F28-AB5D-872F6E5D32C7}" type="pres">
      <dgm:prSet presAssocID="{B1D77606-F33D-4D52-A9E7-7287EE381E49}" presName="spaceRect" presStyleCnt="0"/>
      <dgm:spPr/>
    </dgm:pt>
    <dgm:pt modelId="{C9321A37-A06C-4463-AC22-F46C8E13ACBB}" type="pres">
      <dgm:prSet presAssocID="{B1D77606-F33D-4D52-A9E7-7287EE381E49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7BCC8DE4-3872-4DFE-9DB0-6854EC625014}" type="pres">
      <dgm:prSet presAssocID="{9DC13B01-18D7-48ED-BD65-9D22A17DA684}" presName="sibTrans" presStyleCnt="0"/>
      <dgm:spPr/>
    </dgm:pt>
    <dgm:pt modelId="{C4D87728-A129-4508-8473-D5DE8E3E9511}" type="pres">
      <dgm:prSet presAssocID="{4CF94C3F-DBA1-4612-903A-89BA5AE25746}" presName="compNode" presStyleCnt="0"/>
      <dgm:spPr/>
    </dgm:pt>
    <dgm:pt modelId="{C8946F54-FD6C-48F1-8791-3A5F131BB591}" type="pres">
      <dgm:prSet presAssocID="{4CF94C3F-DBA1-4612-903A-89BA5AE25746}" presName="bgRect" presStyleLbl="bgShp" presStyleIdx="1" presStyleCnt="4"/>
      <dgm:spPr/>
    </dgm:pt>
    <dgm:pt modelId="{685EDA78-AE29-4BE1-A7A1-88BB67FD6638}" type="pres">
      <dgm:prSet presAssocID="{4CF94C3F-DBA1-4612-903A-89BA5AE2574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Export"/>
        </a:ext>
      </dgm:extLst>
    </dgm:pt>
    <dgm:pt modelId="{413E438F-1CA5-4AC7-880D-79614D406923}" type="pres">
      <dgm:prSet presAssocID="{4CF94C3F-DBA1-4612-903A-89BA5AE25746}" presName="spaceRect" presStyleCnt="0"/>
      <dgm:spPr/>
    </dgm:pt>
    <dgm:pt modelId="{1869C939-3A60-4046-A516-6284C9AB25CF}" type="pres">
      <dgm:prSet presAssocID="{4CF94C3F-DBA1-4612-903A-89BA5AE25746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9DDA19F9-804D-4D74-AFF3-EDB68812F0F4}" type="pres">
      <dgm:prSet presAssocID="{6486A9CC-463E-4890-B9D1-8ED67B1E5C9A}" presName="sibTrans" presStyleCnt="0"/>
      <dgm:spPr/>
    </dgm:pt>
    <dgm:pt modelId="{DEB3F287-00B4-4387-8AE2-45B3086C27C0}" type="pres">
      <dgm:prSet presAssocID="{612109C7-6160-4812-96F6-AFA35FF72227}" presName="compNode" presStyleCnt="0"/>
      <dgm:spPr/>
    </dgm:pt>
    <dgm:pt modelId="{4A9E7EAB-99CB-4337-ADC7-9C35F036DB9A}" type="pres">
      <dgm:prSet presAssocID="{612109C7-6160-4812-96F6-AFA35FF72227}" presName="bgRect" presStyleLbl="bgShp" presStyleIdx="2" presStyleCnt="4"/>
      <dgm:spPr/>
    </dgm:pt>
    <dgm:pt modelId="{265B95CB-45FA-45F4-ABCB-50455FF3CD3D}" type="pres">
      <dgm:prSet presAssocID="{612109C7-6160-4812-96F6-AFA35FF722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rrow circle"/>
        </a:ext>
      </dgm:extLst>
    </dgm:pt>
    <dgm:pt modelId="{60D0E40A-437D-4A36-B1DC-3F06322F4AC4}" type="pres">
      <dgm:prSet presAssocID="{612109C7-6160-4812-96F6-AFA35FF72227}" presName="spaceRect" presStyleCnt="0"/>
      <dgm:spPr/>
    </dgm:pt>
    <dgm:pt modelId="{49ACD5D8-E73E-4683-8396-098118D11E05}" type="pres">
      <dgm:prSet presAssocID="{612109C7-6160-4812-96F6-AFA35FF72227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A9A6DBEB-C879-4ED4-9D60-B7C879AEDB45}" type="pres">
      <dgm:prSet presAssocID="{028C7A75-A918-4675-BD61-50DF8C96B285}" presName="sibTrans" presStyleCnt="0"/>
      <dgm:spPr/>
    </dgm:pt>
    <dgm:pt modelId="{5AA77CBD-B014-4D74-983E-D0E5B72E9617}" type="pres">
      <dgm:prSet presAssocID="{FAEF1870-53EC-46B8-905F-FAFD27E02081}" presName="compNode" presStyleCnt="0"/>
      <dgm:spPr/>
    </dgm:pt>
    <dgm:pt modelId="{B96A7ABD-2FFC-4631-9619-E9299F1E02DE}" type="pres">
      <dgm:prSet presAssocID="{FAEF1870-53EC-46B8-905F-FAFD27E02081}" presName="bgRect" presStyleLbl="bgShp" presStyleIdx="3" presStyleCnt="4"/>
      <dgm:spPr/>
    </dgm:pt>
    <dgm:pt modelId="{25FA734F-8947-49E0-8244-C12BE28FA842}" type="pres">
      <dgm:prSet presAssocID="{FAEF1870-53EC-46B8-905F-FAFD27E020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Fingerprint"/>
        </a:ext>
      </dgm:extLst>
    </dgm:pt>
    <dgm:pt modelId="{7BA486B5-80CF-414E-A931-C92B93BF073C}" type="pres">
      <dgm:prSet presAssocID="{FAEF1870-53EC-46B8-905F-FAFD27E02081}" presName="spaceRect" presStyleCnt="0"/>
      <dgm:spPr/>
    </dgm:pt>
    <dgm:pt modelId="{4F787B0F-A2BF-4B63-8988-620A60EDCCF1}" type="pres">
      <dgm:prSet presAssocID="{FAEF1870-53EC-46B8-905F-FAFD27E0208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056023D-8821-4C75-9AE6-A90608D918BB}" srcId="{1648A878-22CE-4EC8-A39E-F8FCB30476C0}" destId="{FAEF1870-53EC-46B8-905F-FAFD27E02081}" srcOrd="3" destOrd="0" parTransId="{CAAEF97F-D3E7-494C-B876-E32568247EB3}" sibTransId="{D7631B02-6DBC-40F9-AB73-0D823BB3CBA4}"/>
    <dgm:cxn modelId="{FC925EEE-219B-4B87-B960-5618589DCD1B}" type="presOf" srcId="{612109C7-6160-4812-96F6-AFA35FF72227}" destId="{49ACD5D8-E73E-4683-8396-098118D11E05}" srcOrd="0" destOrd="0" presId="urn:microsoft.com/office/officeart/2018/2/layout/IconVerticalSolidList"/>
    <dgm:cxn modelId="{CDFD3D0D-807B-4B33-B3AA-4C8E8E5442D0}" srcId="{1648A878-22CE-4EC8-A39E-F8FCB30476C0}" destId="{4CF94C3F-DBA1-4612-903A-89BA5AE25746}" srcOrd="1" destOrd="0" parTransId="{352AC35C-E6BC-495B-897E-D0E83685C1B5}" sibTransId="{6486A9CC-463E-4890-B9D1-8ED67B1E5C9A}"/>
    <dgm:cxn modelId="{7D953411-C80F-43F8-8B73-833C5FA4706B}" srcId="{1648A878-22CE-4EC8-A39E-F8FCB30476C0}" destId="{612109C7-6160-4812-96F6-AFA35FF72227}" srcOrd="2" destOrd="0" parTransId="{3C265B5E-AA36-4793-8779-423B52DEDCB8}" sibTransId="{028C7A75-A918-4675-BD61-50DF8C96B285}"/>
    <dgm:cxn modelId="{7DBAE225-FF1D-447D-9150-6C7F266E7A8A}" type="presOf" srcId="{B1D77606-F33D-4D52-A9E7-7287EE381E49}" destId="{C9321A37-A06C-4463-AC22-F46C8E13ACBB}" srcOrd="0" destOrd="0" presId="urn:microsoft.com/office/officeart/2018/2/layout/IconVerticalSolidList"/>
    <dgm:cxn modelId="{D7D698BC-A775-44F9-994A-FA5F1888CF6D}" type="presOf" srcId="{4CF94C3F-DBA1-4612-903A-89BA5AE25746}" destId="{1869C939-3A60-4046-A516-6284C9AB25CF}" srcOrd="0" destOrd="0" presId="urn:microsoft.com/office/officeart/2018/2/layout/IconVerticalSolidList"/>
    <dgm:cxn modelId="{7FE1FD6B-2844-4488-95F6-631DFA910CA3}" srcId="{1648A878-22CE-4EC8-A39E-F8FCB30476C0}" destId="{B1D77606-F33D-4D52-A9E7-7287EE381E49}" srcOrd="0" destOrd="0" parTransId="{6105DE64-5DCD-4882-B037-4829E0F700E4}" sibTransId="{9DC13B01-18D7-48ED-BD65-9D22A17DA684}"/>
    <dgm:cxn modelId="{618098BC-6C5E-46A4-9565-D70878664D02}" type="presOf" srcId="{1648A878-22CE-4EC8-A39E-F8FCB30476C0}" destId="{B152BB65-03B1-4638-845F-088FC549E470}" srcOrd="0" destOrd="0" presId="urn:microsoft.com/office/officeart/2018/2/layout/IconVerticalSolidList"/>
    <dgm:cxn modelId="{90D1B8A0-1EC7-4199-95AF-0EF0017BBE67}" type="presOf" srcId="{FAEF1870-53EC-46B8-905F-FAFD27E02081}" destId="{4F787B0F-A2BF-4B63-8988-620A60EDCCF1}" srcOrd="0" destOrd="0" presId="urn:microsoft.com/office/officeart/2018/2/layout/IconVerticalSolidList"/>
    <dgm:cxn modelId="{3CE88E1F-8EEF-40E6-8784-CAD10F880A71}" type="presParOf" srcId="{B152BB65-03B1-4638-845F-088FC549E470}" destId="{19CA598A-10CA-49FE-A5A8-7C48F0511558}" srcOrd="0" destOrd="0" presId="urn:microsoft.com/office/officeart/2018/2/layout/IconVerticalSolidList"/>
    <dgm:cxn modelId="{A11F2981-1B7D-49A4-9184-3945400CC55B}" type="presParOf" srcId="{19CA598A-10CA-49FE-A5A8-7C48F0511558}" destId="{D3D4AB7F-BFD5-457E-AFE5-74BAE7DE2A33}" srcOrd="0" destOrd="0" presId="urn:microsoft.com/office/officeart/2018/2/layout/IconVerticalSolidList"/>
    <dgm:cxn modelId="{DE90BDD1-D293-41FE-BD45-4A3798924F06}" type="presParOf" srcId="{19CA598A-10CA-49FE-A5A8-7C48F0511558}" destId="{E4A085C8-11DB-422B-A855-3C1E198C088A}" srcOrd="1" destOrd="0" presId="urn:microsoft.com/office/officeart/2018/2/layout/IconVerticalSolidList"/>
    <dgm:cxn modelId="{44543C93-A88D-466B-A7C8-66D54CBF24D3}" type="presParOf" srcId="{19CA598A-10CA-49FE-A5A8-7C48F0511558}" destId="{89F2F8EF-2A62-4F28-AB5D-872F6E5D32C7}" srcOrd="2" destOrd="0" presId="urn:microsoft.com/office/officeart/2018/2/layout/IconVerticalSolidList"/>
    <dgm:cxn modelId="{9D9DA0FF-44F1-424C-ADC6-9EA102740649}" type="presParOf" srcId="{19CA598A-10CA-49FE-A5A8-7C48F0511558}" destId="{C9321A37-A06C-4463-AC22-F46C8E13ACBB}" srcOrd="3" destOrd="0" presId="urn:microsoft.com/office/officeart/2018/2/layout/IconVerticalSolidList"/>
    <dgm:cxn modelId="{A07E3ABA-3BA8-4B35-AF8B-60E001240A43}" type="presParOf" srcId="{B152BB65-03B1-4638-845F-088FC549E470}" destId="{7BCC8DE4-3872-4DFE-9DB0-6854EC625014}" srcOrd="1" destOrd="0" presId="urn:microsoft.com/office/officeart/2018/2/layout/IconVerticalSolidList"/>
    <dgm:cxn modelId="{3FD3868A-CD9C-40EE-887E-BAC67FB176B1}" type="presParOf" srcId="{B152BB65-03B1-4638-845F-088FC549E470}" destId="{C4D87728-A129-4508-8473-D5DE8E3E9511}" srcOrd="2" destOrd="0" presId="urn:microsoft.com/office/officeart/2018/2/layout/IconVerticalSolidList"/>
    <dgm:cxn modelId="{3D2554A7-A948-439A-9713-A09BBB4CCCDA}" type="presParOf" srcId="{C4D87728-A129-4508-8473-D5DE8E3E9511}" destId="{C8946F54-FD6C-48F1-8791-3A5F131BB591}" srcOrd="0" destOrd="0" presId="urn:microsoft.com/office/officeart/2018/2/layout/IconVerticalSolidList"/>
    <dgm:cxn modelId="{96DAB5AB-FB39-4E25-BCE1-EC034B7523D3}" type="presParOf" srcId="{C4D87728-A129-4508-8473-D5DE8E3E9511}" destId="{685EDA78-AE29-4BE1-A7A1-88BB67FD6638}" srcOrd="1" destOrd="0" presId="urn:microsoft.com/office/officeart/2018/2/layout/IconVerticalSolidList"/>
    <dgm:cxn modelId="{383B17DB-294A-42F9-9F30-073C3668E41F}" type="presParOf" srcId="{C4D87728-A129-4508-8473-D5DE8E3E9511}" destId="{413E438F-1CA5-4AC7-880D-79614D406923}" srcOrd="2" destOrd="0" presId="urn:microsoft.com/office/officeart/2018/2/layout/IconVerticalSolidList"/>
    <dgm:cxn modelId="{94808B34-5A20-45F0-B7D9-51AFDCD20872}" type="presParOf" srcId="{C4D87728-A129-4508-8473-D5DE8E3E9511}" destId="{1869C939-3A60-4046-A516-6284C9AB25CF}" srcOrd="3" destOrd="0" presId="urn:microsoft.com/office/officeart/2018/2/layout/IconVerticalSolidList"/>
    <dgm:cxn modelId="{927F2450-5698-4BB1-93FD-4842D5384A7E}" type="presParOf" srcId="{B152BB65-03B1-4638-845F-088FC549E470}" destId="{9DDA19F9-804D-4D74-AFF3-EDB68812F0F4}" srcOrd="3" destOrd="0" presId="urn:microsoft.com/office/officeart/2018/2/layout/IconVerticalSolidList"/>
    <dgm:cxn modelId="{51F656F4-C050-4CB0-A1D0-0A1DE1BE6A47}" type="presParOf" srcId="{B152BB65-03B1-4638-845F-088FC549E470}" destId="{DEB3F287-00B4-4387-8AE2-45B3086C27C0}" srcOrd="4" destOrd="0" presId="urn:microsoft.com/office/officeart/2018/2/layout/IconVerticalSolidList"/>
    <dgm:cxn modelId="{B29B1055-EE2A-452B-A189-3E537C4344D5}" type="presParOf" srcId="{DEB3F287-00B4-4387-8AE2-45B3086C27C0}" destId="{4A9E7EAB-99CB-4337-ADC7-9C35F036DB9A}" srcOrd="0" destOrd="0" presId="urn:microsoft.com/office/officeart/2018/2/layout/IconVerticalSolidList"/>
    <dgm:cxn modelId="{CE4F9F6F-B90A-4546-9B47-AF22C5C3D696}" type="presParOf" srcId="{DEB3F287-00B4-4387-8AE2-45B3086C27C0}" destId="{265B95CB-45FA-45F4-ABCB-50455FF3CD3D}" srcOrd="1" destOrd="0" presId="urn:microsoft.com/office/officeart/2018/2/layout/IconVerticalSolidList"/>
    <dgm:cxn modelId="{708096DF-007C-404D-A855-F2A32CCF9864}" type="presParOf" srcId="{DEB3F287-00B4-4387-8AE2-45B3086C27C0}" destId="{60D0E40A-437D-4A36-B1DC-3F06322F4AC4}" srcOrd="2" destOrd="0" presId="urn:microsoft.com/office/officeart/2018/2/layout/IconVerticalSolidList"/>
    <dgm:cxn modelId="{412FC0C9-6641-4AB7-9054-1F09E962590A}" type="presParOf" srcId="{DEB3F287-00B4-4387-8AE2-45B3086C27C0}" destId="{49ACD5D8-E73E-4683-8396-098118D11E05}" srcOrd="3" destOrd="0" presId="urn:microsoft.com/office/officeart/2018/2/layout/IconVerticalSolidList"/>
    <dgm:cxn modelId="{B9CAA13B-E975-4C9B-8B55-5351828FF1CA}" type="presParOf" srcId="{B152BB65-03B1-4638-845F-088FC549E470}" destId="{A9A6DBEB-C879-4ED4-9D60-B7C879AEDB45}" srcOrd="5" destOrd="0" presId="urn:microsoft.com/office/officeart/2018/2/layout/IconVerticalSolidList"/>
    <dgm:cxn modelId="{83A4356D-6828-4FA4-802A-B68AD54E67A8}" type="presParOf" srcId="{B152BB65-03B1-4638-845F-088FC549E470}" destId="{5AA77CBD-B014-4D74-983E-D0E5B72E9617}" srcOrd="6" destOrd="0" presId="urn:microsoft.com/office/officeart/2018/2/layout/IconVerticalSolidList"/>
    <dgm:cxn modelId="{BD672C1C-CFEE-4D5F-94FE-AE4F23640DCA}" type="presParOf" srcId="{5AA77CBD-B014-4D74-983E-D0E5B72E9617}" destId="{B96A7ABD-2FFC-4631-9619-E9299F1E02DE}" srcOrd="0" destOrd="0" presId="urn:microsoft.com/office/officeart/2018/2/layout/IconVerticalSolidList"/>
    <dgm:cxn modelId="{B1FC775E-5CF6-4A98-B573-A23976F690EF}" type="presParOf" srcId="{5AA77CBD-B014-4D74-983E-D0E5B72E9617}" destId="{25FA734F-8947-49E0-8244-C12BE28FA842}" srcOrd="1" destOrd="0" presId="urn:microsoft.com/office/officeart/2018/2/layout/IconVerticalSolidList"/>
    <dgm:cxn modelId="{354C36EE-8266-44AB-9654-9B097F839EBF}" type="presParOf" srcId="{5AA77CBD-B014-4D74-983E-D0E5B72E9617}" destId="{7BA486B5-80CF-414E-A931-C92B93BF073C}" srcOrd="2" destOrd="0" presId="urn:microsoft.com/office/officeart/2018/2/layout/IconVerticalSolidList"/>
    <dgm:cxn modelId="{8DA63199-AD79-4465-8BFC-08E23AD20B00}" type="presParOf" srcId="{5AA77CBD-B014-4D74-983E-D0E5B72E9617}" destId="{4F787B0F-A2BF-4B63-8988-620A60EDCC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91298-B98D-41AD-B2AF-B3CE49AE56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BCC99B-F34C-4E73-92B4-D18902716C51}">
      <dgm:prSet/>
      <dgm:spPr/>
      <dgm:t>
        <a:bodyPr/>
        <a:lstStyle/>
        <a:p>
          <a:r>
            <a:rPr lang="en-US"/>
            <a:t>MODELO TRIPARTITO DE PFEIFFER COMPLETO (TEMA 1, 2 Y 4)</a:t>
          </a:r>
        </a:p>
      </dgm:t>
    </dgm:pt>
    <dgm:pt modelId="{86E80629-EA1C-4AD7-99F6-3F161DA41845}" type="parTrans" cxnId="{B247069D-6A16-40A7-91CB-3963ECCE545D}">
      <dgm:prSet/>
      <dgm:spPr/>
      <dgm:t>
        <a:bodyPr/>
        <a:lstStyle/>
        <a:p>
          <a:endParaRPr lang="en-US"/>
        </a:p>
      </dgm:t>
    </dgm:pt>
    <dgm:pt modelId="{D11E754C-EDDB-4582-ACB0-ECBBE12EE2BE}" type="sibTrans" cxnId="{B247069D-6A16-40A7-91CB-3963ECCE545D}">
      <dgm:prSet/>
      <dgm:spPr/>
      <dgm:t>
        <a:bodyPr/>
        <a:lstStyle/>
        <a:p>
          <a:endParaRPr lang="en-US"/>
        </a:p>
      </dgm:t>
    </dgm:pt>
    <dgm:pt modelId="{11535B40-C417-48BB-B17E-D192A5FA6806}">
      <dgm:prSet/>
      <dgm:spPr/>
      <dgm:t>
        <a:bodyPr/>
        <a:lstStyle/>
        <a:p>
          <a:r>
            <a:rPr lang="en-US"/>
            <a:t>4º Y 5º PRINCIPIO ORIENTADOR DE LA IDENTIFICACIÓN (TEMA 3) PARA SABER POR QUÉ Y CUANDO SE APLICAN TEST DE CAPACIDAD COGNITIVA.</a:t>
          </a:r>
        </a:p>
      </dgm:t>
    </dgm:pt>
    <dgm:pt modelId="{9635DA30-F9A8-40C5-8F6C-5AEB15E69B8A}" type="parTrans" cxnId="{DA1FB509-3421-4CF0-A5B7-EF9E80A81AAE}">
      <dgm:prSet/>
      <dgm:spPr/>
      <dgm:t>
        <a:bodyPr/>
        <a:lstStyle/>
        <a:p>
          <a:endParaRPr lang="en-US"/>
        </a:p>
      </dgm:t>
    </dgm:pt>
    <dgm:pt modelId="{36D475A4-021E-412B-93D0-5536C2DC7B07}" type="sibTrans" cxnId="{DA1FB509-3421-4CF0-A5B7-EF9E80A81AAE}">
      <dgm:prSet/>
      <dgm:spPr/>
      <dgm:t>
        <a:bodyPr/>
        <a:lstStyle/>
        <a:p>
          <a:endParaRPr lang="en-US"/>
        </a:p>
      </dgm:t>
    </dgm:pt>
    <dgm:pt modelId="{642E9E4B-D504-4EE6-8E80-EFEEE2C90771}">
      <dgm:prSet/>
      <dgm:spPr/>
      <dgm:t>
        <a:bodyPr/>
        <a:lstStyle/>
        <a:p>
          <a:r>
            <a:rPr lang="en-US"/>
            <a:t>NIVEL DE EXPERTISE</a:t>
          </a:r>
        </a:p>
      </dgm:t>
    </dgm:pt>
    <dgm:pt modelId="{78CC5B8D-03FF-4A12-8B07-F13143B60EF5}" type="parTrans" cxnId="{CF951556-7E5D-49EC-9E16-F66F905CC3C8}">
      <dgm:prSet/>
      <dgm:spPr/>
      <dgm:t>
        <a:bodyPr/>
        <a:lstStyle/>
        <a:p>
          <a:endParaRPr lang="en-US"/>
        </a:p>
      </dgm:t>
    </dgm:pt>
    <dgm:pt modelId="{1CD1B8F7-D452-464A-9733-508B4A69947A}" type="sibTrans" cxnId="{CF951556-7E5D-49EC-9E16-F66F905CC3C8}">
      <dgm:prSet/>
      <dgm:spPr/>
      <dgm:t>
        <a:bodyPr/>
        <a:lstStyle/>
        <a:p>
          <a:endParaRPr lang="en-US"/>
        </a:p>
      </dgm:t>
    </dgm:pt>
    <dgm:pt modelId="{AFB65D06-A3C0-409D-8A7F-A280C40A354F}">
      <dgm:prSet/>
      <dgm:spPr/>
      <dgm:t>
        <a:bodyPr/>
        <a:lstStyle/>
        <a:p>
          <a:r>
            <a:rPr lang="en-US"/>
            <a:t>MODELO JERÁRQUICO DE TRES ESTRATOS CHC (TEMA 1 MODELO CHC Y FACTOR G) EL MÁS USADO Y EL MÁS SINCRONIZADO CON LA ACTUALIDAD.</a:t>
          </a:r>
        </a:p>
      </dgm:t>
    </dgm:pt>
    <dgm:pt modelId="{37B02CBD-94D9-4FBB-85DF-F71C3F9FCA72}" type="parTrans" cxnId="{6EA1B8C8-958A-4D2A-B1E9-CD899E910D65}">
      <dgm:prSet/>
      <dgm:spPr/>
      <dgm:t>
        <a:bodyPr/>
        <a:lstStyle/>
        <a:p>
          <a:endParaRPr lang="en-US"/>
        </a:p>
      </dgm:t>
    </dgm:pt>
    <dgm:pt modelId="{4E193F91-1901-4108-B030-18A3BE80078D}" type="sibTrans" cxnId="{6EA1B8C8-958A-4D2A-B1E9-CD899E910D65}">
      <dgm:prSet/>
      <dgm:spPr/>
      <dgm:t>
        <a:bodyPr/>
        <a:lstStyle/>
        <a:p>
          <a:endParaRPr lang="en-US"/>
        </a:p>
      </dgm:t>
    </dgm:pt>
    <dgm:pt modelId="{75CDA77C-80EA-43F3-B17E-09B83EB6DD2E}">
      <dgm:prSet/>
      <dgm:spPr/>
      <dgm:t>
        <a:bodyPr/>
        <a:lstStyle/>
        <a:p>
          <a:r>
            <a:rPr lang="en-US"/>
            <a:t>MODELO TALENT SEARCH STANLEY:</a:t>
          </a:r>
        </a:p>
      </dgm:t>
    </dgm:pt>
    <dgm:pt modelId="{C1F623A8-AB23-4287-9A13-35BDB47E3E2E}" type="parTrans" cxnId="{63C72564-67EC-4841-A04E-981E0368F835}">
      <dgm:prSet/>
      <dgm:spPr/>
      <dgm:t>
        <a:bodyPr/>
        <a:lstStyle/>
        <a:p>
          <a:endParaRPr lang="en-US"/>
        </a:p>
      </dgm:t>
    </dgm:pt>
    <dgm:pt modelId="{08C2BCDF-2297-405B-9F56-DC11334ADEC4}" type="sibTrans" cxnId="{63C72564-67EC-4841-A04E-981E0368F835}">
      <dgm:prSet/>
      <dgm:spPr/>
      <dgm:t>
        <a:bodyPr/>
        <a:lstStyle/>
        <a:p>
          <a:endParaRPr lang="en-US"/>
        </a:p>
      </dgm:t>
    </dgm:pt>
    <dgm:pt modelId="{4AF418ED-7EE9-46E4-A406-52F95808F014}">
      <dgm:prSet/>
      <dgm:spPr/>
      <dgm:t>
        <a:bodyPr/>
        <a:lstStyle/>
        <a:p>
          <a:r>
            <a:rPr lang="en-US"/>
            <a:t>EFECTO TECHO: CUANDO EL TEST NO ALCANZA A PODER MEDIR LAS CAPACIDADES COGNITIVAS DEL ALUMNO</a:t>
          </a:r>
        </a:p>
      </dgm:t>
    </dgm:pt>
    <dgm:pt modelId="{E7E8FB52-21D8-4BED-ADF6-9C5D6BE68AA9}" type="parTrans" cxnId="{0D48B6C3-073D-4464-A768-CD43C5A1C612}">
      <dgm:prSet/>
      <dgm:spPr/>
      <dgm:t>
        <a:bodyPr/>
        <a:lstStyle/>
        <a:p>
          <a:endParaRPr lang="en-US"/>
        </a:p>
      </dgm:t>
    </dgm:pt>
    <dgm:pt modelId="{5E443F01-C7CA-494B-94BC-EC1E13708A6B}" type="sibTrans" cxnId="{0D48B6C3-073D-4464-A768-CD43C5A1C612}">
      <dgm:prSet/>
      <dgm:spPr/>
      <dgm:t>
        <a:bodyPr/>
        <a:lstStyle/>
        <a:p>
          <a:endParaRPr lang="en-US"/>
        </a:p>
      </dgm:t>
    </dgm:pt>
    <dgm:pt modelId="{FAEF53D3-BF4B-49FB-BB93-249A6ACA39E9}">
      <dgm:prSet/>
      <dgm:spPr/>
      <dgm:t>
        <a:bodyPr/>
        <a:lstStyle/>
        <a:p>
          <a:r>
            <a:rPr lang="en-US"/>
            <a:t>OUT OF LEVEL: PRUEBAS A ALUMNOS YA IDENTIFICADOS COMO AACC Y SE CONVIERTEN EN BRILLANTES</a:t>
          </a:r>
        </a:p>
      </dgm:t>
    </dgm:pt>
    <dgm:pt modelId="{377DBF90-F100-4D72-BAD3-86B2B543AFAA}" type="parTrans" cxnId="{C834BA32-86C6-4692-8A72-6819D54CCFE5}">
      <dgm:prSet/>
      <dgm:spPr/>
      <dgm:t>
        <a:bodyPr/>
        <a:lstStyle/>
        <a:p>
          <a:endParaRPr lang="en-US"/>
        </a:p>
      </dgm:t>
    </dgm:pt>
    <dgm:pt modelId="{F597EC23-E041-4209-B346-257C81B6A417}" type="sibTrans" cxnId="{C834BA32-86C6-4692-8A72-6819D54CCFE5}">
      <dgm:prSet/>
      <dgm:spPr/>
      <dgm:t>
        <a:bodyPr/>
        <a:lstStyle/>
        <a:p>
          <a:endParaRPr lang="en-US"/>
        </a:p>
      </dgm:t>
    </dgm:pt>
    <dgm:pt modelId="{3A105801-F2BB-41CB-BECD-D40B82BE059A}" type="pres">
      <dgm:prSet presAssocID="{C0991298-B98D-41AD-B2AF-B3CE49AE564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3B6C4AFE-3CD1-4073-9364-1DB28C54F025}" type="pres">
      <dgm:prSet presAssocID="{3FBCC99B-F34C-4E73-92B4-D18902716C51}" presName="compNode" presStyleCnt="0"/>
      <dgm:spPr/>
    </dgm:pt>
    <dgm:pt modelId="{E31E713F-710A-4DE1-8743-515F13C21A39}" type="pres">
      <dgm:prSet presAssocID="{3FBCC99B-F34C-4E73-92B4-D18902716C51}" presName="bgRect" presStyleLbl="bgShp" presStyleIdx="0" presStyleCnt="5"/>
      <dgm:spPr/>
    </dgm:pt>
    <dgm:pt modelId="{AF51B52D-8C16-4C89-AD7B-60390F7FD6FD}" type="pres">
      <dgm:prSet presAssocID="{3FBCC99B-F34C-4E73-92B4-D18902716C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24F0FF56-AE5A-4845-BA50-BD266D204CD5}" type="pres">
      <dgm:prSet presAssocID="{3FBCC99B-F34C-4E73-92B4-D18902716C51}" presName="spaceRect" presStyleCnt="0"/>
      <dgm:spPr/>
    </dgm:pt>
    <dgm:pt modelId="{0167D2E6-C213-4924-94D1-F39BC9B5A5F7}" type="pres">
      <dgm:prSet presAssocID="{3FBCC99B-F34C-4E73-92B4-D18902716C51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44846FA9-D991-4D6E-8996-F96A65C24765}" type="pres">
      <dgm:prSet presAssocID="{D11E754C-EDDB-4582-ACB0-ECBBE12EE2BE}" presName="sibTrans" presStyleCnt="0"/>
      <dgm:spPr/>
    </dgm:pt>
    <dgm:pt modelId="{099C8464-C1E4-463C-A8FC-2DC32682BD43}" type="pres">
      <dgm:prSet presAssocID="{11535B40-C417-48BB-B17E-D192A5FA6806}" presName="compNode" presStyleCnt="0"/>
      <dgm:spPr/>
    </dgm:pt>
    <dgm:pt modelId="{51A163DA-C877-4953-B7CB-2D433E1BDC02}" type="pres">
      <dgm:prSet presAssocID="{11535B40-C417-48BB-B17E-D192A5FA6806}" presName="bgRect" presStyleLbl="bgShp" presStyleIdx="1" presStyleCnt="5"/>
      <dgm:spPr/>
    </dgm:pt>
    <dgm:pt modelId="{7A7B0B3F-487F-407F-AE93-ACC3C95EE5F0}" type="pres">
      <dgm:prSet presAssocID="{11535B40-C417-48BB-B17E-D192A5FA68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hermometer"/>
        </a:ext>
      </dgm:extLst>
    </dgm:pt>
    <dgm:pt modelId="{5DBE2CC0-A4E9-4BF9-B3AA-097F2B5DC4C2}" type="pres">
      <dgm:prSet presAssocID="{11535B40-C417-48BB-B17E-D192A5FA6806}" presName="spaceRect" presStyleCnt="0"/>
      <dgm:spPr/>
    </dgm:pt>
    <dgm:pt modelId="{34C8D00A-0343-453F-98D0-3A02E507A1C6}" type="pres">
      <dgm:prSet presAssocID="{11535B40-C417-48BB-B17E-D192A5FA6806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70AC35D-22E9-4989-A955-0A1FC08D4961}" type="pres">
      <dgm:prSet presAssocID="{36D475A4-021E-412B-93D0-5536C2DC7B07}" presName="sibTrans" presStyleCnt="0"/>
      <dgm:spPr/>
    </dgm:pt>
    <dgm:pt modelId="{003B2F75-405D-4C5B-A6A1-249DDAFDE5C0}" type="pres">
      <dgm:prSet presAssocID="{642E9E4B-D504-4EE6-8E80-EFEEE2C90771}" presName="compNode" presStyleCnt="0"/>
      <dgm:spPr/>
    </dgm:pt>
    <dgm:pt modelId="{57BA22D5-BA9F-4E46-9284-E84B547AD012}" type="pres">
      <dgm:prSet presAssocID="{642E9E4B-D504-4EE6-8E80-EFEEE2C90771}" presName="bgRect" presStyleLbl="bgShp" presStyleIdx="2" presStyleCnt="5"/>
      <dgm:spPr/>
    </dgm:pt>
    <dgm:pt modelId="{CEC7C0AE-2C15-4FFF-918E-4083A9B5D700}" type="pres">
      <dgm:prSet presAssocID="{642E9E4B-D504-4EE6-8E80-EFEEE2C9077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54DB7DFA-2121-4A48-B5AE-8181C47108C2}" type="pres">
      <dgm:prSet presAssocID="{642E9E4B-D504-4EE6-8E80-EFEEE2C90771}" presName="spaceRect" presStyleCnt="0"/>
      <dgm:spPr/>
    </dgm:pt>
    <dgm:pt modelId="{FC05D900-3B85-48C4-B3D5-4A170EB2BA3C}" type="pres">
      <dgm:prSet presAssocID="{642E9E4B-D504-4EE6-8E80-EFEEE2C90771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6400E018-2286-4D55-80A0-3A5CD3E0B28C}" type="pres">
      <dgm:prSet presAssocID="{1CD1B8F7-D452-464A-9733-508B4A69947A}" presName="sibTrans" presStyleCnt="0"/>
      <dgm:spPr/>
    </dgm:pt>
    <dgm:pt modelId="{0D9DF7AF-DFA4-4B26-9188-A89203A57B3D}" type="pres">
      <dgm:prSet presAssocID="{AFB65D06-A3C0-409D-8A7F-A280C40A354F}" presName="compNode" presStyleCnt="0"/>
      <dgm:spPr/>
    </dgm:pt>
    <dgm:pt modelId="{94E5121E-2CAF-4650-87BA-2A60BA160DA1}" type="pres">
      <dgm:prSet presAssocID="{AFB65D06-A3C0-409D-8A7F-A280C40A354F}" presName="bgRect" presStyleLbl="bgShp" presStyleIdx="3" presStyleCnt="5"/>
      <dgm:spPr/>
    </dgm:pt>
    <dgm:pt modelId="{6C4CF92B-2CAF-4A68-A527-A9A93156CC17}" type="pres">
      <dgm:prSet presAssocID="{AFB65D06-A3C0-409D-8A7F-A280C40A354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keleton"/>
        </a:ext>
      </dgm:extLst>
    </dgm:pt>
    <dgm:pt modelId="{9701CDE1-F36E-4026-8E0F-22BBEE273453}" type="pres">
      <dgm:prSet presAssocID="{AFB65D06-A3C0-409D-8A7F-A280C40A354F}" presName="spaceRect" presStyleCnt="0"/>
      <dgm:spPr/>
    </dgm:pt>
    <dgm:pt modelId="{9C5A7D9D-F92E-470A-A872-98FFD8E971FF}" type="pres">
      <dgm:prSet presAssocID="{AFB65D06-A3C0-409D-8A7F-A280C40A354F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3D8D07F3-C9F0-4375-8D15-D597425FFE62}" type="pres">
      <dgm:prSet presAssocID="{4E193F91-1901-4108-B030-18A3BE80078D}" presName="sibTrans" presStyleCnt="0"/>
      <dgm:spPr/>
    </dgm:pt>
    <dgm:pt modelId="{A88A17B5-82DB-4E64-87B5-890051D83BAC}" type="pres">
      <dgm:prSet presAssocID="{75CDA77C-80EA-43F3-B17E-09B83EB6DD2E}" presName="compNode" presStyleCnt="0"/>
      <dgm:spPr/>
    </dgm:pt>
    <dgm:pt modelId="{88D2C901-68EE-4C82-954B-F187A7D580C3}" type="pres">
      <dgm:prSet presAssocID="{75CDA77C-80EA-43F3-B17E-09B83EB6DD2E}" presName="bgRect" presStyleLbl="bgShp" presStyleIdx="4" presStyleCnt="5"/>
      <dgm:spPr/>
    </dgm:pt>
    <dgm:pt modelId="{6CE55DDB-BBCE-4610-B1F0-AA10B5FD6B50}" type="pres">
      <dgm:prSet presAssocID="{75CDA77C-80EA-43F3-B17E-09B83EB6DD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Magnifying glass"/>
        </a:ext>
      </dgm:extLst>
    </dgm:pt>
    <dgm:pt modelId="{50FE4ECD-49B7-4F09-BFBB-C2CAB2BD64D0}" type="pres">
      <dgm:prSet presAssocID="{75CDA77C-80EA-43F3-B17E-09B83EB6DD2E}" presName="spaceRect" presStyleCnt="0"/>
      <dgm:spPr/>
    </dgm:pt>
    <dgm:pt modelId="{6B6D2C10-3F91-4669-B8D2-828346E935FF}" type="pres">
      <dgm:prSet presAssocID="{75CDA77C-80EA-43F3-B17E-09B83EB6DD2E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6069ED0-0835-4D0F-9578-24B4094EF094}" type="pres">
      <dgm:prSet presAssocID="{75CDA77C-80EA-43F3-B17E-09B83EB6DD2E}" presName="desTx" presStyleLbl="revTx" presStyleIdx="5" presStyleCnt="6">
        <dgm:presLayoutVars/>
      </dgm:prSet>
      <dgm:spPr/>
      <dgm:t>
        <a:bodyPr/>
        <a:lstStyle/>
        <a:p>
          <a:endParaRPr lang="es-ES"/>
        </a:p>
      </dgm:t>
    </dgm:pt>
  </dgm:ptLst>
  <dgm:cxnLst>
    <dgm:cxn modelId="{DA1FB509-3421-4CF0-A5B7-EF9E80A81AAE}" srcId="{C0991298-B98D-41AD-B2AF-B3CE49AE564F}" destId="{11535B40-C417-48BB-B17E-D192A5FA6806}" srcOrd="1" destOrd="0" parTransId="{9635DA30-F9A8-40C5-8F6C-5AEB15E69B8A}" sibTransId="{36D475A4-021E-412B-93D0-5536C2DC7B07}"/>
    <dgm:cxn modelId="{307D545F-556A-4763-81A9-1C9034A5D221}" type="presOf" srcId="{642E9E4B-D504-4EE6-8E80-EFEEE2C90771}" destId="{FC05D900-3B85-48C4-B3D5-4A170EB2BA3C}" srcOrd="0" destOrd="0" presId="urn:microsoft.com/office/officeart/2018/2/layout/IconVerticalSolidList"/>
    <dgm:cxn modelId="{5436FA50-ECC7-442B-B687-44C0CA442410}" type="presOf" srcId="{C0991298-B98D-41AD-B2AF-B3CE49AE564F}" destId="{3A105801-F2BB-41CB-BECD-D40B82BE059A}" srcOrd="0" destOrd="0" presId="urn:microsoft.com/office/officeart/2018/2/layout/IconVerticalSolidList"/>
    <dgm:cxn modelId="{C834BA32-86C6-4692-8A72-6819D54CCFE5}" srcId="{75CDA77C-80EA-43F3-B17E-09B83EB6DD2E}" destId="{FAEF53D3-BF4B-49FB-BB93-249A6ACA39E9}" srcOrd="1" destOrd="0" parTransId="{377DBF90-F100-4D72-BAD3-86B2B543AFAA}" sibTransId="{F597EC23-E041-4209-B346-257C81B6A417}"/>
    <dgm:cxn modelId="{64E11EBB-E892-4065-A30B-D0A1A87B0923}" type="presOf" srcId="{75CDA77C-80EA-43F3-B17E-09B83EB6DD2E}" destId="{6B6D2C10-3F91-4669-B8D2-828346E935FF}" srcOrd="0" destOrd="0" presId="urn:microsoft.com/office/officeart/2018/2/layout/IconVerticalSolidList"/>
    <dgm:cxn modelId="{63C72564-67EC-4841-A04E-981E0368F835}" srcId="{C0991298-B98D-41AD-B2AF-B3CE49AE564F}" destId="{75CDA77C-80EA-43F3-B17E-09B83EB6DD2E}" srcOrd="4" destOrd="0" parTransId="{C1F623A8-AB23-4287-9A13-35BDB47E3E2E}" sibTransId="{08C2BCDF-2297-405B-9F56-DC11334ADEC4}"/>
    <dgm:cxn modelId="{836B1397-7401-4730-B006-B91E4DBCE88C}" type="presOf" srcId="{4AF418ED-7EE9-46E4-A406-52F95808F014}" destId="{16069ED0-0835-4D0F-9578-24B4094EF094}" srcOrd="0" destOrd="0" presId="urn:microsoft.com/office/officeart/2018/2/layout/IconVerticalSolidList"/>
    <dgm:cxn modelId="{28CA1158-1522-4093-9FD4-089361140E4C}" type="presOf" srcId="{3FBCC99B-F34C-4E73-92B4-D18902716C51}" destId="{0167D2E6-C213-4924-94D1-F39BC9B5A5F7}" srcOrd="0" destOrd="0" presId="urn:microsoft.com/office/officeart/2018/2/layout/IconVerticalSolidList"/>
    <dgm:cxn modelId="{6EA1B8C8-958A-4D2A-B1E9-CD899E910D65}" srcId="{C0991298-B98D-41AD-B2AF-B3CE49AE564F}" destId="{AFB65D06-A3C0-409D-8A7F-A280C40A354F}" srcOrd="3" destOrd="0" parTransId="{37B02CBD-94D9-4FBB-85DF-F71C3F9FCA72}" sibTransId="{4E193F91-1901-4108-B030-18A3BE80078D}"/>
    <dgm:cxn modelId="{CF951556-7E5D-49EC-9E16-F66F905CC3C8}" srcId="{C0991298-B98D-41AD-B2AF-B3CE49AE564F}" destId="{642E9E4B-D504-4EE6-8E80-EFEEE2C90771}" srcOrd="2" destOrd="0" parTransId="{78CC5B8D-03FF-4A12-8B07-F13143B60EF5}" sibTransId="{1CD1B8F7-D452-464A-9733-508B4A69947A}"/>
    <dgm:cxn modelId="{B247069D-6A16-40A7-91CB-3963ECCE545D}" srcId="{C0991298-B98D-41AD-B2AF-B3CE49AE564F}" destId="{3FBCC99B-F34C-4E73-92B4-D18902716C51}" srcOrd="0" destOrd="0" parTransId="{86E80629-EA1C-4AD7-99F6-3F161DA41845}" sibTransId="{D11E754C-EDDB-4582-ACB0-ECBBE12EE2BE}"/>
    <dgm:cxn modelId="{4760A10F-6FD0-46E3-9830-9EA0424C8758}" type="presOf" srcId="{AFB65D06-A3C0-409D-8A7F-A280C40A354F}" destId="{9C5A7D9D-F92E-470A-A872-98FFD8E971FF}" srcOrd="0" destOrd="0" presId="urn:microsoft.com/office/officeart/2018/2/layout/IconVerticalSolidList"/>
    <dgm:cxn modelId="{05E59F1A-7D9C-4FEE-842C-A647CB652E35}" type="presOf" srcId="{FAEF53D3-BF4B-49FB-BB93-249A6ACA39E9}" destId="{16069ED0-0835-4D0F-9578-24B4094EF094}" srcOrd="0" destOrd="1" presId="urn:microsoft.com/office/officeart/2018/2/layout/IconVerticalSolidList"/>
    <dgm:cxn modelId="{0D48B6C3-073D-4464-A768-CD43C5A1C612}" srcId="{75CDA77C-80EA-43F3-B17E-09B83EB6DD2E}" destId="{4AF418ED-7EE9-46E4-A406-52F95808F014}" srcOrd="0" destOrd="0" parTransId="{E7E8FB52-21D8-4BED-ADF6-9C5D6BE68AA9}" sibTransId="{5E443F01-C7CA-494B-94BC-EC1E13708A6B}"/>
    <dgm:cxn modelId="{1668D0FE-5AC1-451E-B91F-112695E78BB8}" type="presOf" srcId="{11535B40-C417-48BB-B17E-D192A5FA6806}" destId="{34C8D00A-0343-453F-98D0-3A02E507A1C6}" srcOrd="0" destOrd="0" presId="urn:microsoft.com/office/officeart/2018/2/layout/IconVerticalSolidList"/>
    <dgm:cxn modelId="{431D13B8-6873-4E6A-A9E7-49EBFFD8A96C}" type="presParOf" srcId="{3A105801-F2BB-41CB-BECD-D40B82BE059A}" destId="{3B6C4AFE-3CD1-4073-9364-1DB28C54F025}" srcOrd="0" destOrd="0" presId="urn:microsoft.com/office/officeart/2018/2/layout/IconVerticalSolidList"/>
    <dgm:cxn modelId="{3086D50D-B152-4FD6-92D4-0EBD56CCD912}" type="presParOf" srcId="{3B6C4AFE-3CD1-4073-9364-1DB28C54F025}" destId="{E31E713F-710A-4DE1-8743-515F13C21A39}" srcOrd="0" destOrd="0" presId="urn:microsoft.com/office/officeart/2018/2/layout/IconVerticalSolidList"/>
    <dgm:cxn modelId="{D2AD496B-0EEC-4E97-AAC2-89DF7EDEE624}" type="presParOf" srcId="{3B6C4AFE-3CD1-4073-9364-1DB28C54F025}" destId="{AF51B52D-8C16-4C89-AD7B-60390F7FD6FD}" srcOrd="1" destOrd="0" presId="urn:microsoft.com/office/officeart/2018/2/layout/IconVerticalSolidList"/>
    <dgm:cxn modelId="{E118DDAC-22E6-4AC9-8594-0DC29958D2FC}" type="presParOf" srcId="{3B6C4AFE-3CD1-4073-9364-1DB28C54F025}" destId="{24F0FF56-AE5A-4845-BA50-BD266D204CD5}" srcOrd="2" destOrd="0" presId="urn:microsoft.com/office/officeart/2018/2/layout/IconVerticalSolidList"/>
    <dgm:cxn modelId="{30604B78-5A33-4291-8579-8CB98F2BDC2D}" type="presParOf" srcId="{3B6C4AFE-3CD1-4073-9364-1DB28C54F025}" destId="{0167D2E6-C213-4924-94D1-F39BC9B5A5F7}" srcOrd="3" destOrd="0" presId="urn:microsoft.com/office/officeart/2018/2/layout/IconVerticalSolidList"/>
    <dgm:cxn modelId="{0FAF436B-3CC8-4817-8B96-9144DF6C4F5A}" type="presParOf" srcId="{3A105801-F2BB-41CB-BECD-D40B82BE059A}" destId="{44846FA9-D991-4D6E-8996-F96A65C24765}" srcOrd="1" destOrd="0" presId="urn:microsoft.com/office/officeart/2018/2/layout/IconVerticalSolidList"/>
    <dgm:cxn modelId="{B05AC726-2464-4E45-B538-BF9E72448445}" type="presParOf" srcId="{3A105801-F2BB-41CB-BECD-D40B82BE059A}" destId="{099C8464-C1E4-463C-A8FC-2DC32682BD43}" srcOrd="2" destOrd="0" presId="urn:microsoft.com/office/officeart/2018/2/layout/IconVerticalSolidList"/>
    <dgm:cxn modelId="{94251C98-1D02-47A3-97B0-EA650FAE8A6D}" type="presParOf" srcId="{099C8464-C1E4-463C-A8FC-2DC32682BD43}" destId="{51A163DA-C877-4953-B7CB-2D433E1BDC02}" srcOrd="0" destOrd="0" presId="urn:microsoft.com/office/officeart/2018/2/layout/IconVerticalSolidList"/>
    <dgm:cxn modelId="{37CBC32F-6EF8-4E28-8AC6-66910A916E55}" type="presParOf" srcId="{099C8464-C1E4-463C-A8FC-2DC32682BD43}" destId="{7A7B0B3F-487F-407F-AE93-ACC3C95EE5F0}" srcOrd="1" destOrd="0" presId="urn:microsoft.com/office/officeart/2018/2/layout/IconVerticalSolidList"/>
    <dgm:cxn modelId="{C9784CD7-B68B-484E-B18F-7077CE940477}" type="presParOf" srcId="{099C8464-C1E4-463C-A8FC-2DC32682BD43}" destId="{5DBE2CC0-A4E9-4BF9-B3AA-097F2B5DC4C2}" srcOrd="2" destOrd="0" presId="urn:microsoft.com/office/officeart/2018/2/layout/IconVerticalSolidList"/>
    <dgm:cxn modelId="{F5306894-8F7A-4854-87A5-3906295A0728}" type="presParOf" srcId="{099C8464-C1E4-463C-A8FC-2DC32682BD43}" destId="{34C8D00A-0343-453F-98D0-3A02E507A1C6}" srcOrd="3" destOrd="0" presId="urn:microsoft.com/office/officeart/2018/2/layout/IconVerticalSolidList"/>
    <dgm:cxn modelId="{60C18AA4-88E5-4EC3-AE44-F6154893C507}" type="presParOf" srcId="{3A105801-F2BB-41CB-BECD-D40B82BE059A}" destId="{170AC35D-22E9-4989-A955-0A1FC08D4961}" srcOrd="3" destOrd="0" presId="urn:microsoft.com/office/officeart/2018/2/layout/IconVerticalSolidList"/>
    <dgm:cxn modelId="{EC9F1638-0CDD-443C-BF11-26D18740B851}" type="presParOf" srcId="{3A105801-F2BB-41CB-BECD-D40B82BE059A}" destId="{003B2F75-405D-4C5B-A6A1-249DDAFDE5C0}" srcOrd="4" destOrd="0" presId="urn:microsoft.com/office/officeart/2018/2/layout/IconVerticalSolidList"/>
    <dgm:cxn modelId="{F195B917-8534-438B-9723-FA256D13F7C2}" type="presParOf" srcId="{003B2F75-405D-4C5B-A6A1-249DDAFDE5C0}" destId="{57BA22D5-BA9F-4E46-9284-E84B547AD012}" srcOrd="0" destOrd="0" presId="urn:microsoft.com/office/officeart/2018/2/layout/IconVerticalSolidList"/>
    <dgm:cxn modelId="{1A159AB4-6D89-4347-887F-7CF62BEAF4C9}" type="presParOf" srcId="{003B2F75-405D-4C5B-A6A1-249DDAFDE5C0}" destId="{CEC7C0AE-2C15-4FFF-918E-4083A9B5D700}" srcOrd="1" destOrd="0" presId="urn:microsoft.com/office/officeart/2018/2/layout/IconVerticalSolidList"/>
    <dgm:cxn modelId="{592BEDF4-BBDE-4BE5-BC22-9C03524D168D}" type="presParOf" srcId="{003B2F75-405D-4C5B-A6A1-249DDAFDE5C0}" destId="{54DB7DFA-2121-4A48-B5AE-8181C47108C2}" srcOrd="2" destOrd="0" presId="urn:microsoft.com/office/officeart/2018/2/layout/IconVerticalSolidList"/>
    <dgm:cxn modelId="{B316CE13-8CB2-417C-8805-314E1362372B}" type="presParOf" srcId="{003B2F75-405D-4C5B-A6A1-249DDAFDE5C0}" destId="{FC05D900-3B85-48C4-B3D5-4A170EB2BA3C}" srcOrd="3" destOrd="0" presId="urn:microsoft.com/office/officeart/2018/2/layout/IconVerticalSolidList"/>
    <dgm:cxn modelId="{FCAA7426-03D2-4573-91BC-2C6C453294FB}" type="presParOf" srcId="{3A105801-F2BB-41CB-BECD-D40B82BE059A}" destId="{6400E018-2286-4D55-80A0-3A5CD3E0B28C}" srcOrd="5" destOrd="0" presId="urn:microsoft.com/office/officeart/2018/2/layout/IconVerticalSolidList"/>
    <dgm:cxn modelId="{7B2E815D-0345-47EE-A368-F49DC69D5B70}" type="presParOf" srcId="{3A105801-F2BB-41CB-BECD-D40B82BE059A}" destId="{0D9DF7AF-DFA4-4B26-9188-A89203A57B3D}" srcOrd="6" destOrd="0" presId="urn:microsoft.com/office/officeart/2018/2/layout/IconVerticalSolidList"/>
    <dgm:cxn modelId="{B418925A-BD07-4BF5-B7CC-6DDFCA75BB52}" type="presParOf" srcId="{0D9DF7AF-DFA4-4B26-9188-A89203A57B3D}" destId="{94E5121E-2CAF-4650-87BA-2A60BA160DA1}" srcOrd="0" destOrd="0" presId="urn:microsoft.com/office/officeart/2018/2/layout/IconVerticalSolidList"/>
    <dgm:cxn modelId="{183C321E-D317-411C-B6BA-9ECA6A53B093}" type="presParOf" srcId="{0D9DF7AF-DFA4-4B26-9188-A89203A57B3D}" destId="{6C4CF92B-2CAF-4A68-A527-A9A93156CC17}" srcOrd="1" destOrd="0" presId="urn:microsoft.com/office/officeart/2018/2/layout/IconVerticalSolidList"/>
    <dgm:cxn modelId="{4EA098A0-D4E5-4D41-ADE5-898B0A701563}" type="presParOf" srcId="{0D9DF7AF-DFA4-4B26-9188-A89203A57B3D}" destId="{9701CDE1-F36E-4026-8E0F-22BBEE273453}" srcOrd="2" destOrd="0" presId="urn:microsoft.com/office/officeart/2018/2/layout/IconVerticalSolidList"/>
    <dgm:cxn modelId="{48107CE8-67C2-4330-906D-CD2ED0396872}" type="presParOf" srcId="{0D9DF7AF-DFA4-4B26-9188-A89203A57B3D}" destId="{9C5A7D9D-F92E-470A-A872-98FFD8E971FF}" srcOrd="3" destOrd="0" presId="urn:microsoft.com/office/officeart/2018/2/layout/IconVerticalSolidList"/>
    <dgm:cxn modelId="{81A23D4F-26DD-4B5C-9C72-D0BE83EC9EBD}" type="presParOf" srcId="{3A105801-F2BB-41CB-BECD-D40B82BE059A}" destId="{3D8D07F3-C9F0-4375-8D15-D597425FFE62}" srcOrd="7" destOrd="0" presId="urn:microsoft.com/office/officeart/2018/2/layout/IconVerticalSolidList"/>
    <dgm:cxn modelId="{8A20AF00-6D1A-4C67-8FB9-B306F3BB504E}" type="presParOf" srcId="{3A105801-F2BB-41CB-BECD-D40B82BE059A}" destId="{A88A17B5-82DB-4E64-87B5-890051D83BAC}" srcOrd="8" destOrd="0" presId="urn:microsoft.com/office/officeart/2018/2/layout/IconVerticalSolidList"/>
    <dgm:cxn modelId="{5C0931A9-A01C-4914-9919-8B51DF44234E}" type="presParOf" srcId="{A88A17B5-82DB-4E64-87B5-890051D83BAC}" destId="{88D2C901-68EE-4C82-954B-F187A7D580C3}" srcOrd="0" destOrd="0" presId="urn:microsoft.com/office/officeart/2018/2/layout/IconVerticalSolidList"/>
    <dgm:cxn modelId="{7F7F7CE7-45A0-498B-92FD-D18D7D4D0C7C}" type="presParOf" srcId="{A88A17B5-82DB-4E64-87B5-890051D83BAC}" destId="{6CE55DDB-BBCE-4610-B1F0-AA10B5FD6B50}" srcOrd="1" destOrd="0" presId="urn:microsoft.com/office/officeart/2018/2/layout/IconVerticalSolidList"/>
    <dgm:cxn modelId="{BF3D51FD-1259-4617-9862-981489018CFE}" type="presParOf" srcId="{A88A17B5-82DB-4E64-87B5-890051D83BAC}" destId="{50FE4ECD-49B7-4F09-BFBB-C2CAB2BD64D0}" srcOrd="2" destOrd="0" presId="urn:microsoft.com/office/officeart/2018/2/layout/IconVerticalSolidList"/>
    <dgm:cxn modelId="{5B246FE0-D333-422C-88BE-CA45A93EC2AF}" type="presParOf" srcId="{A88A17B5-82DB-4E64-87B5-890051D83BAC}" destId="{6B6D2C10-3F91-4669-B8D2-828346E935FF}" srcOrd="3" destOrd="0" presId="urn:microsoft.com/office/officeart/2018/2/layout/IconVerticalSolidList"/>
    <dgm:cxn modelId="{90F50C80-8E04-4588-9697-40D154DA3544}" type="presParOf" srcId="{A88A17B5-82DB-4E64-87B5-890051D83BAC}" destId="{16069ED0-0835-4D0F-9578-24B4094EF09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59F849-0BCA-4E48-802C-CD3E5963191C}" type="doc">
      <dgm:prSet loTypeId="urn:microsoft.com/office/officeart/2005/8/layout/matrix3" loCatId="matrix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CBF144F0-F720-4C17-AD38-1ED3E7E5C8BD}">
      <dgm:prSet/>
      <dgm:spPr/>
      <dgm:t>
        <a:bodyPr/>
        <a:lstStyle/>
        <a:p>
          <a:r>
            <a:rPr lang="en-US"/>
            <a:t>HERRAMIENTAS QUE SI PUEDE USAR EL PROFESOR PARA LA IDENTIFICACIÓN Y LA EVALUACIÓN DE LA CREATIVIDAD.</a:t>
          </a:r>
        </a:p>
      </dgm:t>
    </dgm:pt>
    <dgm:pt modelId="{53658F9D-1F88-41E0-AB5A-EFF18FC2E554}" type="parTrans" cxnId="{2730E798-16FE-4955-B0B4-ED2201AE6CC0}">
      <dgm:prSet/>
      <dgm:spPr/>
      <dgm:t>
        <a:bodyPr/>
        <a:lstStyle/>
        <a:p>
          <a:endParaRPr lang="en-US"/>
        </a:p>
      </dgm:t>
    </dgm:pt>
    <dgm:pt modelId="{BEC86167-45AC-4BA4-8B05-8208CAAA9332}" type="sibTrans" cxnId="{2730E798-16FE-4955-B0B4-ED2201AE6CC0}">
      <dgm:prSet/>
      <dgm:spPr/>
      <dgm:t>
        <a:bodyPr/>
        <a:lstStyle/>
        <a:p>
          <a:endParaRPr lang="en-US"/>
        </a:p>
      </dgm:t>
    </dgm:pt>
    <dgm:pt modelId="{7515F8DC-54F4-48EA-B321-F136E67B73A2}">
      <dgm:prSet/>
      <dgm:spPr/>
      <dgm:t>
        <a:bodyPr/>
        <a:lstStyle/>
        <a:p>
          <a:r>
            <a:rPr lang="en-US"/>
            <a:t>CUESTIONARIOS Y ESCALAS PARA PROFES Y PADRES</a:t>
          </a:r>
        </a:p>
      </dgm:t>
    </dgm:pt>
    <dgm:pt modelId="{50EFF061-4412-4786-861C-02267D4CFBD3}" type="parTrans" cxnId="{8688FCEC-DBA6-4491-804A-EC814AE4B354}">
      <dgm:prSet/>
      <dgm:spPr/>
      <dgm:t>
        <a:bodyPr/>
        <a:lstStyle/>
        <a:p>
          <a:endParaRPr lang="en-US"/>
        </a:p>
      </dgm:t>
    </dgm:pt>
    <dgm:pt modelId="{72955448-6D2E-4F9B-91A4-EB90C245F43D}" type="sibTrans" cxnId="{8688FCEC-DBA6-4491-804A-EC814AE4B354}">
      <dgm:prSet/>
      <dgm:spPr/>
      <dgm:t>
        <a:bodyPr/>
        <a:lstStyle/>
        <a:p>
          <a:endParaRPr lang="en-US"/>
        </a:p>
      </dgm:t>
    </dgm:pt>
    <dgm:pt modelId="{6D5643D1-D856-4548-8B7D-0A1F032731E2}">
      <dgm:prSet/>
      <dgm:spPr/>
      <dgm:t>
        <a:bodyPr/>
        <a:lstStyle/>
        <a:p>
          <a:r>
            <a:rPr lang="en-US"/>
            <a:t>EVALUACIÓN DE LA CREATIVIDAD (PERFIL ACTITUDES CREATIVAS Y ESCALA GRS)</a:t>
          </a:r>
        </a:p>
      </dgm:t>
    </dgm:pt>
    <dgm:pt modelId="{35E3BED1-2AE1-48B9-B955-62FB998C773D}" type="parTrans" cxnId="{B8B25F0F-96E6-44A7-BADF-8E20B5541513}">
      <dgm:prSet/>
      <dgm:spPr/>
      <dgm:t>
        <a:bodyPr/>
        <a:lstStyle/>
        <a:p>
          <a:endParaRPr lang="en-US"/>
        </a:p>
      </dgm:t>
    </dgm:pt>
    <dgm:pt modelId="{B84DADBF-A252-42F4-9987-9B0655283D75}" type="sibTrans" cxnId="{B8B25F0F-96E6-44A7-BADF-8E20B5541513}">
      <dgm:prSet/>
      <dgm:spPr/>
      <dgm:t>
        <a:bodyPr/>
        <a:lstStyle/>
        <a:p>
          <a:endParaRPr lang="en-US"/>
        </a:p>
      </dgm:t>
    </dgm:pt>
    <dgm:pt modelId="{983D30DC-0AE9-43B4-B15B-CEF436450544}">
      <dgm:prSet/>
      <dgm:spPr/>
      <dgm:t>
        <a:bodyPr/>
        <a:lstStyle/>
        <a:p>
          <a:r>
            <a:rPr lang="en-US"/>
            <a:t>EVALUACIÓN BASADA EN PORFOLIOS (PREPARACIÓN DE TRABAJOS PARA EL ALUMNO)</a:t>
          </a:r>
        </a:p>
      </dgm:t>
    </dgm:pt>
    <dgm:pt modelId="{934540DA-21B2-4492-BC0A-B6BE896A7135}" type="parTrans" cxnId="{A28FF723-66C5-41D1-93CF-51CCEB46BB59}">
      <dgm:prSet/>
      <dgm:spPr/>
      <dgm:t>
        <a:bodyPr/>
        <a:lstStyle/>
        <a:p>
          <a:endParaRPr lang="en-US"/>
        </a:p>
      </dgm:t>
    </dgm:pt>
    <dgm:pt modelId="{0EC19DB3-34C1-4012-8575-4C26691BF706}" type="sibTrans" cxnId="{A28FF723-66C5-41D1-93CF-51CCEB46BB59}">
      <dgm:prSet/>
      <dgm:spPr/>
      <dgm:t>
        <a:bodyPr/>
        <a:lstStyle/>
        <a:p>
          <a:endParaRPr lang="en-US"/>
        </a:p>
      </dgm:t>
    </dgm:pt>
    <dgm:pt modelId="{94184563-F9B1-4EC8-BBCD-07447424992F}" type="pres">
      <dgm:prSet presAssocID="{9459F849-0BCA-4E48-802C-CD3E5963191C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5D89AF1-5A1B-4351-893C-FE4131F2159C}" type="pres">
      <dgm:prSet presAssocID="{9459F849-0BCA-4E48-802C-CD3E5963191C}" presName="diamond" presStyleLbl="bgShp" presStyleIdx="0" presStyleCnt="1"/>
      <dgm:spPr/>
    </dgm:pt>
    <dgm:pt modelId="{9D34A252-207E-4677-9D95-FB82B9915A6D}" type="pres">
      <dgm:prSet presAssocID="{9459F849-0BCA-4E48-802C-CD3E5963191C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643087-93B8-4E5D-9D13-99124FC08096}" type="pres">
      <dgm:prSet presAssocID="{9459F849-0BCA-4E48-802C-CD3E5963191C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8FDD920-FDCF-423C-B984-DC69FD18E29F}" type="pres">
      <dgm:prSet presAssocID="{9459F849-0BCA-4E48-802C-CD3E5963191C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F5E718-5984-40AA-8EEC-A33998005356}" type="pres">
      <dgm:prSet presAssocID="{9459F849-0BCA-4E48-802C-CD3E5963191C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2730E798-16FE-4955-B0B4-ED2201AE6CC0}" srcId="{9459F849-0BCA-4E48-802C-CD3E5963191C}" destId="{CBF144F0-F720-4C17-AD38-1ED3E7E5C8BD}" srcOrd="0" destOrd="0" parTransId="{53658F9D-1F88-41E0-AB5A-EFF18FC2E554}" sibTransId="{BEC86167-45AC-4BA4-8B05-8208CAAA9332}"/>
    <dgm:cxn modelId="{E0A63CF3-0DF2-4D89-BAE0-90885B8CCFBD}" type="presOf" srcId="{983D30DC-0AE9-43B4-B15B-CEF436450544}" destId="{1FF5E718-5984-40AA-8EEC-A33998005356}" srcOrd="0" destOrd="0" presId="urn:microsoft.com/office/officeart/2005/8/layout/matrix3"/>
    <dgm:cxn modelId="{B72701D4-943C-4239-8178-3ADE8B4DC96E}" type="presOf" srcId="{7515F8DC-54F4-48EA-B321-F136E67B73A2}" destId="{77643087-93B8-4E5D-9D13-99124FC08096}" srcOrd="0" destOrd="0" presId="urn:microsoft.com/office/officeart/2005/8/layout/matrix3"/>
    <dgm:cxn modelId="{B6246F20-61CF-487E-99BA-BACCCCC47B57}" type="presOf" srcId="{9459F849-0BCA-4E48-802C-CD3E5963191C}" destId="{94184563-F9B1-4EC8-BBCD-07447424992F}" srcOrd="0" destOrd="0" presId="urn:microsoft.com/office/officeart/2005/8/layout/matrix3"/>
    <dgm:cxn modelId="{DCE00BEC-5EC7-4201-8236-8C996119E54F}" type="presOf" srcId="{6D5643D1-D856-4548-8B7D-0A1F032731E2}" destId="{68FDD920-FDCF-423C-B984-DC69FD18E29F}" srcOrd="0" destOrd="0" presId="urn:microsoft.com/office/officeart/2005/8/layout/matrix3"/>
    <dgm:cxn modelId="{8688FCEC-DBA6-4491-804A-EC814AE4B354}" srcId="{9459F849-0BCA-4E48-802C-CD3E5963191C}" destId="{7515F8DC-54F4-48EA-B321-F136E67B73A2}" srcOrd="1" destOrd="0" parTransId="{50EFF061-4412-4786-861C-02267D4CFBD3}" sibTransId="{72955448-6D2E-4F9B-91A4-EB90C245F43D}"/>
    <dgm:cxn modelId="{B8B25F0F-96E6-44A7-BADF-8E20B5541513}" srcId="{9459F849-0BCA-4E48-802C-CD3E5963191C}" destId="{6D5643D1-D856-4548-8B7D-0A1F032731E2}" srcOrd="2" destOrd="0" parTransId="{35E3BED1-2AE1-48B9-B955-62FB998C773D}" sibTransId="{B84DADBF-A252-42F4-9987-9B0655283D75}"/>
    <dgm:cxn modelId="{F79207F9-CCEA-4527-B202-583844671B3C}" type="presOf" srcId="{CBF144F0-F720-4C17-AD38-1ED3E7E5C8BD}" destId="{9D34A252-207E-4677-9D95-FB82B9915A6D}" srcOrd="0" destOrd="0" presId="urn:microsoft.com/office/officeart/2005/8/layout/matrix3"/>
    <dgm:cxn modelId="{A28FF723-66C5-41D1-93CF-51CCEB46BB59}" srcId="{9459F849-0BCA-4E48-802C-CD3E5963191C}" destId="{983D30DC-0AE9-43B4-B15B-CEF436450544}" srcOrd="3" destOrd="0" parTransId="{934540DA-21B2-4492-BC0A-B6BE896A7135}" sibTransId="{0EC19DB3-34C1-4012-8575-4C26691BF706}"/>
    <dgm:cxn modelId="{8EB14B61-D1E4-4A6B-91F0-E89344023CF0}" type="presParOf" srcId="{94184563-F9B1-4EC8-BBCD-07447424992F}" destId="{15D89AF1-5A1B-4351-893C-FE4131F2159C}" srcOrd="0" destOrd="0" presId="urn:microsoft.com/office/officeart/2005/8/layout/matrix3"/>
    <dgm:cxn modelId="{44F3811D-315E-4D6B-A45A-B7A0F3D602BE}" type="presParOf" srcId="{94184563-F9B1-4EC8-BBCD-07447424992F}" destId="{9D34A252-207E-4677-9D95-FB82B9915A6D}" srcOrd="1" destOrd="0" presId="urn:microsoft.com/office/officeart/2005/8/layout/matrix3"/>
    <dgm:cxn modelId="{7666AB5A-8DC3-4B26-9E3D-CEB6221AF046}" type="presParOf" srcId="{94184563-F9B1-4EC8-BBCD-07447424992F}" destId="{77643087-93B8-4E5D-9D13-99124FC08096}" srcOrd="2" destOrd="0" presId="urn:microsoft.com/office/officeart/2005/8/layout/matrix3"/>
    <dgm:cxn modelId="{6B741F1C-AB59-4B0F-A059-D07E22E9A15D}" type="presParOf" srcId="{94184563-F9B1-4EC8-BBCD-07447424992F}" destId="{68FDD920-FDCF-423C-B984-DC69FD18E29F}" srcOrd="3" destOrd="0" presId="urn:microsoft.com/office/officeart/2005/8/layout/matrix3"/>
    <dgm:cxn modelId="{DD066FC0-28A2-459A-9928-819074116DE7}" type="presParOf" srcId="{94184563-F9B1-4EC8-BBCD-07447424992F}" destId="{1FF5E718-5984-40AA-8EEC-A3399800535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7CBD3D-9D77-4A54-9846-DCB16CA4929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D0C57B-406D-4FA0-ADA9-BEB717C66038}">
      <dgm:prSet/>
      <dgm:spPr/>
      <dgm:t>
        <a:bodyPr/>
        <a:lstStyle/>
        <a:p>
          <a:r>
            <a:rPr lang="en-US"/>
            <a:t>CONCEPTO DE ENRIQUECIMIENTO</a:t>
          </a:r>
        </a:p>
      </dgm:t>
    </dgm:pt>
    <dgm:pt modelId="{3795024C-D487-4215-9708-EFB0A4856395}" type="parTrans" cxnId="{DAA37B4B-D624-4EAC-BB10-5FF6B23C212E}">
      <dgm:prSet/>
      <dgm:spPr/>
      <dgm:t>
        <a:bodyPr/>
        <a:lstStyle/>
        <a:p>
          <a:endParaRPr lang="en-US"/>
        </a:p>
      </dgm:t>
    </dgm:pt>
    <dgm:pt modelId="{71356381-3AB5-4DDD-92E0-8E415DD0BBD2}" type="sibTrans" cxnId="{DAA37B4B-D624-4EAC-BB10-5FF6B23C212E}">
      <dgm:prSet/>
      <dgm:spPr/>
      <dgm:t>
        <a:bodyPr/>
        <a:lstStyle/>
        <a:p>
          <a:endParaRPr lang="en-US"/>
        </a:p>
      </dgm:t>
    </dgm:pt>
    <dgm:pt modelId="{8483343C-89C6-49B1-8F38-C1DF2684A8AE}">
      <dgm:prSet/>
      <dgm:spPr/>
      <dgm:t>
        <a:bodyPr/>
        <a:lstStyle/>
        <a:p>
          <a:r>
            <a:rPr lang="en-US"/>
            <a:t>CLAVES</a:t>
          </a:r>
        </a:p>
      </dgm:t>
    </dgm:pt>
    <dgm:pt modelId="{CE7D5F00-7A13-4A22-958F-B7EB83FB6ED1}" type="parTrans" cxnId="{F6652D04-15BA-4410-9A3A-659C537A0AB1}">
      <dgm:prSet/>
      <dgm:spPr/>
      <dgm:t>
        <a:bodyPr/>
        <a:lstStyle/>
        <a:p>
          <a:endParaRPr lang="en-US"/>
        </a:p>
      </dgm:t>
    </dgm:pt>
    <dgm:pt modelId="{14528C3D-9314-4F96-8B25-8937F9C1B2EB}" type="sibTrans" cxnId="{F6652D04-15BA-4410-9A3A-659C537A0AB1}">
      <dgm:prSet/>
      <dgm:spPr/>
      <dgm:t>
        <a:bodyPr/>
        <a:lstStyle/>
        <a:p>
          <a:endParaRPr lang="en-US"/>
        </a:p>
      </dgm:t>
    </dgm:pt>
    <dgm:pt modelId="{E607EC0A-1FD3-4BCB-ADE8-4B4BF81B3178}">
      <dgm:prSet/>
      <dgm:spPr/>
      <dgm:t>
        <a:bodyPr/>
        <a:lstStyle/>
        <a:p>
          <a:r>
            <a:rPr lang="en-US"/>
            <a:t>BENEFICIOS</a:t>
          </a:r>
        </a:p>
      </dgm:t>
    </dgm:pt>
    <dgm:pt modelId="{6EB180AE-C1E0-4F10-AFFE-5DB86483F8D0}" type="parTrans" cxnId="{A55086FC-9ACB-4CC9-9343-A848DA394BD2}">
      <dgm:prSet/>
      <dgm:spPr/>
      <dgm:t>
        <a:bodyPr/>
        <a:lstStyle/>
        <a:p>
          <a:endParaRPr lang="en-US"/>
        </a:p>
      </dgm:t>
    </dgm:pt>
    <dgm:pt modelId="{57CD15BA-4A93-44F5-BFB9-EE33330EC3BF}" type="sibTrans" cxnId="{A55086FC-9ACB-4CC9-9343-A848DA394BD2}">
      <dgm:prSet/>
      <dgm:spPr/>
      <dgm:t>
        <a:bodyPr/>
        <a:lstStyle/>
        <a:p>
          <a:endParaRPr lang="en-US"/>
        </a:p>
      </dgm:t>
    </dgm:pt>
    <dgm:pt modelId="{0CEF2F2A-F2F1-4FCC-8901-70C55F22ECFB}">
      <dgm:prSet/>
      <dgm:spPr/>
      <dgm:t>
        <a:bodyPr/>
        <a:lstStyle/>
        <a:p>
          <a:r>
            <a:rPr lang="en-US"/>
            <a:t>COMO CREAR UN MODELO DE ENRIQUECIMIENTO</a:t>
          </a:r>
        </a:p>
      </dgm:t>
    </dgm:pt>
    <dgm:pt modelId="{4E42B2E7-8336-44FC-AD3D-2ABB3A61E2FC}" type="parTrans" cxnId="{05B3C877-B9B4-4AF8-B109-9D33BF70BDA8}">
      <dgm:prSet/>
      <dgm:spPr/>
      <dgm:t>
        <a:bodyPr/>
        <a:lstStyle/>
        <a:p>
          <a:endParaRPr lang="en-US"/>
        </a:p>
      </dgm:t>
    </dgm:pt>
    <dgm:pt modelId="{24E92A98-7EAB-42C8-BC78-814960EBD4A5}" type="sibTrans" cxnId="{05B3C877-B9B4-4AF8-B109-9D33BF70BDA8}">
      <dgm:prSet/>
      <dgm:spPr/>
      <dgm:t>
        <a:bodyPr/>
        <a:lstStyle/>
        <a:p>
          <a:endParaRPr lang="en-US"/>
        </a:p>
      </dgm:t>
    </dgm:pt>
    <dgm:pt modelId="{774F8538-F908-42A2-B32A-2AC4D55ED86D}">
      <dgm:prSet/>
      <dgm:spPr/>
      <dgm:t>
        <a:bodyPr/>
        <a:lstStyle/>
        <a:p>
          <a:r>
            <a:rPr lang="en-US"/>
            <a:t>DIFERENCIAR ENRIQUECIMIENTO Y ACELERACIÓN</a:t>
          </a:r>
        </a:p>
      </dgm:t>
    </dgm:pt>
    <dgm:pt modelId="{EAC8B7A0-60E1-4D33-A297-EFC93474E144}" type="parTrans" cxnId="{318B2074-36E2-43A7-A3CC-BB7DE71634EA}">
      <dgm:prSet/>
      <dgm:spPr/>
      <dgm:t>
        <a:bodyPr/>
        <a:lstStyle/>
        <a:p>
          <a:endParaRPr lang="en-US"/>
        </a:p>
      </dgm:t>
    </dgm:pt>
    <dgm:pt modelId="{688688E3-9AED-4518-BCE5-EE5D964788AB}" type="sibTrans" cxnId="{318B2074-36E2-43A7-A3CC-BB7DE71634EA}">
      <dgm:prSet/>
      <dgm:spPr/>
      <dgm:t>
        <a:bodyPr/>
        <a:lstStyle/>
        <a:p>
          <a:endParaRPr lang="en-US"/>
        </a:p>
      </dgm:t>
    </dgm:pt>
    <dgm:pt modelId="{1F8F116F-B658-4627-9D1C-6BA319DB0395}">
      <dgm:prSet/>
      <dgm:spPr/>
      <dgm:t>
        <a:bodyPr/>
        <a:lstStyle/>
        <a:p>
          <a:r>
            <a:rPr lang="en-US"/>
            <a:t>MODELO TRIÁDICO DE RENZULLI (EN NUESTRA AULA)</a:t>
          </a:r>
        </a:p>
      </dgm:t>
    </dgm:pt>
    <dgm:pt modelId="{0034E4BD-DBEF-4FF5-A354-D46627272F9A}" type="parTrans" cxnId="{5D8CF4FD-0499-42D2-B31A-9973B7BECDCF}">
      <dgm:prSet/>
      <dgm:spPr/>
      <dgm:t>
        <a:bodyPr/>
        <a:lstStyle/>
        <a:p>
          <a:endParaRPr lang="en-US"/>
        </a:p>
      </dgm:t>
    </dgm:pt>
    <dgm:pt modelId="{2984F571-BC68-4200-A5EE-C15F414BCBD2}" type="sibTrans" cxnId="{5D8CF4FD-0499-42D2-B31A-9973B7BECDCF}">
      <dgm:prSet/>
      <dgm:spPr/>
      <dgm:t>
        <a:bodyPr/>
        <a:lstStyle/>
        <a:p>
          <a:endParaRPr lang="en-US"/>
        </a:p>
      </dgm:t>
    </dgm:pt>
    <dgm:pt modelId="{96E01F8A-A5C0-4F20-9EE2-16DC0FBBC381}">
      <dgm:prSet/>
      <dgm:spPr/>
      <dgm:t>
        <a:bodyPr/>
        <a:lstStyle/>
        <a:p>
          <a:r>
            <a:rPr lang="en-US"/>
            <a:t>MODELO DE ENRIQUECIMIENTO DE RENZULLI Y REIS (EN TODA LA ESCUELA)</a:t>
          </a:r>
        </a:p>
      </dgm:t>
    </dgm:pt>
    <dgm:pt modelId="{AAB3B548-B69D-431A-A492-04182EAFA4C3}" type="parTrans" cxnId="{26056103-985A-4DAC-87B1-8D7B4EAF13EF}">
      <dgm:prSet/>
      <dgm:spPr/>
      <dgm:t>
        <a:bodyPr/>
        <a:lstStyle/>
        <a:p>
          <a:endParaRPr lang="en-US"/>
        </a:p>
      </dgm:t>
    </dgm:pt>
    <dgm:pt modelId="{A22613DC-720A-4BA1-9795-686B43C30D09}" type="sibTrans" cxnId="{26056103-985A-4DAC-87B1-8D7B4EAF13EF}">
      <dgm:prSet/>
      <dgm:spPr/>
      <dgm:t>
        <a:bodyPr/>
        <a:lstStyle/>
        <a:p>
          <a:endParaRPr lang="en-US"/>
        </a:p>
      </dgm:t>
    </dgm:pt>
    <dgm:pt modelId="{39805E0D-29BE-4CE7-85BE-3037E15EE6D3}" type="pres">
      <dgm:prSet presAssocID="{F57CBD3D-9D77-4A54-9846-DCB16CA492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90C3F28-0D96-465B-B7AA-CCF98859CBEA}" type="pres">
      <dgm:prSet presAssocID="{63D0C57B-406D-4FA0-ADA9-BEB717C66038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BCBA633-4A93-4294-95D9-EB73E902F10F}" type="pres">
      <dgm:prSet presAssocID="{71356381-3AB5-4DDD-92E0-8E415DD0BBD2}" presName="spacer" presStyleCnt="0"/>
      <dgm:spPr/>
    </dgm:pt>
    <dgm:pt modelId="{910080C8-1353-46B8-A066-8F5ACE04447F}" type="pres">
      <dgm:prSet presAssocID="{8483343C-89C6-49B1-8F38-C1DF2684A8AE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16C62C1-8EDE-4CE7-A2B3-1C63D7DD6BA3}" type="pres">
      <dgm:prSet presAssocID="{14528C3D-9314-4F96-8B25-8937F9C1B2EB}" presName="spacer" presStyleCnt="0"/>
      <dgm:spPr/>
    </dgm:pt>
    <dgm:pt modelId="{D4C33CF6-290F-4C22-94F0-8179E958D36C}" type="pres">
      <dgm:prSet presAssocID="{E607EC0A-1FD3-4BCB-ADE8-4B4BF81B3178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3EDF42-0677-44EE-843B-1A52F73AB06A}" type="pres">
      <dgm:prSet presAssocID="{57CD15BA-4A93-44F5-BFB9-EE33330EC3BF}" presName="spacer" presStyleCnt="0"/>
      <dgm:spPr/>
    </dgm:pt>
    <dgm:pt modelId="{6F3CB5A4-D379-48D7-B8E7-BC1DF720054C}" type="pres">
      <dgm:prSet presAssocID="{0CEF2F2A-F2F1-4FCC-8901-70C55F22ECFB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802659-09BA-4910-B400-1C81C3BF845C}" type="pres">
      <dgm:prSet presAssocID="{24E92A98-7EAB-42C8-BC78-814960EBD4A5}" presName="spacer" presStyleCnt="0"/>
      <dgm:spPr/>
    </dgm:pt>
    <dgm:pt modelId="{BE114A19-AFA3-4414-99D6-980152F60E50}" type="pres">
      <dgm:prSet presAssocID="{774F8538-F908-42A2-B32A-2AC4D55ED86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FDEADC5-0D4D-44F0-B4C3-66EB5E71C193}" type="pres">
      <dgm:prSet presAssocID="{688688E3-9AED-4518-BCE5-EE5D964788AB}" presName="spacer" presStyleCnt="0"/>
      <dgm:spPr/>
    </dgm:pt>
    <dgm:pt modelId="{05959AC8-E482-4DA4-B79C-2E5E9529AB1C}" type="pres">
      <dgm:prSet presAssocID="{1F8F116F-B658-4627-9D1C-6BA319DB0395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9C8407-B77C-4521-9628-99166BE053BE}" type="pres">
      <dgm:prSet presAssocID="{2984F571-BC68-4200-A5EE-C15F414BCBD2}" presName="spacer" presStyleCnt="0"/>
      <dgm:spPr/>
    </dgm:pt>
    <dgm:pt modelId="{7D437CB8-1073-44EE-839D-4F35F232DE29}" type="pres">
      <dgm:prSet presAssocID="{96E01F8A-A5C0-4F20-9EE2-16DC0FBBC38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AB65CF0-D0D2-4838-A8A7-34DED0D47286}" type="presOf" srcId="{E607EC0A-1FD3-4BCB-ADE8-4B4BF81B3178}" destId="{D4C33CF6-290F-4C22-94F0-8179E958D36C}" srcOrd="0" destOrd="0" presId="urn:microsoft.com/office/officeart/2005/8/layout/vList2"/>
    <dgm:cxn modelId="{05B3C877-B9B4-4AF8-B109-9D33BF70BDA8}" srcId="{F57CBD3D-9D77-4A54-9846-DCB16CA4929C}" destId="{0CEF2F2A-F2F1-4FCC-8901-70C55F22ECFB}" srcOrd="3" destOrd="0" parTransId="{4E42B2E7-8336-44FC-AD3D-2ABB3A61E2FC}" sibTransId="{24E92A98-7EAB-42C8-BC78-814960EBD4A5}"/>
    <dgm:cxn modelId="{5C79CFED-3C45-42DF-961D-2C7776962D82}" type="presOf" srcId="{8483343C-89C6-49B1-8F38-C1DF2684A8AE}" destId="{910080C8-1353-46B8-A066-8F5ACE04447F}" srcOrd="0" destOrd="0" presId="urn:microsoft.com/office/officeart/2005/8/layout/vList2"/>
    <dgm:cxn modelId="{A55086FC-9ACB-4CC9-9343-A848DA394BD2}" srcId="{F57CBD3D-9D77-4A54-9846-DCB16CA4929C}" destId="{E607EC0A-1FD3-4BCB-ADE8-4B4BF81B3178}" srcOrd="2" destOrd="0" parTransId="{6EB180AE-C1E0-4F10-AFFE-5DB86483F8D0}" sibTransId="{57CD15BA-4A93-44F5-BFB9-EE33330EC3BF}"/>
    <dgm:cxn modelId="{F6652D04-15BA-4410-9A3A-659C537A0AB1}" srcId="{F57CBD3D-9D77-4A54-9846-DCB16CA4929C}" destId="{8483343C-89C6-49B1-8F38-C1DF2684A8AE}" srcOrd="1" destOrd="0" parTransId="{CE7D5F00-7A13-4A22-958F-B7EB83FB6ED1}" sibTransId="{14528C3D-9314-4F96-8B25-8937F9C1B2EB}"/>
    <dgm:cxn modelId="{189AAF9A-077F-4C3A-A223-E6C3B40AE13E}" type="presOf" srcId="{774F8538-F908-42A2-B32A-2AC4D55ED86D}" destId="{BE114A19-AFA3-4414-99D6-980152F60E50}" srcOrd="0" destOrd="0" presId="urn:microsoft.com/office/officeart/2005/8/layout/vList2"/>
    <dgm:cxn modelId="{5D8CF4FD-0499-42D2-B31A-9973B7BECDCF}" srcId="{F57CBD3D-9D77-4A54-9846-DCB16CA4929C}" destId="{1F8F116F-B658-4627-9D1C-6BA319DB0395}" srcOrd="5" destOrd="0" parTransId="{0034E4BD-DBEF-4FF5-A354-D46627272F9A}" sibTransId="{2984F571-BC68-4200-A5EE-C15F414BCBD2}"/>
    <dgm:cxn modelId="{DAA37B4B-D624-4EAC-BB10-5FF6B23C212E}" srcId="{F57CBD3D-9D77-4A54-9846-DCB16CA4929C}" destId="{63D0C57B-406D-4FA0-ADA9-BEB717C66038}" srcOrd="0" destOrd="0" parTransId="{3795024C-D487-4215-9708-EFB0A4856395}" sibTransId="{71356381-3AB5-4DDD-92E0-8E415DD0BBD2}"/>
    <dgm:cxn modelId="{E46E4165-D530-426A-B2DA-D9B4703E4E43}" type="presOf" srcId="{0CEF2F2A-F2F1-4FCC-8901-70C55F22ECFB}" destId="{6F3CB5A4-D379-48D7-B8E7-BC1DF720054C}" srcOrd="0" destOrd="0" presId="urn:microsoft.com/office/officeart/2005/8/layout/vList2"/>
    <dgm:cxn modelId="{8E659423-268B-45EA-A7CF-3ADB292F516F}" type="presOf" srcId="{1F8F116F-B658-4627-9D1C-6BA319DB0395}" destId="{05959AC8-E482-4DA4-B79C-2E5E9529AB1C}" srcOrd="0" destOrd="0" presId="urn:microsoft.com/office/officeart/2005/8/layout/vList2"/>
    <dgm:cxn modelId="{ADC51C78-A85E-484B-B986-C867B9197EB1}" type="presOf" srcId="{63D0C57B-406D-4FA0-ADA9-BEB717C66038}" destId="{890C3F28-0D96-465B-B7AA-CCF98859CBEA}" srcOrd="0" destOrd="0" presId="urn:microsoft.com/office/officeart/2005/8/layout/vList2"/>
    <dgm:cxn modelId="{26056103-985A-4DAC-87B1-8D7B4EAF13EF}" srcId="{F57CBD3D-9D77-4A54-9846-DCB16CA4929C}" destId="{96E01F8A-A5C0-4F20-9EE2-16DC0FBBC381}" srcOrd="6" destOrd="0" parTransId="{AAB3B548-B69D-431A-A492-04182EAFA4C3}" sibTransId="{A22613DC-720A-4BA1-9795-686B43C30D09}"/>
    <dgm:cxn modelId="{318B2074-36E2-43A7-A3CC-BB7DE71634EA}" srcId="{F57CBD3D-9D77-4A54-9846-DCB16CA4929C}" destId="{774F8538-F908-42A2-B32A-2AC4D55ED86D}" srcOrd="4" destOrd="0" parTransId="{EAC8B7A0-60E1-4D33-A297-EFC93474E144}" sibTransId="{688688E3-9AED-4518-BCE5-EE5D964788AB}"/>
    <dgm:cxn modelId="{C50CC6B2-595D-470E-99A9-F95E20419819}" type="presOf" srcId="{96E01F8A-A5C0-4F20-9EE2-16DC0FBBC381}" destId="{7D437CB8-1073-44EE-839D-4F35F232DE29}" srcOrd="0" destOrd="0" presId="urn:microsoft.com/office/officeart/2005/8/layout/vList2"/>
    <dgm:cxn modelId="{FB70998B-BAD3-4C27-A107-F9B24C7D5C27}" type="presOf" srcId="{F57CBD3D-9D77-4A54-9846-DCB16CA4929C}" destId="{39805E0D-29BE-4CE7-85BE-3037E15EE6D3}" srcOrd="0" destOrd="0" presId="urn:microsoft.com/office/officeart/2005/8/layout/vList2"/>
    <dgm:cxn modelId="{0E0F839F-6CCC-42D0-B90F-82FEB17C96F5}" type="presParOf" srcId="{39805E0D-29BE-4CE7-85BE-3037E15EE6D3}" destId="{890C3F28-0D96-465B-B7AA-CCF98859CBEA}" srcOrd="0" destOrd="0" presId="urn:microsoft.com/office/officeart/2005/8/layout/vList2"/>
    <dgm:cxn modelId="{63346F94-1063-4E82-93AB-687BB33A803C}" type="presParOf" srcId="{39805E0D-29BE-4CE7-85BE-3037E15EE6D3}" destId="{9BCBA633-4A93-4294-95D9-EB73E902F10F}" srcOrd="1" destOrd="0" presId="urn:microsoft.com/office/officeart/2005/8/layout/vList2"/>
    <dgm:cxn modelId="{5F4C3961-3137-4DC0-BB43-B1B26A9BC982}" type="presParOf" srcId="{39805E0D-29BE-4CE7-85BE-3037E15EE6D3}" destId="{910080C8-1353-46B8-A066-8F5ACE04447F}" srcOrd="2" destOrd="0" presId="urn:microsoft.com/office/officeart/2005/8/layout/vList2"/>
    <dgm:cxn modelId="{386EBC81-F5EC-4C68-B724-7019825A719E}" type="presParOf" srcId="{39805E0D-29BE-4CE7-85BE-3037E15EE6D3}" destId="{016C62C1-8EDE-4CE7-A2B3-1C63D7DD6BA3}" srcOrd="3" destOrd="0" presId="urn:microsoft.com/office/officeart/2005/8/layout/vList2"/>
    <dgm:cxn modelId="{A639374C-004D-4BCE-A4E5-A622EA92AB0E}" type="presParOf" srcId="{39805E0D-29BE-4CE7-85BE-3037E15EE6D3}" destId="{D4C33CF6-290F-4C22-94F0-8179E958D36C}" srcOrd="4" destOrd="0" presId="urn:microsoft.com/office/officeart/2005/8/layout/vList2"/>
    <dgm:cxn modelId="{A556B828-D01E-4636-AB94-CD49C11BBBE2}" type="presParOf" srcId="{39805E0D-29BE-4CE7-85BE-3037E15EE6D3}" destId="{423EDF42-0677-44EE-843B-1A52F73AB06A}" srcOrd="5" destOrd="0" presId="urn:microsoft.com/office/officeart/2005/8/layout/vList2"/>
    <dgm:cxn modelId="{70D761E9-0559-4DDF-B480-A2A1F9BE1A63}" type="presParOf" srcId="{39805E0D-29BE-4CE7-85BE-3037E15EE6D3}" destId="{6F3CB5A4-D379-48D7-B8E7-BC1DF720054C}" srcOrd="6" destOrd="0" presId="urn:microsoft.com/office/officeart/2005/8/layout/vList2"/>
    <dgm:cxn modelId="{59B874DA-9217-4490-83D8-39189D2E82A5}" type="presParOf" srcId="{39805E0D-29BE-4CE7-85BE-3037E15EE6D3}" destId="{10802659-09BA-4910-B400-1C81C3BF845C}" srcOrd="7" destOrd="0" presId="urn:microsoft.com/office/officeart/2005/8/layout/vList2"/>
    <dgm:cxn modelId="{B316FC69-0DB0-4134-A75E-53BB1C179FAA}" type="presParOf" srcId="{39805E0D-29BE-4CE7-85BE-3037E15EE6D3}" destId="{BE114A19-AFA3-4414-99D6-980152F60E50}" srcOrd="8" destOrd="0" presId="urn:microsoft.com/office/officeart/2005/8/layout/vList2"/>
    <dgm:cxn modelId="{F16AA672-EE42-45B5-9DC6-8FD80B80E650}" type="presParOf" srcId="{39805E0D-29BE-4CE7-85BE-3037E15EE6D3}" destId="{7FDEADC5-0D4D-44F0-B4C3-66EB5E71C193}" srcOrd="9" destOrd="0" presId="urn:microsoft.com/office/officeart/2005/8/layout/vList2"/>
    <dgm:cxn modelId="{5824F938-D0A3-4148-B801-0B6F0C9394FE}" type="presParOf" srcId="{39805E0D-29BE-4CE7-85BE-3037E15EE6D3}" destId="{05959AC8-E482-4DA4-B79C-2E5E9529AB1C}" srcOrd="10" destOrd="0" presId="urn:microsoft.com/office/officeart/2005/8/layout/vList2"/>
    <dgm:cxn modelId="{6E33B125-0795-428A-87BF-7D33BAFFAAEA}" type="presParOf" srcId="{39805E0D-29BE-4CE7-85BE-3037E15EE6D3}" destId="{5C9C8407-B77C-4521-9628-99166BE053BE}" srcOrd="11" destOrd="0" presId="urn:microsoft.com/office/officeart/2005/8/layout/vList2"/>
    <dgm:cxn modelId="{D4931503-92E9-407E-88A0-D0F0B6FCE2FC}" type="presParOf" srcId="{39805E0D-29BE-4CE7-85BE-3037E15EE6D3}" destId="{7D437CB8-1073-44EE-839D-4F35F232DE2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F6096-BB27-45C9-9B40-E8B0F2638B43}">
      <dsp:nvSpPr>
        <dsp:cNvPr id="0" name=""/>
        <dsp:cNvSpPr/>
      </dsp:nvSpPr>
      <dsp:spPr>
        <a:xfrm>
          <a:off x="181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E72F2-CE0D-4BD4-89D6-4F3535853077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F6C09-CD9B-4C78-B6BB-4282A45BC455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Ampliar la mirada de la asignatura </a:t>
          </a:r>
        </a:p>
      </dsp:txBody>
      <dsp:txXfrm>
        <a:off x="1114199" y="2973040"/>
        <a:ext cx="3600000" cy="720000"/>
      </dsp:txXfrm>
    </dsp:sp>
    <dsp:sp modelId="{8E7DFBF5-F981-439A-8224-1B492EF0FCF0}">
      <dsp:nvSpPr>
        <dsp:cNvPr id="0" name=""/>
        <dsp:cNvSpPr/>
      </dsp:nvSpPr>
      <dsp:spPr>
        <a:xfrm>
          <a:off x="604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BBBC0-8A6D-4D0A-8111-6D02BDD5888D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BC79-53CE-4952-BFF5-3A2A17D1E22C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Centrarnos como educadores/docentes en los conceptos y herramientas que gestionaremos en el aula.</a:t>
          </a:r>
        </a:p>
      </dsp:txBody>
      <dsp:txXfrm>
        <a:off x="5344199" y="2973040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5FDF9-7BC7-4B1C-9DC8-9819A4ADD94D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00EFF-C78F-4A58-B30C-DDA443ECFEE4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F5D9D-02C6-4DF1-821C-9EB452071ABA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CONCEPTO (ESTRATEGIA EDUCATIVA)</a:t>
          </a:r>
        </a:p>
      </dsp:txBody>
      <dsp:txXfrm>
        <a:off x="1227274" y="2096"/>
        <a:ext cx="5683112" cy="1062575"/>
      </dsp:txXfrm>
    </dsp:sp>
    <dsp:sp modelId="{2202AF8B-29DB-4A79-8517-8C2401CE7E0E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3465C-4CBA-415C-87E1-0F88C0CEB9BD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23B1C-4ADC-48B4-8A98-0DE85C2813D4}">
      <dsp:nvSpPr>
        <dsp:cNvPr id="0" name=""/>
        <dsp:cNvSpPr/>
      </dsp:nvSpPr>
      <dsp:spPr>
        <a:xfrm>
          <a:off x="1227274" y="1330315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MODALIDADES:</a:t>
          </a:r>
        </a:p>
      </dsp:txBody>
      <dsp:txXfrm>
        <a:off x="1227274" y="1330315"/>
        <a:ext cx="3109674" cy="1062575"/>
      </dsp:txXfrm>
    </dsp:sp>
    <dsp:sp modelId="{180E9703-CA07-49BB-9A16-0BAD7B9F1E1D}">
      <dsp:nvSpPr>
        <dsp:cNvPr id="0" name=""/>
        <dsp:cNvSpPr/>
      </dsp:nvSpPr>
      <dsp:spPr>
        <a:xfrm>
          <a:off x="4336948" y="1330315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GRADE SKIPPING (AVANZAR CURSOS ENTEROS)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SUBJECT SKIPPING (AVANZAR EN MATERIAS)</a:t>
          </a:r>
        </a:p>
      </dsp:txBody>
      <dsp:txXfrm>
        <a:off x="4336948" y="1330315"/>
        <a:ext cx="2573438" cy="1062575"/>
      </dsp:txXfrm>
    </dsp:sp>
    <dsp:sp modelId="{E4AF3D09-A5EF-4246-AC22-824629B08A47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8046D-02AB-4E73-87BE-A47E6155B935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348D7-D42A-4073-BC6D-CB6E081BBB83}">
      <dsp:nvSpPr>
        <dsp:cNvPr id="0" name=""/>
        <dsp:cNvSpPr/>
      </dsp:nvSpPr>
      <dsp:spPr>
        <a:xfrm>
          <a:off x="1227274" y="2658534"/>
          <a:ext cx="3109674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TRES DIMENSIONES:</a:t>
          </a:r>
        </a:p>
      </dsp:txBody>
      <dsp:txXfrm>
        <a:off x="1227274" y="2658534"/>
        <a:ext cx="3109674" cy="1062575"/>
      </dsp:txXfrm>
    </dsp:sp>
    <dsp:sp modelId="{CA964FDE-6EDE-4C7A-BDE9-9F4F7AF6BD6F}">
      <dsp:nvSpPr>
        <dsp:cNvPr id="0" name=""/>
        <dsp:cNvSpPr/>
      </dsp:nvSpPr>
      <dsp:spPr>
        <a:xfrm>
          <a:off x="4336948" y="2658534"/>
          <a:ext cx="2573438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VELOCIDAD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AMPLITUD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 Light" panose="020F0302020204030204"/>
            </a:rPr>
            <a:t>PROFUNDIDAD</a:t>
          </a:r>
        </a:p>
      </dsp:txBody>
      <dsp:txXfrm>
        <a:off x="4336948" y="2658534"/>
        <a:ext cx="2573438" cy="1062575"/>
      </dsp:txXfrm>
    </dsp:sp>
    <dsp:sp modelId="{59E08E14-61C9-433C-AE72-AF0AD73221F8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E4A81-3653-4FA4-85E9-64CA7A85EAB6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BC3CE-E653-4F59-866F-ADC327AB7C25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VENTAJAS E INCONVENIENTES</a:t>
          </a:r>
        </a:p>
      </dsp:txBody>
      <dsp:txXfrm>
        <a:off x="1227274" y="3986753"/>
        <a:ext cx="5683112" cy="106257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54E4E-DBA5-4933-85A2-7CEE0203E68F}">
      <dsp:nvSpPr>
        <dsp:cNvPr id="0" name=""/>
        <dsp:cNvSpPr/>
      </dsp:nvSpPr>
      <dsp:spPr>
        <a:xfrm>
          <a:off x="0" y="616"/>
          <a:ext cx="6910387" cy="14429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65154-4C77-438A-8A33-9BB5396E09FE}">
      <dsp:nvSpPr>
        <dsp:cNvPr id="0" name=""/>
        <dsp:cNvSpPr/>
      </dsp:nvSpPr>
      <dsp:spPr>
        <a:xfrm>
          <a:off x="436480" y="325271"/>
          <a:ext cx="793601" cy="793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247B7-F84B-48EB-9CFA-106E3B5EC43F}">
      <dsp:nvSpPr>
        <dsp:cNvPr id="0" name=""/>
        <dsp:cNvSpPr/>
      </dsp:nvSpPr>
      <dsp:spPr>
        <a:xfrm>
          <a:off x="1666563" y="61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CONCEPTO DE COMPACTACIÓN (ES LA ESTRATEGIA DE DIFERENCIACIÓN)</a:t>
          </a:r>
        </a:p>
      </dsp:txBody>
      <dsp:txXfrm>
        <a:off x="1666563" y="616"/>
        <a:ext cx="5243823" cy="1442911"/>
      </dsp:txXfrm>
    </dsp:sp>
    <dsp:sp modelId="{DB9FCC00-A4E6-4C8D-AB49-BEB5D24395CF}">
      <dsp:nvSpPr>
        <dsp:cNvPr id="0" name=""/>
        <dsp:cNvSpPr/>
      </dsp:nvSpPr>
      <dsp:spPr>
        <a:xfrm>
          <a:off x="0" y="1804256"/>
          <a:ext cx="6910387" cy="14429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F1922-23C6-48AD-BF93-019390639226}">
      <dsp:nvSpPr>
        <dsp:cNvPr id="0" name=""/>
        <dsp:cNvSpPr/>
      </dsp:nvSpPr>
      <dsp:spPr>
        <a:xfrm>
          <a:off x="436480" y="2128911"/>
          <a:ext cx="793601" cy="793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30F7B-9F69-4619-9F6D-94F7E27AF39F}">
      <dsp:nvSpPr>
        <dsp:cNvPr id="0" name=""/>
        <dsp:cNvSpPr/>
      </dsp:nvSpPr>
      <dsp:spPr>
        <a:xfrm>
          <a:off x="1666563" y="180425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CONCEPTO DE DIFERENCIACIÓN Y SUS CINCO DIMENSIONES (PROFUNDIDAD AL CURRICULUM)</a:t>
          </a:r>
        </a:p>
      </dsp:txBody>
      <dsp:txXfrm>
        <a:off x="1666563" y="1804256"/>
        <a:ext cx="5243823" cy="1442911"/>
      </dsp:txXfrm>
    </dsp:sp>
    <dsp:sp modelId="{23657559-2795-497A-BAF7-11C931AAD169}">
      <dsp:nvSpPr>
        <dsp:cNvPr id="0" name=""/>
        <dsp:cNvSpPr/>
      </dsp:nvSpPr>
      <dsp:spPr>
        <a:xfrm>
          <a:off x="0" y="3607896"/>
          <a:ext cx="6910387" cy="14429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FA21B-839D-4470-8347-8BE3AECBA62B}">
      <dsp:nvSpPr>
        <dsp:cNvPr id="0" name=""/>
        <dsp:cNvSpPr/>
      </dsp:nvSpPr>
      <dsp:spPr>
        <a:xfrm>
          <a:off x="436480" y="3932551"/>
          <a:ext cx="793601" cy="793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478FF-1FA2-4C50-956A-912D2715FD8C}">
      <dsp:nvSpPr>
        <dsp:cNvPr id="0" name=""/>
        <dsp:cNvSpPr/>
      </dsp:nvSpPr>
      <dsp:spPr>
        <a:xfrm>
          <a:off x="1666563" y="3607896"/>
          <a:ext cx="5243823" cy="1442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08" tIns="152708" rIns="152708" bIns="1527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PASOS PARA SU IMPLANTACIÓN</a:t>
          </a:r>
        </a:p>
      </dsp:txBody>
      <dsp:txXfrm>
        <a:off x="1666563" y="3607896"/>
        <a:ext cx="5243823" cy="14429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529C8-3E30-4BA5-AF7A-E19C36A0A543}">
      <dsp:nvSpPr>
        <dsp:cNvPr id="0" name=""/>
        <dsp:cNvSpPr/>
      </dsp:nvSpPr>
      <dsp:spPr>
        <a:xfrm>
          <a:off x="1388402" y="290456"/>
          <a:ext cx="4243197" cy="4243197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DOBLE EXCEPCIONALIDAD:</a:t>
          </a:r>
        </a:p>
      </dsp:txBody>
      <dsp:txXfrm>
        <a:off x="3551928" y="694570"/>
        <a:ext cx="1161827" cy="732456"/>
      </dsp:txXfrm>
    </dsp:sp>
    <dsp:sp modelId="{BE216D78-3529-42A0-A183-3E5E911D46EC}">
      <dsp:nvSpPr>
        <dsp:cNvPr id="0" name=""/>
        <dsp:cNvSpPr/>
      </dsp:nvSpPr>
      <dsp:spPr>
        <a:xfrm>
          <a:off x="1278787" y="517771"/>
          <a:ext cx="4243197" cy="4243197"/>
        </a:xfrm>
        <a:prstGeom prst="pie">
          <a:avLst>
            <a:gd name="adj1" fmla="val 19285716"/>
            <a:gd name="adj2" fmla="val 771428"/>
          </a:avLst>
        </a:prstGeom>
        <a:solidFill>
          <a:schemeClr val="accent2">
            <a:hueOff val="-251124"/>
            <a:satOff val="1176"/>
            <a:lumOff val="-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* CONCEPTO</a:t>
          </a:r>
        </a:p>
      </dsp:txBody>
      <dsp:txXfrm>
        <a:off x="4183356" y="2033198"/>
        <a:ext cx="1232547" cy="782970"/>
      </dsp:txXfrm>
    </dsp:sp>
    <dsp:sp modelId="{1F52D4F6-DF5F-480C-9507-84C747AEAC97}">
      <dsp:nvSpPr>
        <dsp:cNvPr id="0" name=""/>
        <dsp:cNvSpPr/>
      </dsp:nvSpPr>
      <dsp:spPr>
        <a:xfrm>
          <a:off x="1278787" y="517771"/>
          <a:ext cx="4243197" cy="4243197"/>
        </a:xfrm>
        <a:prstGeom prst="pie">
          <a:avLst>
            <a:gd name="adj1" fmla="val 771428"/>
            <a:gd name="adj2" fmla="val 3857143"/>
          </a:avLst>
        </a:prstGeom>
        <a:solidFill>
          <a:schemeClr val="accent2">
            <a:hueOff val="-502248"/>
            <a:satOff val="2352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* CARACTERÍSTICAS</a:t>
          </a:r>
        </a:p>
      </dsp:txBody>
      <dsp:txXfrm>
        <a:off x="4006556" y="3043483"/>
        <a:ext cx="1111313" cy="808228"/>
      </dsp:txXfrm>
    </dsp:sp>
    <dsp:sp modelId="{7E5A360F-212E-429B-ACA5-6002C4013DF2}">
      <dsp:nvSpPr>
        <dsp:cNvPr id="0" name=""/>
        <dsp:cNvSpPr/>
      </dsp:nvSpPr>
      <dsp:spPr>
        <a:xfrm>
          <a:off x="1278787" y="517771"/>
          <a:ext cx="4243197" cy="4243197"/>
        </a:xfrm>
        <a:prstGeom prst="pie">
          <a:avLst>
            <a:gd name="adj1" fmla="val 3857226"/>
            <a:gd name="adj2" fmla="val 6942858"/>
          </a:avLst>
        </a:prstGeom>
        <a:solidFill>
          <a:schemeClr val="accent2">
            <a:hueOff val="-753371"/>
            <a:satOff val="3528"/>
            <a:lumOff val="-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ALTAS CAPACIDADES Y BAJO RENDIMIENTO:</a:t>
          </a:r>
        </a:p>
      </dsp:txBody>
      <dsp:txXfrm>
        <a:off x="2832100" y="3851711"/>
        <a:ext cx="1136570" cy="808228"/>
      </dsp:txXfrm>
    </dsp:sp>
    <dsp:sp modelId="{ACA05823-CB20-4E26-BF14-B2720C0A8249}">
      <dsp:nvSpPr>
        <dsp:cNvPr id="0" name=""/>
        <dsp:cNvSpPr/>
      </dsp:nvSpPr>
      <dsp:spPr>
        <a:xfrm>
          <a:off x="1278787" y="517771"/>
          <a:ext cx="4243197" cy="4243197"/>
        </a:xfrm>
        <a:prstGeom prst="pie">
          <a:avLst>
            <a:gd name="adj1" fmla="val 6942858"/>
            <a:gd name="adj2" fmla="val 10028574"/>
          </a:avLst>
        </a:prstGeom>
        <a:solidFill>
          <a:schemeClr val="accent2">
            <a:hueOff val="-1004495"/>
            <a:satOff val="4705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* CONCEPTO</a:t>
          </a:r>
        </a:p>
      </dsp:txBody>
      <dsp:txXfrm>
        <a:off x="1682901" y="3043483"/>
        <a:ext cx="1111313" cy="808228"/>
      </dsp:txXfrm>
    </dsp:sp>
    <dsp:sp modelId="{DBC29907-0059-4D86-8014-E7C263891D23}">
      <dsp:nvSpPr>
        <dsp:cNvPr id="0" name=""/>
        <dsp:cNvSpPr/>
      </dsp:nvSpPr>
      <dsp:spPr>
        <a:xfrm>
          <a:off x="1278787" y="517771"/>
          <a:ext cx="4243197" cy="4243197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-1255619"/>
            <a:satOff val="5881"/>
            <a:lumOff val="-1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* CAUSAS</a:t>
          </a:r>
        </a:p>
      </dsp:txBody>
      <dsp:txXfrm>
        <a:off x="1384866" y="2033198"/>
        <a:ext cx="1232547" cy="782970"/>
      </dsp:txXfrm>
    </dsp:sp>
    <dsp:sp modelId="{4ABA3659-EBC1-430E-819B-CD48BC0EE791}">
      <dsp:nvSpPr>
        <dsp:cNvPr id="0" name=""/>
        <dsp:cNvSpPr/>
      </dsp:nvSpPr>
      <dsp:spPr>
        <a:xfrm>
          <a:off x="1278787" y="517771"/>
          <a:ext cx="4243197" cy="4243197"/>
        </a:xfrm>
        <a:prstGeom prst="pie">
          <a:avLst>
            <a:gd name="adj1" fmla="val 13114284"/>
            <a:gd name="adj2" fmla="val 16200000"/>
          </a:avLst>
        </a:prstGeom>
        <a:solidFill>
          <a:schemeClr val="accent2">
            <a:hueOff val="-1506743"/>
            <a:satOff val="7057"/>
            <a:lumOff val="-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* SOLUCIONES</a:t>
          </a:r>
        </a:p>
      </dsp:txBody>
      <dsp:txXfrm>
        <a:off x="2198146" y="921885"/>
        <a:ext cx="1161827" cy="732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73B95-F347-4FA6-9169-99BD0629E288}">
      <dsp:nvSpPr>
        <dsp:cNvPr id="0" name=""/>
        <dsp:cNvSpPr/>
      </dsp:nvSpPr>
      <dsp:spPr>
        <a:xfrm>
          <a:off x="0" y="124578"/>
          <a:ext cx="6910387" cy="7547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TRES MITOS SOBRE LAS AACC</a:t>
          </a:r>
        </a:p>
      </dsp:txBody>
      <dsp:txXfrm>
        <a:off x="36845" y="161423"/>
        <a:ext cx="6836697" cy="681087"/>
      </dsp:txXfrm>
    </dsp:sp>
    <dsp:sp modelId="{BBC82B98-A5DE-4D3B-BEEA-B5B032966DB6}">
      <dsp:nvSpPr>
        <dsp:cNvPr id="0" name=""/>
        <dsp:cNvSpPr/>
      </dsp:nvSpPr>
      <dsp:spPr>
        <a:xfrm>
          <a:off x="0" y="934076"/>
          <a:ext cx="6910387" cy="754777"/>
        </a:xfrm>
        <a:prstGeom prst="roundRect">
          <a:avLst/>
        </a:prstGeom>
        <a:solidFill>
          <a:schemeClr val="accent5">
            <a:hueOff val="-297147"/>
            <a:satOff val="1416"/>
            <a:lumOff val="-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DEFINICIÓN PROPIA DE AACC</a:t>
          </a:r>
        </a:p>
      </dsp:txBody>
      <dsp:txXfrm>
        <a:off x="36845" y="970921"/>
        <a:ext cx="6836697" cy="681087"/>
      </dsp:txXfrm>
    </dsp:sp>
    <dsp:sp modelId="{6AA4AF8A-BEE5-490B-8892-BCC0526F9B75}">
      <dsp:nvSpPr>
        <dsp:cNvPr id="0" name=""/>
        <dsp:cNvSpPr/>
      </dsp:nvSpPr>
      <dsp:spPr>
        <a:xfrm>
          <a:off x="0" y="1743574"/>
          <a:ext cx="6910387" cy="754777"/>
        </a:xfrm>
        <a:prstGeom prst="roundRect">
          <a:avLst/>
        </a:prstGeom>
        <a:solidFill>
          <a:schemeClr val="accent5">
            <a:hueOff val="-594293"/>
            <a:satOff val="2833"/>
            <a:lumOff val="-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FACTOR INTELIGENCIA (G) CONJUNTO DE HABILIDADES ESPECÍFICAS MEDIBLES</a:t>
          </a:r>
        </a:p>
      </dsp:txBody>
      <dsp:txXfrm>
        <a:off x="36845" y="1780419"/>
        <a:ext cx="6836697" cy="681087"/>
      </dsp:txXfrm>
    </dsp:sp>
    <dsp:sp modelId="{A9A8D33C-6E1A-48DC-9469-BB9949E67ABE}">
      <dsp:nvSpPr>
        <dsp:cNvPr id="0" name=""/>
        <dsp:cNvSpPr/>
      </dsp:nvSpPr>
      <dsp:spPr>
        <a:xfrm>
          <a:off x="0" y="2553072"/>
          <a:ext cx="6910387" cy="754777"/>
        </a:xfrm>
        <a:prstGeom prst="roundRect">
          <a:avLst/>
        </a:prstGeom>
        <a:solidFill>
          <a:schemeClr val="accent5">
            <a:hueOff val="-891439"/>
            <a:satOff val="4249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ANÁLISIS FACTORIAL (HERRAMIENTA DE INVESTIGACIÓN)</a:t>
          </a:r>
        </a:p>
      </dsp:txBody>
      <dsp:txXfrm>
        <a:off x="36845" y="2589917"/>
        <a:ext cx="6836697" cy="681087"/>
      </dsp:txXfrm>
    </dsp:sp>
    <dsp:sp modelId="{D05DF937-AA09-4558-8185-E25FF00EC305}">
      <dsp:nvSpPr>
        <dsp:cNvPr id="0" name=""/>
        <dsp:cNvSpPr/>
      </dsp:nvSpPr>
      <dsp:spPr>
        <a:xfrm>
          <a:off x="0" y="3362570"/>
          <a:ext cx="6910387" cy="754777"/>
        </a:xfrm>
        <a:prstGeom prst="roundRect">
          <a:avLst/>
        </a:prstGeom>
        <a:solidFill>
          <a:schemeClr val="accent5">
            <a:hueOff val="-1188586"/>
            <a:satOff val="5666"/>
            <a:lumOff val="-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TEORIAS PSICOMÉTRICAS</a:t>
          </a:r>
        </a:p>
      </dsp:txBody>
      <dsp:txXfrm>
        <a:off x="36845" y="3399415"/>
        <a:ext cx="6836697" cy="681087"/>
      </dsp:txXfrm>
    </dsp:sp>
    <dsp:sp modelId="{73FE98F3-3333-4082-97AF-0029C5153840}">
      <dsp:nvSpPr>
        <dsp:cNvPr id="0" name=""/>
        <dsp:cNvSpPr/>
      </dsp:nvSpPr>
      <dsp:spPr>
        <a:xfrm>
          <a:off x="0" y="4172068"/>
          <a:ext cx="6910387" cy="754777"/>
        </a:xfrm>
        <a:prstGeom prst="roundRect">
          <a:avLst/>
        </a:prstGeom>
        <a:solidFill>
          <a:schemeClr val="accent5">
            <a:hueOff val="-1485732"/>
            <a:satOff val="7082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MODELOS CHC Y TRIPARTITO DE PFEIFFER</a:t>
          </a:r>
        </a:p>
      </dsp:txBody>
      <dsp:txXfrm>
        <a:off x="36845" y="4208913"/>
        <a:ext cx="6836697" cy="681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88011-9315-4642-A0DA-9786836F7394}">
      <dsp:nvSpPr>
        <dsp:cNvPr id="0" name=""/>
        <dsp:cNvSpPr/>
      </dsp:nvSpPr>
      <dsp:spPr>
        <a:xfrm>
          <a:off x="0" y="3963"/>
          <a:ext cx="6910387" cy="9534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CARACTERÍSTICAS GENERALES</a:t>
          </a:r>
        </a:p>
      </dsp:txBody>
      <dsp:txXfrm>
        <a:off x="46541" y="50504"/>
        <a:ext cx="6817305" cy="860321"/>
      </dsp:txXfrm>
    </dsp:sp>
    <dsp:sp modelId="{FCA764AC-AA6F-4C02-8D5C-5C4C5D72515D}">
      <dsp:nvSpPr>
        <dsp:cNvPr id="0" name=""/>
        <dsp:cNvSpPr/>
      </dsp:nvSpPr>
      <dsp:spPr>
        <a:xfrm>
          <a:off x="0" y="1026486"/>
          <a:ext cx="6910387" cy="953403"/>
        </a:xfrm>
        <a:prstGeom prst="roundRect">
          <a:avLst/>
        </a:prstGeom>
        <a:solidFill>
          <a:schemeClr val="accent5">
            <a:hueOff val="-371433"/>
            <a:satOff val="1771"/>
            <a:lumOff val="-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APTITUD INTELECTUAL GENERAL = PRIMERA LENTE MODELO TRIPARTITO PFEIFFER</a:t>
          </a:r>
        </a:p>
      </dsp:txBody>
      <dsp:txXfrm>
        <a:off x="46541" y="1073027"/>
        <a:ext cx="6817305" cy="860321"/>
      </dsp:txXfrm>
    </dsp:sp>
    <dsp:sp modelId="{1E26C1E0-36B0-4A22-95B6-D413CD422FAA}">
      <dsp:nvSpPr>
        <dsp:cNvPr id="0" name=""/>
        <dsp:cNvSpPr/>
      </dsp:nvSpPr>
      <dsp:spPr>
        <a:xfrm>
          <a:off x="0" y="2049010"/>
          <a:ext cx="6910387" cy="953403"/>
        </a:xfrm>
        <a:prstGeom prst="roundRect">
          <a:avLst/>
        </a:prstGeom>
        <a:solidFill>
          <a:schemeClr val="accent5">
            <a:hueOff val="-742866"/>
            <a:satOff val="3541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APTITUDES ACADÉMICAS ESPECÍFICAS (UNA MATERIA, ÁREA STEM Y CCSS)</a:t>
          </a:r>
        </a:p>
      </dsp:txBody>
      <dsp:txXfrm>
        <a:off x="46541" y="2095551"/>
        <a:ext cx="6817305" cy="860321"/>
      </dsp:txXfrm>
    </dsp:sp>
    <dsp:sp modelId="{7B03F913-284D-4FC8-ABDC-CC743DA8F646}">
      <dsp:nvSpPr>
        <dsp:cNvPr id="0" name=""/>
        <dsp:cNvSpPr/>
      </dsp:nvSpPr>
      <dsp:spPr>
        <a:xfrm>
          <a:off x="0" y="3071534"/>
          <a:ext cx="6910387" cy="953403"/>
        </a:xfrm>
        <a:prstGeom prst="roundRect">
          <a:avLst/>
        </a:prstGeom>
        <a:solidFill>
          <a:schemeClr val="accent5">
            <a:hueOff val="-1114299"/>
            <a:satOff val="5312"/>
            <a:lumOff val="-1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CREATIVIDAD Y ÁREA ARTISTICA</a:t>
          </a:r>
        </a:p>
      </dsp:txBody>
      <dsp:txXfrm>
        <a:off x="46541" y="3118075"/>
        <a:ext cx="6817305" cy="860321"/>
      </dsp:txXfrm>
    </dsp:sp>
    <dsp:sp modelId="{C8AD458B-C650-484D-A32C-82A1E4687EE9}">
      <dsp:nvSpPr>
        <dsp:cNvPr id="0" name=""/>
        <dsp:cNvSpPr/>
      </dsp:nvSpPr>
      <dsp:spPr>
        <a:xfrm>
          <a:off x="0" y="4094058"/>
          <a:ext cx="6910387" cy="953403"/>
        </a:xfrm>
        <a:prstGeom prst="roundRect">
          <a:avLst/>
        </a:prstGeom>
        <a:solidFill>
          <a:schemeClr val="accent5">
            <a:hueOff val="-1485732"/>
            <a:satOff val="7082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DESARROLLO SOCIOEMOCIONAL (PERFECCIONISMO, SOBRE – EXCITABILIDAD Y DESVENTAJA SOCIAL)</a:t>
          </a:r>
        </a:p>
      </dsp:txBody>
      <dsp:txXfrm>
        <a:off x="46541" y="4140599"/>
        <a:ext cx="6817305" cy="860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89DCB-7BA6-4EE4-9256-9730B16AFD35}">
      <dsp:nvSpPr>
        <dsp:cNvPr id="0" name=""/>
        <dsp:cNvSpPr/>
      </dsp:nvSpPr>
      <dsp:spPr>
        <a:xfrm>
          <a:off x="335787" y="12371"/>
          <a:ext cx="1510523" cy="1206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35B9A-1408-4812-9FF3-3EA63BF429C7}">
      <dsp:nvSpPr>
        <dsp:cNvPr id="0" name=""/>
        <dsp:cNvSpPr/>
      </dsp:nvSpPr>
      <dsp:spPr>
        <a:xfrm>
          <a:off x="335787" y="1348525"/>
          <a:ext cx="4315781" cy="516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CUATRO CREENCIAS FUNDAMENTALES VS TRES MITOS (TEMA 1)</a:t>
          </a:r>
        </a:p>
      </dsp:txBody>
      <dsp:txXfrm>
        <a:off x="335787" y="1348525"/>
        <a:ext cx="4315781" cy="516924"/>
      </dsp:txXfrm>
    </dsp:sp>
    <dsp:sp modelId="{3676054D-F9D6-4AC0-87D1-F8F545E8E2F6}">
      <dsp:nvSpPr>
        <dsp:cNvPr id="0" name=""/>
        <dsp:cNvSpPr/>
      </dsp:nvSpPr>
      <dsp:spPr>
        <a:xfrm>
          <a:off x="335787" y="1925913"/>
          <a:ext cx="4315781" cy="1847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B579AD-7DF4-4E5B-A234-857C9F042082}">
      <dsp:nvSpPr>
        <dsp:cNvPr id="0" name=""/>
        <dsp:cNvSpPr/>
      </dsp:nvSpPr>
      <dsp:spPr>
        <a:xfrm>
          <a:off x="5406830" y="12371"/>
          <a:ext cx="1510523" cy="1206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E3FD8-8205-4A49-A1B3-EE073D157103}">
      <dsp:nvSpPr>
        <dsp:cNvPr id="0" name=""/>
        <dsp:cNvSpPr/>
      </dsp:nvSpPr>
      <dsp:spPr>
        <a:xfrm>
          <a:off x="5406830" y="1348525"/>
          <a:ext cx="4315781" cy="516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SIETE PRINCIPIOS ORIENTADORES:</a:t>
          </a:r>
        </a:p>
      </dsp:txBody>
      <dsp:txXfrm>
        <a:off x="5406830" y="1348525"/>
        <a:ext cx="4315781" cy="516924"/>
      </dsp:txXfrm>
    </dsp:sp>
    <dsp:sp modelId="{DB969C6C-C7BB-4578-8124-5CB9C9CB1E00}">
      <dsp:nvSpPr>
        <dsp:cNvPr id="0" name=""/>
        <dsp:cNvSpPr/>
      </dsp:nvSpPr>
      <dsp:spPr>
        <a:xfrm>
          <a:off x="5406830" y="1925913"/>
          <a:ext cx="4315781" cy="1847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DEFINICIÓN DE AACC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 PSICOMETRÍA CUENTA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EVALUACIÓN ALINEADA CON LA INTERVENCIÓN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EVALUACIÓN MULTIFACTORIAL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LAS DECISIONES LAS TOMAN LAS PERSONAS, NO LOS TEST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BAREMOS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EVALUACIÓN PERIÓDICA</a:t>
          </a:r>
        </a:p>
      </dsp:txBody>
      <dsp:txXfrm>
        <a:off x="5406830" y="1925913"/>
        <a:ext cx="4315781" cy="18477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803D6-A904-423F-BD48-99646DD6A335}">
      <dsp:nvSpPr>
        <dsp:cNvPr id="0" name=""/>
        <dsp:cNvSpPr/>
      </dsp:nvSpPr>
      <dsp:spPr>
        <a:xfrm>
          <a:off x="904959" y="1271249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D5FAE-3C71-40A9-8FAF-C7AD81AF3BCC}">
      <dsp:nvSpPr>
        <dsp:cNvPr id="0" name=""/>
        <dsp:cNvSpPr/>
      </dsp:nvSpPr>
      <dsp:spPr>
        <a:xfrm>
          <a:off x="41802" y="3060175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 TEMA 3 ES LA TEORÍA DEL TEMA 5 DONDE OBSERVAREMOS LAS HERRAMIENTAS PARA IDENTIFICAR Y EVALUAR LAS AACC EN NUESTRO ALUMNADO.</a:t>
          </a:r>
        </a:p>
      </dsp:txBody>
      <dsp:txXfrm>
        <a:off x="41802" y="3060175"/>
        <a:ext cx="3138750" cy="720000"/>
      </dsp:txXfrm>
    </dsp:sp>
    <dsp:sp modelId="{901FB567-02D0-40C9-A2E0-C62D5084290B}">
      <dsp:nvSpPr>
        <dsp:cNvPr id="0" name=""/>
        <dsp:cNvSpPr/>
      </dsp:nvSpPr>
      <dsp:spPr>
        <a:xfrm>
          <a:off x="4592990" y="1271249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82A09-90DE-4713-888C-3CD703F4F155}">
      <dsp:nvSpPr>
        <dsp:cNvPr id="0" name=""/>
        <dsp:cNvSpPr/>
      </dsp:nvSpPr>
      <dsp:spPr>
        <a:xfrm>
          <a:off x="3729834" y="3060175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LAS HERRAMIENTAS QUE SI PODEMOS USAR EN EL AULA COMO DOCENTES, POR EJEMPLO LA IDENTIFICACIÓN Y EVALUACIÓN DE LA CREATIVIDAD Y LAS ESCALAS PARA PADRES Y PROFESORES.</a:t>
          </a:r>
        </a:p>
      </dsp:txBody>
      <dsp:txXfrm>
        <a:off x="3729834" y="3060175"/>
        <a:ext cx="313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4AB7F-BFD5-457E-AFE5-74BAE7DE2A33}">
      <dsp:nvSpPr>
        <dsp:cNvPr id="0" name=""/>
        <dsp:cNvSpPr/>
      </dsp:nvSpPr>
      <dsp:spPr>
        <a:xfrm>
          <a:off x="0" y="2096"/>
          <a:ext cx="6910387" cy="1062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085C8-11DB-422B-A855-3C1E198C088A}">
      <dsp:nvSpPr>
        <dsp:cNvPr id="0" name=""/>
        <dsp:cNvSpPr/>
      </dsp:nvSpPr>
      <dsp:spPr>
        <a:xfrm>
          <a:off x="321428" y="241175"/>
          <a:ext cx="584416" cy="5844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21A37-A06C-4463-AC22-F46C8E13ACBB}">
      <dsp:nvSpPr>
        <dsp:cNvPr id="0" name=""/>
        <dsp:cNvSpPr/>
      </dsp:nvSpPr>
      <dsp:spPr>
        <a:xfrm>
          <a:off x="1227274" y="2096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TEMA 3 Y TEMA 5 </a:t>
          </a:r>
        </a:p>
      </dsp:txBody>
      <dsp:txXfrm>
        <a:off x="1227274" y="2096"/>
        <a:ext cx="5683112" cy="1062575"/>
      </dsp:txXfrm>
    </dsp:sp>
    <dsp:sp modelId="{C8946F54-FD6C-48F1-8791-3A5F131BB591}">
      <dsp:nvSpPr>
        <dsp:cNvPr id="0" name=""/>
        <dsp:cNvSpPr/>
      </dsp:nvSpPr>
      <dsp:spPr>
        <a:xfrm>
          <a:off x="0" y="1330315"/>
          <a:ext cx="6910387" cy="1062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EDA78-AE29-4BE1-A7A1-88BB67FD6638}">
      <dsp:nvSpPr>
        <dsp:cNvPr id="0" name=""/>
        <dsp:cNvSpPr/>
      </dsp:nvSpPr>
      <dsp:spPr>
        <a:xfrm>
          <a:off x="321428" y="1569394"/>
          <a:ext cx="584416" cy="5844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9C939-3A60-4046-A516-6284C9AB25CF}">
      <dsp:nvSpPr>
        <dsp:cNvPr id="0" name=""/>
        <dsp:cNvSpPr/>
      </dsp:nvSpPr>
      <dsp:spPr>
        <a:xfrm>
          <a:off x="1227274" y="1330315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ACOMPAÑAMOS COMO DOCENTES</a:t>
          </a:r>
          <a:r>
            <a:rPr lang="en-US" sz="1700" kern="1200" dirty="0">
              <a:latin typeface="Calibri Light" panose="020F0302020204030204"/>
            </a:rPr>
            <a:t> AL</a:t>
          </a:r>
          <a:r>
            <a:rPr lang="en-US" sz="1700" kern="1200" dirty="0"/>
            <a:t> ALUMNADO DE ALTAS CAPACIDADES</a:t>
          </a:r>
        </a:p>
      </dsp:txBody>
      <dsp:txXfrm>
        <a:off x="1227274" y="1330315"/>
        <a:ext cx="5683112" cy="1062575"/>
      </dsp:txXfrm>
    </dsp:sp>
    <dsp:sp modelId="{4A9E7EAB-99CB-4337-ADC7-9C35F036DB9A}">
      <dsp:nvSpPr>
        <dsp:cNvPr id="0" name=""/>
        <dsp:cNvSpPr/>
      </dsp:nvSpPr>
      <dsp:spPr>
        <a:xfrm>
          <a:off x="0" y="2658534"/>
          <a:ext cx="6910387" cy="1062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B95CB-45FA-45F4-ABCB-50455FF3CD3D}">
      <dsp:nvSpPr>
        <dsp:cNvPr id="0" name=""/>
        <dsp:cNvSpPr/>
      </dsp:nvSpPr>
      <dsp:spPr>
        <a:xfrm>
          <a:off x="321428" y="2897613"/>
          <a:ext cx="584416" cy="584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CD5D8-E73E-4683-8396-098118D11E05}">
      <dsp:nvSpPr>
        <dsp:cNvPr id="0" name=""/>
        <dsp:cNvSpPr/>
      </dsp:nvSpPr>
      <dsp:spPr>
        <a:xfrm>
          <a:off x="1227274" y="2658534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TEMA 6 Y TEMA 7</a:t>
          </a:r>
        </a:p>
      </dsp:txBody>
      <dsp:txXfrm>
        <a:off x="1227274" y="2658534"/>
        <a:ext cx="5683112" cy="1062575"/>
      </dsp:txXfrm>
    </dsp:sp>
    <dsp:sp modelId="{B96A7ABD-2FFC-4631-9619-E9299F1E02DE}">
      <dsp:nvSpPr>
        <dsp:cNvPr id="0" name=""/>
        <dsp:cNvSpPr/>
      </dsp:nvSpPr>
      <dsp:spPr>
        <a:xfrm>
          <a:off x="0" y="3986753"/>
          <a:ext cx="6910387" cy="1062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A734F-8947-49E0-8244-C12BE28FA842}">
      <dsp:nvSpPr>
        <dsp:cNvPr id="0" name=""/>
        <dsp:cNvSpPr/>
      </dsp:nvSpPr>
      <dsp:spPr>
        <a:xfrm>
          <a:off x="321428" y="4225832"/>
          <a:ext cx="584416" cy="5844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87B0F-A2BF-4B63-8988-620A60EDCCF1}">
      <dsp:nvSpPr>
        <dsp:cNvPr id="0" name=""/>
        <dsp:cNvSpPr/>
      </dsp:nvSpPr>
      <dsp:spPr>
        <a:xfrm>
          <a:off x="1227274" y="3986753"/>
          <a:ext cx="5683112" cy="106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56" tIns="112456" rIns="112456" bIns="1124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PARTICIPAMOS ACTIVAMENTE EN EL PROGRAMA DE ENRIQUECIMIENTO Y CONSEGUIMOS DATOS DESDE EL AULA PARA UNA POSIBLE ACELERACIÓN DEL ALUMNADO AACC</a:t>
          </a:r>
        </a:p>
      </dsp:txBody>
      <dsp:txXfrm>
        <a:off x="1227274" y="3986753"/>
        <a:ext cx="5683112" cy="106257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E713F-710A-4DE1-8743-515F13C21A39}">
      <dsp:nvSpPr>
        <dsp:cNvPr id="0" name=""/>
        <dsp:cNvSpPr/>
      </dsp:nvSpPr>
      <dsp:spPr>
        <a:xfrm>
          <a:off x="0" y="6409"/>
          <a:ext cx="6910387" cy="83976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1B52D-8C16-4C89-AD7B-60390F7FD6FD}">
      <dsp:nvSpPr>
        <dsp:cNvPr id="0" name=""/>
        <dsp:cNvSpPr/>
      </dsp:nvSpPr>
      <dsp:spPr>
        <a:xfrm>
          <a:off x="254029" y="195356"/>
          <a:ext cx="461872" cy="4618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7D2E6-C213-4924-94D1-F39BC9B5A5F7}">
      <dsp:nvSpPr>
        <dsp:cNvPr id="0" name=""/>
        <dsp:cNvSpPr/>
      </dsp:nvSpPr>
      <dsp:spPr>
        <a:xfrm>
          <a:off x="969931" y="6409"/>
          <a:ext cx="5939507" cy="83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5" tIns="88875" rIns="88875" bIns="88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MODELO TRIPARTITO DE PFEIFFER COMPLETO (TEMA 1, 2 Y 4)</a:t>
          </a:r>
        </a:p>
      </dsp:txBody>
      <dsp:txXfrm>
        <a:off x="969931" y="6409"/>
        <a:ext cx="5939507" cy="839767"/>
      </dsp:txXfrm>
    </dsp:sp>
    <dsp:sp modelId="{51A163DA-C877-4953-B7CB-2D433E1BDC02}">
      <dsp:nvSpPr>
        <dsp:cNvPr id="0" name=""/>
        <dsp:cNvSpPr/>
      </dsp:nvSpPr>
      <dsp:spPr>
        <a:xfrm>
          <a:off x="0" y="1056118"/>
          <a:ext cx="6910387" cy="8397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B0B3F-487F-407F-AE93-ACC3C95EE5F0}">
      <dsp:nvSpPr>
        <dsp:cNvPr id="0" name=""/>
        <dsp:cNvSpPr/>
      </dsp:nvSpPr>
      <dsp:spPr>
        <a:xfrm>
          <a:off x="254029" y="1245066"/>
          <a:ext cx="461872" cy="4618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8D00A-0343-453F-98D0-3A02E507A1C6}">
      <dsp:nvSpPr>
        <dsp:cNvPr id="0" name=""/>
        <dsp:cNvSpPr/>
      </dsp:nvSpPr>
      <dsp:spPr>
        <a:xfrm>
          <a:off x="969931" y="1056118"/>
          <a:ext cx="5939507" cy="83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5" tIns="88875" rIns="88875" bIns="88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4º Y 5º PRINCIPIO ORIENTADOR DE LA IDENTIFICACIÓN (TEMA 3) PARA SABER POR QUÉ Y CUANDO SE APLICAN TEST DE CAPACIDAD COGNITIVA.</a:t>
          </a:r>
        </a:p>
      </dsp:txBody>
      <dsp:txXfrm>
        <a:off x="969931" y="1056118"/>
        <a:ext cx="5939507" cy="839767"/>
      </dsp:txXfrm>
    </dsp:sp>
    <dsp:sp modelId="{57BA22D5-BA9F-4E46-9284-E84B547AD012}">
      <dsp:nvSpPr>
        <dsp:cNvPr id="0" name=""/>
        <dsp:cNvSpPr/>
      </dsp:nvSpPr>
      <dsp:spPr>
        <a:xfrm>
          <a:off x="0" y="2105828"/>
          <a:ext cx="6910387" cy="83976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7C0AE-2C15-4FFF-918E-4083A9B5D700}">
      <dsp:nvSpPr>
        <dsp:cNvPr id="0" name=""/>
        <dsp:cNvSpPr/>
      </dsp:nvSpPr>
      <dsp:spPr>
        <a:xfrm>
          <a:off x="254029" y="2294776"/>
          <a:ext cx="461872" cy="4618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5D900-3B85-48C4-B3D5-4A170EB2BA3C}">
      <dsp:nvSpPr>
        <dsp:cNvPr id="0" name=""/>
        <dsp:cNvSpPr/>
      </dsp:nvSpPr>
      <dsp:spPr>
        <a:xfrm>
          <a:off x="969931" y="2105828"/>
          <a:ext cx="5939507" cy="83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5" tIns="88875" rIns="88875" bIns="88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NIVEL DE EXPERTISE</a:t>
          </a:r>
        </a:p>
      </dsp:txBody>
      <dsp:txXfrm>
        <a:off x="969931" y="2105828"/>
        <a:ext cx="5939507" cy="839767"/>
      </dsp:txXfrm>
    </dsp:sp>
    <dsp:sp modelId="{94E5121E-2CAF-4650-87BA-2A60BA160DA1}">
      <dsp:nvSpPr>
        <dsp:cNvPr id="0" name=""/>
        <dsp:cNvSpPr/>
      </dsp:nvSpPr>
      <dsp:spPr>
        <a:xfrm>
          <a:off x="0" y="3155538"/>
          <a:ext cx="6910387" cy="8397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CF92B-2CAF-4A68-A527-A9A93156CC17}">
      <dsp:nvSpPr>
        <dsp:cNvPr id="0" name=""/>
        <dsp:cNvSpPr/>
      </dsp:nvSpPr>
      <dsp:spPr>
        <a:xfrm>
          <a:off x="254029" y="3344486"/>
          <a:ext cx="461872" cy="4618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5A7D9D-F92E-470A-A872-98FFD8E971FF}">
      <dsp:nvSpPr>
        <dsp:cNvPr id="0" name=""/>
        <dsp:cNvSpPr/>
      </dsp:nvSpPr>
      <dsp:spPr>
        <a:xfrm>
          <a:off x="969931" y="3155538"/>
          <a:ext cx="5939507" cy="83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5" tIns="88875" rIns="88875" bIns="88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MODELO JERÁRQUICO DE TRES ESTRATOS CHC (TEMA 1 MODELO CHC Y FACTOR G) EL MÁS USADO Y EL MÁS SINCRONIZADO CON LA ACTUALIDAD.</a:t>
          </a:r>
        </a:p>
      </dsp:txBody>
      <dsp:txXfrm>
        <a:off x="969931" y="3155538"/>
        <a:ext cx="5939507" cy="839767"/>
      </dsp:txXfrm>
    </dsp:sp>
    <dsp:sp modelId="{88D2C901-68EE-4C82-954B-F187A7D580C3}">
      <dsp:nvSpPr>
        <dsp:cNvPr id="0" name=""/>
        <dsp:cNvSpPr/>
      </dsp:nvSpPr>
      <dsp:spPr>
        <a:xfrm>
          <a:off x="0" y="4205248"/>
          <a:ext cx="6910387" cy="83976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55DDB-BBCE-4610-B1F0-AA10B5FD6B50}">
      <dsp:nvSpPr>
        <dsp:cNvPr id="0" name=""/>
        <dsp:cNvSpPr/>
      </dsp:nvSpPr>
      <dsp:spPr>
        <a:xfrm>
          <a:off x="254029" y="4394195"/>
          <a:ext cx="461872" cy="4618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D2C10-3F91-4669-B8D2-828346E935FF}">
      <dsp:nvSpPr>
        <dsp:cNvPr id="0" name=""/>
        <dsp:cNvSpPr/>
      </dsp:nvSpPr>
      <dsp:spPr>
        <a:xfrm>
          <a:off x="969931" y="4205248"/>
          <a:ext cx="3109674" cy="83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5" tIns="88875" rIns="88875" bIns="88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MODELO TALENT SEARCH STANLEY:</a:t>
          </a:r>
        </a:p>
      </dsp:txBody>
      <dsp:txXfrm>
        <a:off x="969931" y="4205248"/>
        <a:ext cx="3109674" cy="839767"/>
      </dsp:txXfrm>
    </dsp:sp>
    <dsp:sp modelId="{16069ED0-0835-4D0F-9578-24B4094EF094}">
      <dsp:nvSpPr>
        <dsp:cNvPr id="0" name=""/>
        <dsp:cNvSpPr/>
      </dsp:nvSpPr>
      <dsp:spPr>
        <a:xfrm>
          <a:off x="4079605" y="4205248"/>
          <a:ext cx="2829832" cy="839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875" tIns="88875" rIns="88875" bIns="8887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EFECTO TECHO: CUANDO EL TEST NO ALCANZA A PODER MEDIR LAS CAPACIDADES COGNITIVAS DEL ALUMNO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 OF LEVEL: PRUEBAS A ALUMNOS YA IDENTIFICADOS COMO AACC Y SE CONVIERTEN EN BRILLANTES</a:t>
          </a:r>
        </a:p>
      </dsp:txBody>
      <dsp:txXfrm>
        <a:off x="4079605" y="4205248"/>
        <a:ext cx="2829832" cy="8397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89AF1-5A1B-4351-893C-FE4131F2159C}">
      <dsp:nvSpPr>
        <dsp:cNvPr id="0" name=""/>
        <dsp:cNvSpPr/>
      </dsp:nvSpPr>
      <dsp:spPr>
        <a:xfrm>
          <a:off x="929481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4A252-207E-4677-9D95-FB82B9915A6D}">
      <dsp:nvSpPr>
        <dsp:cNvPr id="0" name=""/>
        <dsp:cNvSpPr/>
      </dsp:nvSpPr>
      <dsp:spPr>
        <a:xfrm>
          <a:off x="1409366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HERRAMIENTAS QUE SI PUEDE USAR EL PROFESOR PARA LA IDENTIFICACIÓN Y LA EVALUACIÓN DE LA CREATIVIDAD.</a:t>
          </a:r>
        </a:p>
      </dsp:txBody>
      <dsp:txXfrm>
        <a:off x="1505536" y="576055"/>
        <a:ext cx="1777715" cy="1777715"/>
      </dsp:txXfrm>
    </dsp:sp>
    <dsp:sp modelId="{77643087-93B8-4E5D-9D13-99124FC08096}">
      <dsp:nvSpPr>
        <dsp:cNvPr id="0" name=""/>
        <dsp:cNvSpPr/>
      </dsp:nvSpPr>
      <dsp:spPr>
        <a:xfrm>
          <a:off x="3530964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CUESTIONARIOS Y ESCALAS PARA PROFES Y PADRES</a:t>
          </a:r>
        </a:p>
      </dsp:txBody>
      <dsp:txXfrm>
        <a:off x="3627134" y="576055"/>
        <a:ext cx="1777715" cy="1777715"/>
      </dsp:txXfrm>
    </dsp:sp>
    <dsp:sp modelId="{68FDD920-FDCF-423C-B984-DC69FD18E29F}">
      <dsp:nvSpPr>
        <dsp:cNvPr id="0" name=""/>
        <dsp:cNvSpPr/>
      </dsp:nvSpPr>
      <dsp:spPr>
        <a:xfrm>
          <a:off x="1409366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EVALUACIÓN DE LA CREATIVIDAD (PERFIL ACTITUDES CREATIVAS Y ESCALA GRS)</a:t>
          </a:r>
        </a:p>
      </dsp:txBody>
      <dsp:txXfrm>
        <a:off x="1505536" y="2697653"/>
        <a:ext cx="1777715" cy="1777715"/>
      </dsp:txXfrm>
    </dsp:sp>
    <dsp:sp modelId="{1FF5E718-5984-40AA-8EEC-A33998005356}">
      <dsp:nvSpPr>
        <dsp:cNvPr id="0" name=""/>
        <dsp:cNvSpPr/>
      </dsp:nvSpPr>
      <dsp:spPr>
        <a:xfrm>
          <a:off x="3530964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EVALUACIÓN BASADA EN PORFOLIOS (PREPARACIÓN DE TRABAJOS PARA EL ALUMNO)</a:t>
          </a:r>
        </a:p>
      </dsp:txBody>
      <dsp:txXfrm>
        <a:off x="3627134" y="2697653"/>
        <a:ext cx="1777715" cy="17777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C3F28-0D96-465B-B7AA-CCF98859CBEA}">
      <dsp:nvSpPr>
        <dsp:cNvPr id="0" name=""/>
        <dsp:cNvSpPr/>
      </dsp:nvSpPr>
      <dsp:spPr>
        <a:xfrm>
          <a:off x="0" y="951724"/>
          <a:ext cx="6910387" cy="4077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CONCEPTO DE ENRIQUECIMIENTO</a:t>
          </a:r>
        </a:p>
      </dsp:txBody>
      <dsp:txXfrm>
        <a:off x="19904" y="971628"/>
        <a:ext cx="6870579" cy="367937"/>
      </dsp:txXfrm>
    </dsp:sp>
    <dsp:sp modelId="{910080C8-1353-46B8-A066-8F5ACE04447F}">
      <dsp:nvSpPr>
        <dsp:cNvPr id="0" name=""/>
        <dsp:cNvSpPr/>
      </dsp:nvSpPr>
      <dsp:spPr>
        <a:xfrm>
          <a:off x="0" y="1408429"/>
          <a:ext cx="6910387" cy="407745"/>
        </a:xfrm>
        <a:prstGeom prst="roundRect">
          <a:avLst/>
        </a:prstGeom>
        <a:solidFill>
          <a:schemeClr val="accent5">
            <a:hueOff val="-247622"/>
            <a:satOff val="1180"/>
            <a:lumOff val="-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CLAVES</a:t>
          </a:r>
        </a:p>
      </dsp:txBody>
      <dsp:txXfrm>
        <a:off x="19904" y="1428333"/>
        <a:ext cx="6870579" cy="367937"/>
      </dsp:txXfrm>
    </dsp:sp>
    <dsp:sp modelId="{D4C33CF6-290F-4C22-94F0-8179E958D36C}">
      <dsp:nvSpPr>
        <dsp:cNvPr id="0" name=""/>
        <dsp:cNvSpPr/>
      </dsp:nvSpPr>
      <dsp:spPr>
        <a:xfrm>
          <a:off x="0" y="1865134"/>
          <a:ext cx="6910387" cy="407745"/>
        </a:xfrm>
        <a:prstGeom prst="roundRect">
          <a:avLst/>
        </a:prstGeom>
        <a:solidFill>
          <a:schemeClr val="accent5">
            <a:hueOff val="-495244"/>
            <a:satOff val="2361"/>
            <a:lumOff val="-6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BENEFICIOS</a:t>
          </a:r>
        </a:p>
      </dsp:txBody>
      <dsp:txXfrm>
        <a:off x="19904" y="1885038"/>
        <a:ext cx="6870579" cy="367937"/>
      </dsp:txXfrm>
    </dsp:sp>
    <dsp:sp modelId="{6F3CB5A4-D379-48D7-B8E7-BC1DF720054C}">
      <dsp:nvSpPr>
        <dsp:cNvPr id="0" name=""/>
        <dsp:cNvSpPr/>
      </dsp:nvSpPr>
      <dsp:spPr>
        <a:xfrm>
          <a:off x="0" y="2321839"/>
          <a:ext cx="6910387" cy="407745"/>
        </a:xfrm>
        <a:prstGeom prst="roundRect">
          <a:avLst/>
        </a:prstGeom>
        <a:solidFill>
          <a:schemeClr val="accent5">
            <a:hueOff val="-742866"/>
            <a:satOff val="3541"/>
            <a:lumOff val="-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COMO CREAR UN MODELO DE ENRIQUECIMIENTO</a:t>
          </a:r>
        </a:p>
      </dsp:txBody>
      <dsp:txXfrm>
        <a:off x="19904" y="2341743"/>
        <a:ext cx="6870579" cy="367937"/>
      </dsp:txXfrm>
    </dsp:sp>
    <dsp:sp modelId="{BE114A19-AFA3-4414-99D6-980152F60E50}">
      <dsp:nvSpPr>
        <dsp:cNvPr id="0" name=""/>
        <dsp:cNvSpPr/>
      </dsp:nvSpPr>
      <dsp:spPr>
        <a:xfrm>
          <a:off x="0" y="2778544"/>
          <a:ext cx="6910387" cy="407745"/>
        </a:xfrm>
        <a:prstGeom prst="roundRect">
          <a:avLst/>
        </a:prstGeom>
        <a:solidFill>
          <a:schemeClr val="accent5">
            <a:hueOff val="-990488"/>
            <a:satOff val="4721"/>
            <a:lumOff val="-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DIFERENCIAR ENRIQUECIMIENTO Y ACELERACIÓN</a:t>
          </a:r>
        </a:p>
      </dsp:txBody>
      <dsp:txXfrm>
        <a:off x="19904" y="2798448"/>
        <a:ext cx="6870579" cy="367937"/>
      </dsp:txXfrm>
    </dsp:sp>
    <dsp:sp modelId="{05959AC8-E482-4DA4-B79C-2E5E9529AB1C}">
      <dsp:nvSpPr>
        <dsp:cNvPr id="0" name=""/>
        <dsp:cNvSpPr/>
      </dsp:nvSpPr>
      <dsp:spPr>
        <a:xfrm>
          <a:off x="0" y="3235249"/>
          <a:ext cx="6910387" cy="407745"/>
        </a:xfrm>
        <a:prstGeom prst="roundRect">
          <a:avLst/>
        </a:prstGeom>
        <a:solidFill>
          <a:schemeClr val="accent5">
            <a:hueOff val="-1238110"/>
            <a:satOff val="5902"/>
            <a:lumOff val="-16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MODELO TRIÁDICO DE RENZULLI (EN NUESTRA AULA)</a:t>
          </a:r>
        </a:p>
      </dsp:txBody>
      <dsp:txXfrm>
        <a:off x="19904" y="3255153"/>
        <a:ext cx="6870579" cy="367937"/>
      </dsp:txXfrm>
    </dsp:sp>
    <dsp:sp modelId="{7D437CB8-1073-44EE-839D-4F35F232DE29}">
      <dsp:nvSpPr>
        <dsp:cNvPr id="0" name=""/>
        <dsp:cNvSpPr/>
      </dsp:nvSpPr>
      <dsp:spPr>
        <a:xfrm>
          <a:off x="0" y="3691954"/>
          <a:ext cx="6910387" cy="407745"/>
        </a:xfrm>
        <a:prstGeom prst="roundRect">
          <a:avLst/>
        </a:prstGeom>
        <a:solidFill>
          <a:schemeClr val="accent5">
            <a:hueOff val="-1485732"/>
            <a:satOff val="7082"/>
            <a:lumOff val="-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MODELO DE ENRIQUECIMIENTO DE RENZULLI Y REIS (EN TODA LA ESCUELA)</a:t>
          </a:r>
        </a:p>
      </dsp:txBody>
      <dsp:txXfrm>
        <a:off x="19904" y="3711858"/>
        <a:ext cx="6870579" cy="367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127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77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1147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271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161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574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006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69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207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409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816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285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D8F2EB-0CB9-4FBC-90A4-C67E43112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2" b="18678"/>
          <a:stretch/>
        </p:blipFill>
        <p:spPr>
          <a:xfrm>
            <a:off x="3" y="-22"/>
            <a:ext cx="12191997" cy="6858022"/>
          </a:xfrm>
          <a:prstGeom prst="rect">
            <a:avLst/>
          </a:prstGeom>
        </p:spPr>
      </p:pic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4063B759-00FC-46D1-9898-8E8625268F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-2206190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D5B012D8-7F27-4758-9AC6-C889B154BD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437374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6000">
                <a:solidFill>
                  <a:schemeClr val="bg1"/>
                </a:solidFill>
                <a:cs typeface="Calibri Light"/>
              </a:rPr>
              <a:t>MAPA DEL TEMARIO</a:t>
            </a:r>
            <a:endParaRPr lang="en-US" sz="6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9055" y="4551036"/>
            <a:ext cx="5449479" cy="16634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Calibri"/>
              </a:rPr>
              <a:t>Educación de Niños con Altas Capacidades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BFE0C0-1F26-4BDA-86C1-A47314C6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000" dirty="0">
                <a:cs typeface="Calibri Light"/>
              </a:rPr>
              <a:t>TEMA 5 </a:t>
            </a:r>
            <a:br>
              <a:rPr lang="en-US" sz="3000" dirty="0">
                <a:cs typeface="Calibri Light"/>
              </a:rPr>
            </a:br>
            <a:r>
              <a:rPr lang="en-US" sz="3000" dirty="0">
                <a:cs typeface="Calibri Light"/>
              </a:rPr>
              <a:t/>
            </a:r>
            <a:br>
              <a:rPr lang="en-US" sz="3000" dirty="0">
                <a:cs typeface="Calibri Light"/>
              </a:rPr>
            </a:br>
            <a:r>
              <a:rPr lang="en-US" sz="3000" dirty="0">
                <a:cs typeface="Calibri Light"/>
              </a:rPr>
              <a:t> IDENTIFICACIÓN </a:t>
            </a:r>
            <a:br>
              <a:rPr lang="en-US" sz="3000" dirty="0">
                <a:cs typeface="Calibri Light"/>
              </a:rPr>
            </a:br>
            <a:r>
              <a:rPr lang="en-US" sz="3000" dirty="0">
                <a:cs typeface="Calibri Light"/>
              </a:rPr>
              <a:t>             Y   </a:t>
            </a:r>
            <a:br>
              <a:rPr lang="en-US" sz="3000" dirty="0">
                <a:cs typeface="Calibri Light"/>
              </a:rPr>
            </a:br>
            <a:r>
              <a:rPr lang="en-US" sz="3000" dirty="0">
                <a:cs typeface="Calibri Light"/>
              </a:rPr>
              <a:t>    EVALUACIÓN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CE7A21C-2379-474E-AF45-55C3514F7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0244511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469224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62C7F-FA32-44A9-86CE-968B9250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000">
                <a:cs typeface="Calibri Light"/>
              </a:rPr>
              <a:t>TEMA 6 PROGRAMAS DE ENRIQUECIMIENTO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DBB5A73-0DBF-465C-8EBE-EDA4D3DD6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0490476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358167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11DC1-6914-4749-BB5C-19526530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 dirty="0">
                <a:cs typeface="Calibri Light"/>
              </a:rPr>
              <a:t>     TEMA 7 </a:t>
            </a:r>
            <a:br>
              <a:rPr lang="en-US" sz="4400" dirty="0">
                <a:cs typeface="Calibri Light"/>
              </a:rPr>
            </a:br>
            <a:r>
              <a:rPr lang="en-US" sz="4400" dirty="0">
                <a:cs typeface="Calibri Light"/>
              </a:rPr>
              <a:t/>
            </a:r>
            <a:br>
              <a:rPr lang="en-US" sz="4400" dirty="0">
                <a:cs typeface="Calibri Light"/>
              </a:rPr>
            </a:br>
            <a:r>
              <a:rPr lang="en-US" sz="4400" dirty="0">
                <a:cs typeface="Calibri Light"/>
              </a:rPr>
              <a:t>         LA ACELERACIÓN</a:t>
            </a: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895E5AB-E7C7-41ED-8E43-62B0E1DFA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2901708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677512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94D2D-CDDD-47C3-9945-2EDA750A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TEMA 8 COMPACTACIÓN Y DIFERENCIACION CURRICULUM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0896EAA-92F1-431C-8330-6F54F321F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78599607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260523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2670C0-E6C1-4C5F-8CCF-35E4F37F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700">
                <a:cs typeface="Calibri Light"/>
              </a:rPr>
              <a:t>TEMA 9 COMPACTACIÓN Y DIFERENCIACIÓN DEL CURRÍCULUM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xmlns="" id="{5C01471E-4FBD-41B7-B0C2-AF57A060F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45907779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79711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F6F1E82-F603-49E4-9641-09EEA984A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BF4E6-1A30-4C80-9970-2C30FC14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MISIÓN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81CFD00-FC30-4AFB-A61F-3127B2C90F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1595AB-90F6-488F-B5E3-F8CFCC8FAA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317E9CFD-E30B-4BBA-9B28-E65F3BD02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83532256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9655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8DD82D3-D002-45B0-B16A-82B3DA4EFD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7D428-D4A9-4DC3-92F8-3511813B9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en-US" sz="3600">
                <a:cs typeface="Calibri Light"/>
              </a:rPr>
              <a:t>VISIÓN</a:t>
            </a:r>
            <a:endParaRPr lang="en-US" sz="3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F09C252-16FE-4557-AD6D-BB5CA77349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3C4F0A-D60A-4A7C-B255-47E025CB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>
                <a:cs typeface="Calibri"/>
              </a:rPr>
              <a:t>Transversal de la </a:t>
            </a:r>
            <a:r>
              <a:rPr lang="en-US" dirty="0" err="1">
                <a:cs typeface="Calibri"/>
              </a:rPr>
              <a:t>asignatura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relacionando</a:t>
            </a:r>
            <a:r>
              <a:rPr lang="en-US" dirty="0">
                <a:cs typeface="Calibri"/>
              </a:rPr>
              <a:t> los </a:t>
            </a:r>
            <a:r>
              <a:rPr lang="en-US" dirty="0" err="1">
                <a:cs typeface="Calibri"/>
              </a:rPr>
              <a:t>temas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sí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especificamente</a:t>
            </a:r>
            <a:r>
              <a:rPr lang="en-US" dirty="0">
                <a:cs typeface="Calibri"/>
              </a:rPr>
              <a:t> los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pedagógicos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prácticos</a:t>
            </a:r>
            <a:r>
              <a:rPr lang="en-US" dirty="0"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3766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96AC5-EEFA-43E3-B9E5-E913C43A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>
                <a:cs typeface="Calibri Light"/>
              </a:rPr>
              <a:t>TEMA 1 </a:t>
            </a:r>
            <a:r>
              <a:rPr lang="en-US" sz="4400" err="1">
                <a:cs typeface="Calibri Light"/>
              </a:rPr>
              <a:t>Concepciones</a:t>
            </a:r>
            <a:r>
              <a:rPr lang="en-US" sz="4400">
                <a:cs typeface="Calibri Light"/>
              </a:rPr>
              <a:t> y </a:t>
            </a:r>
            <a:r>
              <a:rPr lang="en-US" sz="4400" err="1">
                <a:cs typeface="Calibri Light"/>
              </a:rPr>
              <a:t>Modelos</a:t>
            </a:r>
            <a:r>
              <a:rPr lang="en-US" sz="4400">
                <a:cs typeface="Calibri Light"/>
              </a:rPr>
              <a:t> AACC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D7E310F-0BEF-4FD6-BD02-6F672A4C9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3412937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30871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67CEB0-DB24-40C5-8D5F-7E85E054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400">
                <a:cs typeface="Calibri Light"/>
              </a:rPr>
              <a:t>TEMA 2 CARACTERÍSTICAS ALUMNOS AACC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A047E0D-64A3-4CAC-89D5-763D2D376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98507065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642572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88F0A37D-2337-4AAF-98B0-7E4E9B98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B9FB3-FE65-4479-9777-FFF36724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TEMA 3           IDENTIFICACIÓN AACC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F15CCCF0-E573-463A-9760-1FDC0B2CFB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7234D70-FB65-4E99-985E-64D219674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75C5664-9E46-43AE-94F1-B13DE1F30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9702882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27463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CC1C47-72F8-4B0D-BF15-FE2F2CE4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3000" dirty="0">
                <a:cs typeface="Calibri Light"/>
              </a:rPr>
              <a:t>TEMA 3   </a:t>
            </a:r>
            <a:br>
              <a:rPr lang="en-US" sz="3000" dirty="0">
                <a:cs typeface="Calibri Light"/>
              </a:rPr>
            </a:br>
            <a:r>
              <a:rPr lang="en-US" sz="3000" dirty="0">
                <a:cs typeface="Calibri Light"/>
              </a:rPr>
              <a:t/>
            </a:r>
            <a:br>
              <a:rPr lang="en-US" sz="3000" dirty="0">
                <a:cs typeface="Calibri Light"/>
              </a:rPr>
            </a:br>
            <a:r>
              <a:rPr lang="en-US" sz="3000" dirty="0">
                <a:cs typeface="Calibri Light"/>
              </a:rPr>
              <a:t>   IDENTIFICACIÓN         AACC</a:t>
            </a:r>
            <a:endParaRPr lang="en-US" sz="3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FDFE2D0-836B-41C8-B3CF-8046CB393E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60023434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72472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76FE8-BFE2-424F-A2FB-C2648EEE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>
                <a:cs typeface="Calibri Light"/>
              </a:rPr>
              <a:t>RECORDAD!!!!</a:t>
            </a:r>
            <a:endParaRPr lang="en-US" sz="4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F82BC863-3FCB-4E3D-A978-7B8F13F0B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5344696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1504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103E59AE-44F8-4FB9-BF05-C888FE3E1D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B63F45-FB4D-4D7F-9F43-205E3819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2600" dirty="0">
                <a:cs typeface="Calibri Light"/>
              </a:rPr>
              <a:t>TEMA 4  </a:t>
            </a:r>
            <a:br>
              <a:rPr lang="en-US" sz="2600" dirty="0">
                <a:cs typeface="Calibri Light"/>
              </a:rPr>
            </a:br>
            <a:r>
              <a:rPr lang="en-US" sz="2600" dirty="0">
                <a:cs typeface="Calibri Light"/>
              </a:rPr>
              <a:t/>
            </a:r>
            <a:br>
              <a:rPr lang="en-US" sz="2600" dirty="0">
                <a:cs typeface="Calibri Light"/>
              </a:rPr>
            </a:br>
            <a:r>
              <a:rPr lang="en-US" sz="2600" dirty="0">
                <a:cs typeface="Calibri Light"/>
              </a:rPr>
              <a:t>EVALUACIÓN CAPACIDAD INTELECTUAL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752F38C-F560-47AA-90AD-209F39C04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35022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B6B14AE-589A-45CC-A30D-41995FC1F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4B6B7AC2-324A-456E-BE54-7293C5A21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541943358"/>
              </p:ext>
            </p:extLst>
          </p:nvPr>
        </p:nvGraphicFramePr>
        <p:xfrm>
          <a:off x="4648201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10489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LeftStep">
      <a:dk1>
        <a:srgbClr val="000000"/>
      </a:dk1>
      <a:lt1>
        <a:srgbClr val="FFFFFF"/>
      </a:lt1>
      <a:dk2>
        <a:srgbClr val="243C41"/>
      </a:dk2>
      <a:lt2>
        <a:srgbClr val="E5E8E2"/>
      </a:lt2>
      <a:accent1>
        <a:srgbClr val="8648C8"/>
      </a:accent1>
      <a:accent2>
        <a:srgbClr val="5F57C2"/>
      </a:accent2>
      <a:accent3>
        <a:srgbClr val="4874C8"/>
      </a:accent3>
      <a:accent4>
        <a:srgbClr val="3698B6"/>
      </a:accent4>
      <a:accent5>
        <a:srgbClr val="41B5A0"/>
      </a:accent5>
      <a:accent6>
        <a:srgbClr val="36B66A"/>
      </a:accent6>
      <a:hlink>
        <a:srgbClr val="619030"/>
      </a:hlink>
      <a:folHlink>
        <a:srgbClr val="82828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497</Words>
  <Application>Microsoft Office PowerPoint</Application>
  <PresentationFormat>Personalizado</PresentationFormat>
  <Paragraphs>81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RetrospectVTI</vt:lpstr>
      <vt:lpstr>MAPA DEL TEMARIO</vt:lpstr>
      <vt:lpstr>MISIÓN</vt:lpstr>
      <vt:lpstr>VISIÓN</vt:lpstr>
      <vt:lpstr>TEMA 1 Concepciones y Modelos AACC</vt:lpstr>
      <vt:lpstr>TEMA 2 CARACTERÍSTICAS ALUMNOS AACC</vt:lpstr>
      <vt:lpstr>TEMA 3           IDENTIFICACIÓN AACC</vt:lpstr>
      <vt:lpstr>TEMA 3        IDENTIFICACIÓN         AACC</vt:lpstr>
      <vt:lpstr>RECORDAD!!!!</vt:lpstr>
      <vt:lpstr>TEMA 4    EVALUACIÓN CAPACIDAD INTELECTUAL</vt:lpstr>
      <vt:lpstr>TEMA 5    IDENTIFICACIÓN               Y        EVALUACIÓN</vt:lpstr>
      <vt:lpstr>TEMA 6 PROGRAMAS DE ENRIQUECIMIENTO</vt:lpstr>
      <vt:lpstr>     TEMA 7            LA ACELERACIÓN</vt:lpstr>
      <vt:lpstr>TEMA 8 COMPACTACIÓN Y DIFERENCIACION CURRICULUM</vt:lpstr>
      <vt:lpstr>TEMA 9 COMPACTACIÓN Y DIFERENCIACIÓN DEL CURRÍCULUM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 de Windows</cp:lastModifiedBy>
  <cp:revision>648</cp:revision>
  <dcterms:created xsi:type="dcterms:W3CDTF">2020-05-05T16:23:09Z</dcterms:created>
  <dcterms:modified xsi:type="dcterms:W3CDTF">2020-05-06T12:01:42Z</dcterms:modified>
</cp:coreProperties>
</file>