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88EFB-064C-7FDE-5427-99574B596DCB}" v="3270" dt="2020-05-07T08:17:06.045"/>
    <p1510:client id="{9E60E38B-DC04-46C5-93E4-7CDA8E0796BE}" v="3754" dt="2020-05-07T10:24:49.027"/>
    <p1510:client id="{BE4ACB19-B668-89B5-173D-0381DF3AE81B}" v="737" dt="2020-05-06T18:16:33.261"/>
    <p1510:client id="{C19FEA2D-0DD1-4AFA-DF41-9D2F348DE18B}" v="1063" dt="2020-05-06T16:49:03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RIA JIMENEZ LOPEZ" userId="S::josemaria.jimenez@unir.net::e80c1902-ae2e-47ef-bb42-a8b6ed7968ca" providerId="AD" clId="Web-{9E60E38B-DC04-46C5-93E4-7CDA8E0796BE}"/>
    <pc:docChg chg="addSld modSld">
      <pc:chgData name="JOSE MARIA JIMENEZ LOPEZ" userId="S::josemaria.jimenez@unir.net::e80c1902-ae2e-47ef-bb42-a8b6ed7968ca" providerId="AD" clId="Web-{9E60E38B-DC04-46C5-93E4-7CDA8E0796BE}" dt="2020-05-07T10:24:49.027" v="3773"/>
      <pc:docMkLst>
        <pc:docMk/>
      </pc:docMkLst>
      <pc:sldChg chg="addSp delSp modSp mod setBg">
        <pc:chgData name="JOSE MARIA JIMENEZ LOPEZ" userId="S::josemaria.jimenez@unir.net::e80c1902-ae2e-47ef-bb42-a8b6ed7968ca" providerId="AD" clId="Web-{9E60E38B-DC04-46C5-93E4-7CDA8E0796BE}" dt="2020-05-07T09:51:24.095" v="380" actId="20577"/>
        <pc:sldMkLst>
          <pc:docMk/>
          <pc:sldMk cId="24868262" sldId="268"/>
        </pc:sldMkLst>
        <pc:spChg chg="mod">
          <ac:chgData name="JOSE MARIA JIMENEZ LOPEZ" userId="S::josemaria.jimenez@unir.net::e80c1902-ae2e-47ef-bb42-a8b6ed7968ca" providerId="AD" clId="Web-{9E60E38B-DC04-46C5-93E4-7CDA8E0796BE}" dt="2020-05-07T09:50:51.970" v="369"/>
          <ac:spMkLst>
            <pc:docMk/>
            <pc:sldMk cId="24868262" sldId="268"/>
            <ac:spMk id="2" creationId="{55F9F7D6-9829-43C0-8716-DA6D4D18621F}"/>
          </ac:spMkLst>
        </pc:spChg>
        <pc:spChg chg="mod">
          <ac:chgData name="JOSE MARIA JIMENEZ LOPEZ" userId="S::josemaria.jimenez@unir.net::e80c1902-ae2e-47ef-bb42-a8b6ed7968ca" providerId="AD" clId="Web-{9E60E38B-DC04-46C5-93E4-7CDA8E0796BE}" dt="2020-05-07T09:51:24.095" v="380" actId="20577"/>
          <ac:spMkLst>
            <pc:docMk/>
            <pc:sldMk cId="24868262" sldId="268"/>
            <ac:spMk id="3" creationId="{9241773B-5DC5-4BF7-8C60-46752F4CBD03}"/>
          </ac:spMkLst>
        </pc:spChg>
        <pc:spChg chg="add del">
          <ac:chgData name="JOSE MARIA JIMENEZ LOPEZ" userId="S::josemaria.jimenez@unir.net::e80c1902-ae2e-47ef-bb42-a8b6ed7968ca" providerId="AD" clId="Web-{9E60E38B-DC04-46C5-93E4-7CDA8E0796BE}" dt="2020-05-07T09:50:51.970" v="369"/>
          <ac:spMkLst>
            <pc:docMk/>
            <pc:sldMk cId="24868262" sldId="268"/>
            <ac:spMk id="8" creationId="{3B854194-185D-494D-905C-7C7CB2E30F6E}"/>
          </ac:spMkLst>
        </pc:spChg>
        <pc:spChg chg="add del">
          <ac:chgData name="JOSE MARIA JIMENEZ LOPEZ" userId="S::josemaria.jimenez@unir.net::e80c1902-ae2e-47ef-bb42-a8b6ed7968ca" providerId="AD" clId="Web-{9E60E38B-DC04-46C5-93E4-7CDA8E0796BE}" dt="2020-05-07T09:50:51.970" v="369"/>
          <ac:spMkLst>
            <pc:docMk/>
            <pc:sldMk cId="24868262" sldId="268"/>
            <ac:spMk id="10" creationId="{B4F5FA0D-0104-4987-8241-EFF7C85B88DE}"/>
          </ac:spMkLst>
        </pc:spChg>
        <pc:spChg chg="add">
          <ac:chgData name="JOSE MARIA JIMENEZ LOPEZ" userId="S::josemaria.jimenez@unir.net::e80c1902-ae2e-47ef-bb42-a8b6ed7968ca" providerId="AD" clId="Web-{9E60E38B-DC04-46C5-93E4-7CDA8E0796BE}" dt="2020-05-07T09:50:51.970" v="369"/>
          <ac:spMkLst>
            <pc:docMk/>
            <pc:sldMk cId="24868262" sldId="268"/>
            <ac:spMk id="17" creationId="{8D70B121-56F4-4848-B38B-182089D909FA}"/>
          </ac:spMkLst>
        </pc:spChg>
        <pc:picChg chg="add del">
          <ac:chgData name="JOSE MARIA JIMENEZ LOPEZ" userId="S::josemaria.jimenez@unir.net::e80c1902-ae2e-47ef-bb42-a8b6ed7968ca" providerId="AD" clId="Web-{9E60E38B-DC04-46C5-93E4-7CDA8E0796BE}" dt="2020-05-07T09:50:51.970" v="369"/>
          <ac:picMkLst>
            <pc:docMk/>
            <pc:sldMk cId="24868262" sldId="268"/>
            <ac:picMk id="12" creationId="{2897127E-6CEF-446C-BE87-93B7C46E49D1}"/>
          </ac:picMkLst>
        </pc:picChg>
        <pc:cxnChg chg="add">
          <ac:chgData name="JOSE MARIA JIMENEZ LOPEZ" userId="S::josemaria.jimenez@unir.net::e80c1902-ae2e-47ef-bb42-a8b6ed7968ca" providerId="AD" clId="Web-{9E60E38B-DC04-46C5-93E4-7CDA8E0796BE}" dt="2020-05-07T09:50:51.970" v="369"/>
          <ac:cxnSpMkLst>
            <pc:docMk/>
            <pc:sldMk cId="24868262" sldId="268"/>
            <ac:cxnSpMk id="19" creationId="{2D72A2C9-F3CA-4216-8BAD-FA4C970C3C4E}"/>
          </ac:cxnSpMkLst>
        </pc:cxnChg>
      </pc:sldChg>
      <pc:sldChg chg="addSp delSp modSp new mod setBg">
        <pc:chgData name="JOSE MARIA JIMENEZ LOPEZ" userId="S::josemaria.jimenez@unir.net::e80c1902-ae2e-47ef-bb42-a8b6ed7968ca" providerId="AD" clId="Web-{9E60E38B-DC04-46C5-93E4-7CDA8E0796BE}" dt="2020-05-07T09:53:05.860" v="569"/>
        <pc:sldMkLst>
          <pc:docMk/>
          <pc:sldMk cId="3541807967" sldId="269"/>
        </pc:sldMkLst>
        <pc:spChg chg="mod">
          <ac:chgData name="JOSE MARIA JIMENEZ LOPEZ" userId="S::josemaria.jimenez@unir.net::e80c1902-ae2e-47ef-bb42-a8b6ed7968ca" providerId="AD" clId="Web-{9E60E38B-DC04-46C5-93E4-7CDA8E0796BE}" dt="2020-05-07T09:53:05.860" v="569"/>
          <ac:spMkLst>
            <pc:docMk/>
            <pc:sldMk cId="3541807967" sldId="269"/>
            <ac:spMk id="2" creationId="{1DF4F2BC-5A38-4741-8E88-065C47E18F09}"/>
          </ac:spMkLst>
        </pc:spChg>
        <pc:spChg chg="del mod">
          <ac:chgData name="JOSE MARIA JIMENEZ LOPEZ" userId="S::josemaria.jimenez@unir.net::e80c1902-ae2e-47ef-bb42-a8b6ed7968ca" providerId="AD" clId="Web-{9E60E38B-DC04-46C5-93E4-7CDA8E0796BE}" dt="2020-05-07T09:53:05.860" v="569"/>
          <ac:spMkLst>
            <pc:docMk/>
            <pc:sldMk cId="3541807967" sldId="269"/>
            <ac:spMk id="3" creationId="{C5F358EF-6B1A-4663-A7C3-B22337B1C1DE}"/>
          </ac:spMkLst>
        </pc:spChg>
        <pc:spChg chg="add">
          <ac:chgData name="JOSE MARIA JIMENEZ LOPEZ" userId="S::josemaria.jimenez@unir.net::e80c1902-ae2e-47ef-bb42-a8b6ed7968ca" providerId="AD" clId="Web-{9E60E38B-DC04-46C5-93E4-7CDA8E0796BE}" dt="2020-05-07T09:53:05.860" v="569"/>
          <ac:spMkLst>
            <pc:docMk/>
            <pc:sldMk cId="3541807967" sldId="269"/>
            <ac:spMk id="10" creationId="{DC8C3900-B8A1-4965-88E6-CBCBFE067207}"/>
          </ac:spMkLst>
        </pc:spChg>
        <pc:graphicFrameChg chg="add">
          <ac:chgData name="JOSE MARIA JIMENEZ LOPEZ" userId="S::josemaria.jimenez@unir.net::e80c1902-ae2e-47ef-bb42-a8b6ed7968ca" providerId="AD" clId="Web-{9E60E38B-DC04-46C5-93E4-7CDA8E0796BE}" dt="2020-05-07T09:53:05.860" v="569"/>
          <ac:graphicFrameMkLst>
            <pc:docMk/>
            <pc:sldMk cId="3541807967" sldId="269"/>
            <ac:graphicFrameMk id="5" creationId="{636C3B8B-8D3A-4B9F-8020-033A9174B65A}"/>
          </ac:graphicFrameMkLst>
        </pc:graphicFrameChg>
      </pc:sldChg>
      <pc:sldChg chg="addSp delSp modSp new mod setBg">
        <pc:chgData name="JOSE MARIA JIMENEZ LOPEZ" userId="S::josemaria.jimenez@unir.net::e80c1902-ae2e-47ef-bb42-a8b6ed7968ca" providerId="AD" clId="Web-{9E60E38B-DC04-46C5-93E4-7CDA8E0796BE}" dt="2020-05-07T09:54:46.828" v="769"/>
        <pc:sldMkLst>
          <pc:docMk/>
          <pc:sldMk cId="2699155619" sldId="270"/>
        </pc:sldMkLst>
        <pc:spChg chg="mod">
          <ac:chgData name="JOSE MARIA JIMENEZ LOPEZ" userId="S::josemaria.jimenez@unir.net::e80c1902-ae2e-47ef-bb42-a8b6ed7968ca" providerId="AD" clId="Web-{9E60E38B-DC04-46C5-93E4-7CDA8E0796BE}" dt="2020-05-07T09:54:46.828" v="769"/>
          <ac:spMkLst>
            <pc:docMk/>
            <pc:sldMk cId="2699155619" sldId="270"/>
            <ac:spMk id="2" creationId="{524DCC7F-E23D-491A-B111-C6EF3CCDB48A}"/>
          </ac:spMkLst>
        </pc:spChg>
        <pc:spChg chg="add del mod">
          <ac:chgData name="JOSE MARIA JIMENEZ LOPEZ" userId="S::josemaria.jimenez@unir.net::e80c1902-ae2e-47ef-bb42-a8b6ed7968ca" providerId="AD" clId="Web-{9E60E38B-DC04-46C5-93E4-7CDA8E0796BE}" dt="2020-05-07T09:54:46.828" v="769"/>
          <ac:spMkLst>
            <pc:docMk/>
            <pc:sldMk cId="2699155619" sldId="270"/>
            <ac:spMk id="3" creationId="{BCFB1B41-6587-44C6-B701-12C525AA9AFF}"/>
          </ac:spMkLst>
        </pc:spChg>
        <pc:spChg chg="add">
          <ac:chgData name="JOSE MARIA JIMENEZ LOPEZ" userId="S::josemaria.jimenez@unir.net::e80c1902-ae2e-47ef-bb42-a8b6ed7968ca" providerId="AD" clId="Web-{9E60E38B-DC04-46C5-93E4-7CDA8E0796BE}" dt="2020-05-07T09:54:46.828" v="769"/>
          <ac:spMkLst>
            <pc:docMk/>
            <pc:sldMk cId="2699155619" sldId="270"/>
            <ac:spMk id="10" creationId="{46C2E80F-49A6-4372-B103-219D417A55ED}"/>
          </ac:spMkLst>
        </pc:spChg>
        <pc:graphicFrameChg chg="add del">
          <ac:chgData name="JOSE MARIA JIMENEZ LOPEZ" userId="S::josemaria.jimenez@unir.net::e80c1902-ae2e-47ef-bb42-a8b6ed7968ca" providerId="AD" clId="Web-{9E60E38B-DC04-46C5-93E4-7CDA8E0796BE}" dt="2020-05-07T09:54:46.781" v="768"/>
          <ac:graphicFrameMkLst>
            <pc:docMk/>
            <pc:sldMk cId="2699155619" sldId="270"/>
            <ac:graphicFrameMk id="5" creationId="{97A318C7-72A5-474D-BFE2-148FD6A9E10B}"/>
          </ac:graphicFrameMkLst>
        </pc:graphicFrameChg>
        <pc:graphicFrameChg chg="add">
          <ac:chgData name="JOSE MARIA JIMENEZ LOPEZ" userId="S::josemaria.jimenez@unir.net::e80c1902-ae2e-47ef-bb42-a8b6ed7968ca" providerId="AD" clId="Web-{9E60E38B-DC04-46C5-93E4-7CDA8E0796BE}" dt="2020-05-07T09:54:46.828" v="769"/>
          <ac:graphicFrameMkLst>
            <pc:docMk/>
            <pc:sldMk cId="2699155619" sldId="270"/>
            <ac:graphicFrameMk id="6" creationId="{DF2DC614-CE1A-444E-8104-3DF982094C4E}"/>
          </ac:graphicFrameMkLst>
        </pc:graphicFrameChg>
      </pc:sldChg>
      <pc:sldChg chg="addSp delSp modSp new mod setBg">
        <pc:chgData name="JOSE MARIA JIMENEZ LOPEZ" userId="S::josemaria.jimenez@unir.net::e80c1902-ae2e-47ef-bb42-a8b6ed7968ca" providerId="AD" clId="Web-{9E60E38B-DC04-46C5-93E4-7CDA8E0796BE}" dt="2020-05-07T09:56:10.656" v="946"/>
        <pc:sldMkLst>
          <pc:docMk/>
          <pc:sldMk cId="1864329292" sldId="271"/>
        </pc:sldMkLst>
        <pc:spChg chg="mod">
          <ac:chgData name="JOSE MARIA JIMENEZ LOPEZ" userId="S::josemaria.jimenez@unir.net::e80c1902-ae2e-47ef-bb42-a8b6ed7968ca" providerId="AD" clId="Web-{9E60E38B-DC04-46C5-93E4-7CDA8E0796BE}" dt="2020-05-07T09:56:10.656" v="946"/>
          <ac:spMkLst>
            <pc:docMk/>
            <pc:sldMk cId="1864329292" sldId="271"/>
            <ac:spMk id="2" creationId="{E7D7A917-A4AD-4AB3-B52F-242B1A36D17F}"/>
          </ac:spMkLst>
        </pc:spChg>
        <pc:spChg chg="del mod">
          <ac:chgData name="JOSE MARIA JIMENEZ LOPEZ" userId="S::josemaria.jimenez@unir.net::e80c1902-ae2e-47ef-bb42-a8b6ed7968ca" providerId="AD" clId="Web-{9E60E38B-DC04-46C5-93E4-7CDA8E0796BE}" dt="2020-05-07T09:56:10.656" v="946"/>
          <ac:spMkLst>
            <pc:docMk/>
            <pc:sldMk cId="1864329292" sldId="271"/>
            <ac:spMk id="3" creationId="{7397A63E-736E-4161-9382-4FEADBFBAC2C}"/>
          </ac:spMkLst>
        </pc:spChg>
        <pc:spChg chg="add">
          <ac:chgData name="JOSE MARIA JIMENEZ LOPEZ" userId="S::josemaria.jimenez@unir.net::e80c1902-ae2e-47ef-bb42-a8b6ed7968ca" providerId="AD" clId="Web-{9E60E38B-DC04-46C5-93E4-7CDA8E0796BE}" dt="2020-05-07T09:56:10.656" v="946"/>
          <ac:spMkLst>
            <pc:docMk/>
            <pc:sldMk cId="1864329292" sldId="271"/>
            <ac:spMk id="10" creationId="{46C2E80F-49A6-4372-B103-219D417A55ED}"/>
          </ac:spMkLst>
        </pc:spChg>
        <pc:graphicFrameChg chg="add">
          <ac:chgData name="JOSE MARIA JIMENEZ LOPEZ" userId="S::josemaria.jimenez@unir.net::e80c1902-ae2e-47ef-bb42-a8b6ed7968ca" providerId="AD" clId="Web-{9E60E38B-DC04-46C5-93E4-7CDA8E0796BE}" dt="2020-05-07T09:56:10.656" v="946"/>
          <ac:graphicFrameMkLst>
            <pc:docMk/>
            <pc:sldMk cId="1864329292" sldId="271"/>
            <ac:graphicFrameMk id="5" creationId="{9176699A-794B-47EF-910B-1C3B65F41145}"/>
          </ac:graphicFrameMkLst>
        </pc:graphicFrameChg>
      </pc:sldChg>
      <pc:sldChg chg="addSp delSp modSp new mod setBg">
        <pc:chgData name="JOSE MARIA JIMENEZ LOPEZ" userId="S::josemaria.jimenez@unir.net::e80c1902-ae2e-47ef-bb42-a8b6ed7968ca" providerId="AD" clId="Web-{9E60E38B-DC04-46C5-93E4-7CDA8E0796BE}" dt="2020-05-07T09:58:08.437" v="1319"/>
        <pc:sldMkLst>
          <pc:docMk/>
          <pc:sldMk cId="314577464" sldId="272"/>
        </pc:sldMkLst>
        <pc:spChg chg="mod">
          <ac:chgData name="JOSE MARIA JIMENEZ LOPEZ" userId="S::josemaria.jimenez@unir.net::e80c1902-ae2e-47ef-bb42-a8b6ed7968ca" providerId="AD" clId="Web-{9E60E38B-DC04-46C5-93E4-7CDA8E0796BE}" dt="2020-05-07T09:58:08.437" v="1319"/>
          <ac:spMkLst>
            <pc:docMk/>
            <pc:sldMk cId="314577464" sldId="272"/>
            <ac:spMk id="2" creationId="{C244A394-BF91-40E7-BE03-D3B26A29E00B}"/>
          </ac:spMkLst>
        </pc:spChg>
        <pc:spChg chg="del mod">
          <ac:chgData name="JOSE MARIA JIMENEZ LOPEZ" userId="S::josemaria.jimenez@unir.net::e80c1902-ae2e-47ef-bb42-a8b6ed7968ca" providerId="AD" clId="Web-{9E60E38B-DC04-46C5-93E4-7CDA8E0796BE}" dt="2020-05-07T09:58:08.437" v="1319"/>
          <ac:spMkLst>
            <pc:docMk/>
            <pc:sldMk cId="314577464" sldId="272"/>
            <ac:spMk id="3" creationId="{EBFD3418-27D3-4EB0-B163-88731F5627FB}"/>
          </ac:spMkLst>
        </pc:spChg>
        <pc:spChg chg="add">
          <ac:chgData name="JOSE MARIA JIMENEZ LOPEZ" userId="S::josemaria.jimenez@unir.net::e80c1902-ae2e-47ef-bb42-a8b6ed7968ca" providerId="AD" clId="Web-{9E60E38B-DC04-46C5-93E4-7CDA8E0796BE}" dt="2020-05-07T09:58:08.437" v="1319"/>
          <ac:spMkLst>
            <pc:docMk/>
            <pc:sldMk cId="314577464" sldId="272"/>
            <ac:spMk id="10" creationId="{46C2E80F-49A6-4372-B103-219D417A55ED}"/>
          </ac:spMkLst>
        </pc:spChg>
        <pc:graphicFrameChg chg="add">
          <ac:chgData name="JOSE MARIA JIMENEZ LOPEZ" userId="S::josemaria.jimenez@unir.net::e80c1902-ae2e-47ef-bb42-a8b6ed7968ca" providerId="AD" clId="Web-{9E60E38B-DC04-46C5-93E4-7CDA8E0796BE}" dt="2020-05-07T09:58:08.437" v="1319"/>
          <ac:graphicFrameMkLst>
            <pc:docMk/>
            <pc:sldMk cId="314577464" sldId="272"/>
            <ac:graphicFrameMk id="5" creationId="{159F4965-30DE-45A0-8AEC-50670F96084A}"/>
          </ac:graphicFrameMkLst>
        </pc:graphicFrameChg>
      </pc:sldChg>
      <pc:sldChg chg="addSp delSp modSp new mod setBg setClrOvrMap">
        <pc:chgData name="JOSE MARIA JIMENEZ LOPEZ" userId="S::josemaria.jimenez@unir.net::e80c1902-ae2e-47ef-bb42-a8b6ed7968ca" providerId="AD" clId="Web-{9E60E38B-DC04-46C5-93E4-7CDA8E0796BE}" dt="2020-05-07T10:02:32.092" v="1649"/>
        <pc:sldMkLst>
          <pc:docMk/>
          <pc:sldMk cId="3138480941" sldId="273"/>
        </pc:sldMkLst>
        <pc:spChg chg="mod">
          <ac:chgData name="JOSE MARIA JIMENEZ LOPEZ" userId="S::josemaria.jimenez@unir.net::e80c1902-ae2e-47ef-bb42-a8b6ed7968ca" providerId="AD" clId="Web-{9E60E38B-DC04-46C5-93E4-7CDA8E0796BE}" dt="2020-05-07T10:02:32.092" v="1649"/>
          <ac:spMkLst>
            <pc:docMk/>
            <pc:sldMk cId="3138480941" sldId="273"/>
            <ac:spMk id="2" creationId="{8F97FB59-56CD-489F-870D-1CC0984A65A0}"/>
          </ac:spMkLst>
        </pc:spChg>
        <pc:spChg chg="del mod">
          <ac:chgData name="JOSE MARIA JIMENEZ LOPEZ" userId="S::josemaria.jimenez@unir.net::e80c1902-ae2e-47ef-bb42-a8b6ed7968ca" providerId="AD" clId="Web-{9E60E38B-DC04-46C5-93E4-7CDA8E0796BE}" dt="2020-05-07T10:01:53.467" v="1647"/>
          <ac:spMkLst>
            <pc:docMk/>
            <pc:sldMk cId="3138480941" sldId="273"/>
            <ac:spMk id="3" creationId="{4CD80373-43A8-4889-9802-B13DACA9C10A}"/>
          </ac:spMkLst>
        </pc:spChg>
        <pc:spChg chg="add del">
          <ac:chgData name="JOSE MARIA JIMENEZ LOPEZ" userId="S::josemaria.jimenez@unir.net::e80c1902-ae2e-47ef-bb42-a8b6ed7968ca" providerId="AD" clId="Web-{9E60E38B-DC04-46C5-93E4-7CDA8E0796BE}" dt="2020-05-07T10:02:32.092" v="1649"/>
          <ac:spMkLst>
            <pc:docMk/>
            <pc:sldMk cId="3138480941" sldId="273"/>
            <ac:spMk id="10" creationId="{46C2E80F-49A6-4372-B103-219D417A55ED}"/>
          </ac:spMkLst>
        </pc:spChg>
        <pc:graphicFrameChg chg="add mod modGraphic">
          <ac:chgData name="JOSE MARIA JIMENEZ LOPEZ" userId="S::josemaria.jimenez@unir.net::e80c1902-ae2e-47ef-bb42-a8b6ed7968ca" providerId="AD" clId="Web-{9E60E38B-DC04-46C5-93E4-7CDA8E0796BE}" dt="2020-05-07T10:02:32.092" v="1649"/>
          <ac:graphicFrameMkLst>
            <pc:docMk/>
            <pc:sldMk cId="3138480941" sldId="273"/>
            <ac:graphicFrameMk id="5" creationId="{76DE244E-B603-4424-8C5E-C77DADE38797}"/>
          </ac:graphicFrameMkLst>
        </pc:graphicFrameChg>
        <pc:picChg chg="add">
          <ac:chgData name="JOSE MARIA JIMENEZ LOPEZ" userId="S::josemaria.jimenez@unir.net::e80c1902-ae2e-47ef-bb42-a8b6ed7968ca" providerId="AD" clId="Web-{9E60E38B-DC04-46C5-93E4-7CDA8E0796BE}" dt="2020-05-07T10:02:32.092" v="1649"/>
          <ac:picMkLst>
            <pc:docMk/>
            <pc:sldMk cId="3138480941" sldId="273"/>
            <ac:picMk id="12" creationId="{AF96B304-D800-4032-9AC8-49284FB572FD}"/>
          </ac:picMkLst>
        </pc:picChg>
      </pc:sldChg>
      <pc:sldChg chg="addSp modSp new mod setBg">
        <pc:chgData name="JOSE MARIA JIMENEZ LOPEZ" userId="S::josemaria.jimenez@unir.net::e80c1902-ae2e-47ef-bb42-a8b6ed7968ca" providerId="AD" clId="Web-{9E60E38B-DC04-46C5-93E4-7CDA8E0796BE}" dt="2020-05-07T10:07:57.576" v="2203"/>
        <pc:sldMkLst>
          <pc:docMk/>
          <pc:sldMk cId="812224660" sldId="274"/>
        </pc:sldMkLst>
        <pc:spChg chg="mod">
          <ac:chgData name="JOSE MARIA JIMENEZ LOPEZ" userId="S::josemaria.jimenez@unir.net::e80c1902-ae2e-47ef-bb42-a8b6ed7968ca" providerId="AD" clId="Web-{9E60E38B-DC04-46C5-93E4-7CDA8E0796BE}" dt="2020-05-07T10:07:57.576" v="2203"/>
          <ac:spMkLst>
            <pc:docMk/>
            <pc:sldMk cId="812224660" sldId="274"/>
            <ac:spMk id="2" creationId="{3ABBF4B0-C6C1-4ECF-9236-F1BBBC1949DE}"/>
          </ac:spMkLst>
        </pc:spChg>
        <pc:spChg chg="mod">
          <ac:chgData name="JOSE MARIA JIMENEZ LOPEZ" userId="S::josemaria.jimenez@unir.net::e80c1902-ae2e-47ef-bb42-a8b6ed7968ca" providerId="AD" clId="Web-{9E60E38B-DC04-46C5-93E4-7CDA8E0796BE}" dt="2020-05-07T10:07:57.576" v="2203"/>
          <ac:spMkLst>
            <pc:docMk/>
            <pc:sldMk cId="812224660" sldId="274"/>
            <ac:spMk id="3" creationId="{040DA850-1C36-4E0C-BFD4-EF3982C75A92}"/>
          </ac:spMkLst>
        </pc:spChg>
        <pc:spChg chg="add">
          <ac:chgData name="JOSE MARIA JIMENEZ LOPEZ" userId="S::josemaria.jimenez@unir.net::e80c1902-ae2e-47ef-bb42-a8b6ed7968ca" providerId="AD" clId="Web-{9E60E38B-DC04-46C5-93E4-7CDA8E0796BE}" dt="2020-05-07T10:07:57.576" v="2203"/>
          <ac:spMkLst>
            <pc:docMk/>
            <pc:sldMk cId="812224660" sldId="274"/>
            <ac:spMk id="8" creationId="{3B854194-185D-494D-905C-7C7CB2E30F6E}"/>
          </ac:spMkLst>
        </pc:spChg>
        <pc:spChg chg="add">
          <ac:chgData name="JOSE MARIA JIMENEZ LOPEZ" userId="S::josemaria.jimenez@unir.net::e80c1902-ae2e-47ef-bb42-a8b6ed7968ca" providerId="AD" clId="Web-{9E60E38B-DC04-46C5-93E4-7CDA8E0796BE}" dt="2020-05-07T10:07:57.576" v="2203"/>
          <ac:spMkLst>
            <pc:docMk/>
            <pc:sldMk cId="812224660" sldId="274"/>
            <ac:spMk id="10" creationId="{B4F5FA0D-0104-4987-8241-EFF7C85B88DE}"/>
          </ac:spMkLst>
        </pc:spChg>
        <pc:picChg chg="add">
          <ac:chgData name="JOSE MARIA JIMENEZ LOPEZ" userId="S::josemaria.jimenez@unir.net::e80c1902-ae2e-47ef-bb42-a8b6ed7968ca" providerId="AD" clId="Web-{9E60E38B-DC04-46C5-93E4-7CDA8E0796BE}" dt="2020-05-07T10:07:57.576" v="2203"/>
          <ac:picMkLst>
            <pc:docMk/>
            <pc:sldMk cId="812224660" sldId="274"/>
            <ac:picMk id="12" creationId="{2897127E-6CEF-446C-BE87-93B7C46E49D1}"/>
          </ac:picMkLst>
        </pc:picChg>
      </pc:sldChg>
      <pc:sldChg chg="addSp delSp modSp new mod setBg">
        <pc:chgData name="JOSE MARIA JIMENEZ LOPEZ" userId="S::josemaria.jimenez@unir.net::e80c1902-ae2e-47ef-bb42-a8b6ed7968ca" providerId="AD" clId="Web-{9E60E38B-DC04-46C5-93E4-7CDA8E0796BE}" dt="2020-05-07T10:14:54.657" v="3011"/>
        <pc:sldMkLst>
          <pc:docMk/>
          <pc:sldMk cId="139591617" sldId="275"/>
        </pc:sldMkLst>
        <pc:spChg chg="mod">
          <ac:chgData name="JOSE MARIA JIMENEZ LOPEZ" userId="S::josemaria.jimenez@unir.net::e80c1902-ae2e-47ef-bb42-a8b6ed7968ca" providerId="AD" clId="Web-{9E60E38B-DC04-46C5-93E4-7CDA8E0796BE}" dt="2020-05-07T10:14:54.657" v="3011"/>
          <ac:spMkLst>
            <pc:docMk/>
            <pc:sldMk cId="139591617" sldId="275"/>
            <ac:spMk id="2" creationId="{BEB01846-8980-4501-A919-7AA6E757A0C4}"/>
          </ac:spMkLst>
        </pc:spChg>
        <pc:spChg chg="mod">
          <ac:chgData name="JOSE MARIA JIMENEZ LOPEZ" userId="S::josemaria.jimenez@unir.net::e80c1902-ae2e-47ef-bb42-a8b6ed7968ca" providerId="AD" clId="Web-{9E60E38B-DC04-46C5-93E4-7CDA8E0796BE}" dt="2020-05-07T10:14:54.657" v="3011"/>
          <ac:spMkLst>
            <pc:docMk/>
            <pc:sldMk cId="139591617" sldId="275"/>
            <ac:spMk id="3" creationId="{A9D8A7F4-35C9-4976-A2FA-7B66A98263CB}"/>
          </ac:spMkLst>
        </pc:spChg>
        <pc:spChg chg="add del">
          <ac:chgData name="JOSE MARIA JIMENEZ LOPEZ" userId="S::josemaria.jimenez@unir.net::e80c1902-ae2e-47ef-bb42-a8b6ed7968ca" providerId="AD" clId="Web-{9E60E38B-DC04-46C5-93E4-7CDA8E0796BE}" dt="2020-05-07T10:14:54.640" v="3010"/>
          <ac:spMkLst>
            <pc:docMk/>
            <pc:sldMk cId="139591617" sldId="275"/>
            <ac:spMk id="5" creationId="{8B9AA7C6-5E5A-498E-A6DF-A943376E09BC}"/>
          </ac:spMkLst>
        </pc:spChg>
        <pc:spChg chg="add">
          <ac:chgData name="JOSE MARIA JIMENEZ LOPEZ" userId="S::josemaria.jimenez@unir.net::e80c1902-ae2e-47ef-bb42-a8b6ed7968ca" providerId="AD" clId="Web-{9E60E38B-DC04-46C5-93E4-7CDA8E0796BE}" dt="2020-05-07T10:14:54.657" v="3011"/>
          <ac:spMkLst>
            <pc:docMk/>
            <pc:sldMk cId="139591617" sldId="275"/>
            <ac:spMk id="7" creationId="{E4F9F79B-A093-478E-96B5-EE02BC93A858}"/>
          </ac:spMkLst>
        </pc:spChg>
        <pc:spChg chg="add del">
          <ac:chgData name="JOSE MARIA JIMENEZ LOPEZ" userId="S::josemaria.jimenez@unir.net::e80c1902-ae2e-47ef-bb42-a8b6ed7968ca" providerId="AD" clId="Web-{9E60E38B-DC04-46C5-93E4-7CDA8E0796BE}" dt="2020-05-07T10:14:27.021" v="3008"/>
          <ac:spMkLst>
            <pc:docMk/>
            <pc:sldMk cId="139591617" sldId="275"/>
            <ac:spMk id="8" creationId="{7515D20E-1AB7-4E74-9236-2B72B63D60B6}"/>
          </ac:spMkLst>
        </pc:spChg>
        <pc:spChg chg="add">
          <ac:chgData name="JOSE MARIA JIMENEZ LOPEZ" userId="S::josemaria.jimenez@unir.net::e80c1902-ae2e-47ef-bb42-a8b6ed7968ca" providerId="AD" clId="Web-{9E60E38B-DC04-46C5-93E4-7CDA8E0796BE}" dt="2020-05-07T10:14:54.657" v="3011"/>
          <ac:spMkLst>
            <pc:docMk/>
            <pc:sldMk cId="139591617" sldId="275"/>
            <ac:spMk id="9" creationId="{11394CD8-BD30-4B74-86F4-51FDF3383419}"/>
          </ac:spMkLst>
        </pc:spChg>
        <pc:spChg chg="add">
          <ac:chgData name="JOSE MARIA JIMENEZ LOPEZ" userId="S::josemaria.jimenez@unir.net::e80c1902-ae2e-47ef-bb42-a8b6ed7968ca" providerId="AD" clId="Web-{9E60E38B-DC04-46C5-93E4-7CDA8E0796BE}" dt="2020-05-07T10:14:54.657" v="3011"/>
          <ac:spMkLst>
            <pc:docMk/>
            <pc:sldMk cId="139591617" sldId="275"/>
            <ac:spMk id="11" creationId="{F7194F93-1F71-4A70-9DF1-28F183771111}"/>
          </ac:spMkLst>
        </pc:spChg>
        <pc:spChg chg="add">
          <ac:chgData name="JOSE MARIA JIMENEZ LOPEZ" userId="S::josemaria.jimenez@unir.net::e80c1902-ae2e-47ef-bb42-a8b6ed7968ca" providerId="AD" clId="Web-{9E60E38B-DC04-46C5-93E4-7CDA8E0796BE}" dt="2020-05-07T10:14:54.657" v="3011"/>
          <ac:spMkLst>
            <pc:docMk/>
            <pc:sldMk cId="139591617" sldId="275"/>
            <ac:spMk id="13" creationId="{9BBC0C84-DC2A-43AE-9576-0A44295E8B9C}"/>
          </ac:spMkLst>
        </pc:spChg>
        <pc:spChg chg="add del">
          <ac:chgData name="JOSE MARIA JIMENEZ LOPEZ" userId="S::josemaria.jimenez@unir.net::e80c1902-ae2e-47ef-bb42-a8b6ed7968ca" providerId="AD" clId="Web-{9E60E38B-DC04-46C5-93E4-7CDA8E0796BE}" dt="2020-05-07T10:14:54.640" v="3010"/>
          <ac:spMkLst>
            <pc:docMk/>
            <pc:sldMk cId="139591617" sldId="275"/>
            <ac:spMk id="14" creationId="{81E140AE-0ABF-47C8-BF32-7D2F0CF2BA44}"/>
          </ac:spMkLst>
        </pc:spChg>
        <pc:spChg chg="add del">
          <ac:chgData name="JOSE MARIA JIMENEZ LOPEZ" userId="S::josemaria.jimenez@unir.net::e80c1902-ae2e-47ef-bb42-a8b6ed7968ca" providerId="AD" clId="Web-{9E60E38B-DC04-46C5-93E4-7CDA8E0796BE}" dt="2020-05-07T10:14:27.021" v="3008"/>
          <ac:spMkLst>
            <pc:docMk/>
            <pc:sldMk cId="139591617" sldId="275"/>
            <ac:spMk id="15" creationId="{3873B707-463F-40B0-8227-E8CC6C67EB25}"/>
          </ac:spMkLst>
        </pc:spChg>
        <pc:spChg chg="add del">
          <ac:chgData name="JOSE MARIA JIMENEZ LOPEZ" userId="S::josemaria.jimenez@unir.net::e80c1902-ae2e-47ef-bb42-a8b6ed7968ca" providerId="AD" clId="Web-{9E60E38B-DC04-46C5-93E4-7CDA8E0796BE}" dt="2020-05-07T10:14:54.640" v="3010"/>
          <ac:spMkLst>
            <pc:docMk/>
            <pc:sldMk cId="139591617" sldId="275"/>
            <ac:spMk id="16" creationId="{CBC4F608-B4B8-48C3-9572-C0F061B1CD99}"/>
          </ac:spMkLst>
        </pc:spChg>
        <pc:spChg chg="add del">
          <ac:chgData name="JOSE MARIA JIMENEZ LOPEZ" userId="S::josemaria.jimenez@unir.net::e80c1902-ae2e-47ef-bb42-a8b6ed7968ca" providerId="AD" clId="Web-{9E60E38B-DC04-46C5-93E4-7CDA8E0796BE}" dt="2020-05-07T10:14:27.021" v="3008"/>
          <ac:spMkLst>
            <pc:docMk/>
            <pc:sldMk cId="139591617" sldId="275"/>
            <ac:spMk id="17" creationId="{19C9EAEA-39D0-4B0E-A0EB-51E7B26740B1}"/>
          </ac:spMkLst>
        </pc:spChg>
        <pc:grpChg chg="add del">
          <ac:chgData name="JOSE MARIA JIMENEZ LOPEZ" userId="S::josemaria.jimenez@unir.net::e80c1902-ae2e-47ef-bb42-a8b6ed7968ca" providerId="AD" clId="Web-{9E60E38B-DC04-46C5-93E4-7CDA8E0796BE}" dt="2020-05-07T10:14:54.640" v="3010"/>
          <ac:grpSpMkLst>
            <pc:docMk/>
            <pc:sldMk cId="139591617" sldId="275"/>
            <ac:grpSpMk id="6" creationId="{83EAB11A-76F7-48F4-9B4F-5BFDF4BF9670}"/>
          </ac:grpSpMkLst>
        </pc:grpChg>
        <pc:grpChg chg="add del">
          <ac:chgData name="JOSE MARIA JIMENEZ LOPEZ" userId="S::josemaria.jimenez@unir.net::e80c1902-ae2e-47ef-bb42-a8b6ed7968ca" providerId="AD" clId="Web-{9E60E38B-DC04-46C5-93E4-7CDA8E0796BE}" dt="2020-05-07T10:14:27.021" v="3008"/>
          <ac:grpSpMkLst>
            <pc:docMk/>
            <pc:sldMk cId="139591617" sldId="275"/>
            <ac:grpSpMk id="10" creationId="{032D8612-31EB-44CF-A1D0-14FD4C705424}"/>
          </ac:grpSpMkLst>
        </pc:grpChg>
        <pc:cxnChg chg="add">
          <ac:chgData name="JOSE MARIA JIMENEZ LOPEZ" userId="S::josemaria.jimenez@unir.net::e80c1902-ae2e-47ef-bb42-a8b6ed7968ca" providerId="AD" clId="Web-{9E60E38B-DC04-46C5-93E4-7CDA8E0796BE}" dt="2020-05-07T10:14:54.657" v="3011"/>
          <ac:cxnSpMkLst>
            <pc:docMk/>
            <pc:sldMk cId="139591617" sldId="275"/>
            <ac:cxnSpMk id="12" creationId="{D4C22394-EBC2-4FAF-A555-6C02D589EED7}"/>
          </ac:cxnSpMkLst>
        </pc:cxnChg>
      </pc:sldChg>
      <pc:sldChg chg="addSp delSp modSp new mod setBg setClrOvrMap">
        <pc:chgData name="JOSE MARIA JIMENEZ LOPEZ" userId="S::josemaria.jimenez@unir.net::e80c1902-ae2e-47ef-bb42-a8b6ed7968ca" providerId="AD" clId="Web-{9E60E38B-DC04-46C5-93E4-7CDA8E0796BE}" dt="2020-05-07T10:21:56.246" v="3518"/>
        <pc:sldMkLst>
          <pc:docMk/>
          <pc:sldMk cId="2133780179" sldId="276"/>
        </pc:sldMkLst>
        <pc:spChg chg="mod">
          <ac:chgData name="JOSE MARIA JIMENEZ LOPEZ" userId="S::josemaria.jimenez@unir.net::e80c1902-ae2e-47ef-bb42-a8b6ed7968ca" providerId="AD" clId="Web-{9E60E38B-DC04-46C5-93E4-7CDA8E0796BE}" dt="2020-05-07T10:21:56.215" v="3517"/>
          <ac:spMkLst>
            <pc:docMk/>
            <pc:sldMk cId="2133780179" sldId="276"/>
            <ac:spMk id="2" creationId="{CEC26D68-4175-4BC1-BD90-58BFF11A94A4}"/>
          </ac:spMkLst>
        </pc:spChg>
        <pc:spChg chg="del mod">
          <ac:chgData name="JOSE MARIA JIMENEZ LOPEZ" userId="S::josemaria.jimenez@unir.net::e80c1902-ae2e-47ef-bb42-a8b6ed7968ca" providerId="AD" clId="Web-{9E60E38B-DC04-46C5-93E4-7CDA8E0796BE}" dt="2020-05-07T10:20:55.668" v="3514"/>
          <ac:spMkLst>
            <pc:docMk/>
            <pc:sldMk cId="2133780179" sldId="276"/>
            <ac:spMk id="3" creationId="{4FA54317-4E27-4749-B056-BF73548646FB}"/>
          </ac:spMkLst>
        </pc:spChg>
        <pc:graphicFrameChg chg="add mod modGraphic">
          <ac:chgData name="JOSE MARIA JIMENEZ LOPEZ" userId="S::josemaria.jimenez@unir.net::e80c1902-ae2e-47ef-bb42-a8b6ed7968ca" providerId="AD" clId="Web-{9E60E38B-DC04-46C5-93E4-7CDA8E0796BE}" dt="2020-05-07T10:21:56.246" v="3518"/>
          <ac:graphicFrameMkLst>
            <pc:docMk/>
            <pc:sldMk cId="2133780179" sldId="276"/>
            <ac:graphicFrameMk id="5" creationId="{4B2760C5-9D98-4F2B-BB3D-750EA7042119}"/>
          </ac:graphicFrameMkLst>
        </pc:graphicFrameChg>
        <pc:picChg chg="add del">
          <ac:chgData name="JOSE MARIA JIMENEZ LOPEZ" userId="S::josemaria.jimenez@unir.net::e80c1902-ae2e-47ef-bb42-a8b6ed7968ca" providerId="AD" clId="Web-{9E60E38B-DC04-46C5-93E4-7CDA8E0796BE}" dt="2020-05-07T10:21:56.215" v="3517"/>
          <ac:picMkLst>
            <pc:docMk/>
            <pc:sldMk cId="2133780179" sldId="276"/>
            <ac:picMk id="7" creationId="{388AB944-424A-4BE1-81C1-47D74FAA10C5}"/>
          </ac:picMkLst>
        </pc:picChg>
      </pc:sldChg>
      <pc:sldChg chg="addSp delSp modSp new mod setBg">
        <pc:chgData name="JOSE MARIA JIMENEZ LOPEZ" userId="S::josemaria.jimenez@unir.net::e80c1902-ae2e-47ef-bb42-a8b6ed7968ca" providerId="AD" clId="Web-{9E60E38B-DC04-46C5-93E4-7CDA8E0796BE}" dt="2020-05-07T10:24:49.027" v="3773"/>
        <pc:sldMkLst>
          <pc:docMk/>
          <pc:sldMk cId="4213987104" sldId="277"/>
        </pc:sldMkLst>
        <pc:spChg chg="mod">
          <ac:chgData name="JOSE MARIA JIMENEZ LOPEZ" userId="S::josemaria.jimenez@unir.net::e80c1902-ae2e-47ef-bb42-a8b6ed7968ca" providerId="AD" clId="Web-{9E60E38B-DC04-46C5-93E4-7CDA8E0796BE}" dt="2020-05-07T10:23:31.949" v="3771"/>
          <ac:spMkLst>
            <pc:docMk/>
            <pc:sldMk cId="4213987104" sldId="277"/>
            <ac:spMk id="2" creationId="{A6C8103D-68E3-4BC1-AD89-972C0566482C}"/>
          </ac:spMkLst>
        </pc:spChg>
        <pc:spChg chg="del mod">
          <ac:chgData name="JOSE MARIA JIMENEZ LOPEZ" userId="S::josemaria.jimenez@unir.net::e80c1902-ae2e-47ef-bb42-a8b6ed7968ca" providerId="AD" clId="Web-{9E60E38B-DC04-46C5-93E4-7CDA8E0796BE}" dt="2020-05-07T10:23:31.949" v="3771"/>
          <ac:spMkLst>
            <pc:docMk/>
            <pc:sldMk cId="4213987104" sldId="277"/>
            <ac:spMk id="3" creationId="{0AD26B7C-268F-4177-B68A-902167CB51E4}"/>
          </ac:spMkLst>
        </pc:spChg>
        <pc:graphicFrameChg chg="add modGraphic">
          <ac:chgData name="JOSE MARIA JIMENEZ LOPEZ" userId="S::josemaria.jimenez@unir.net::e80c1902-ae2e-47ef-bb42-a8b6ed7968ca" providerId="AD" clId="Web-{9E60E38B-DC04-46C5-93E4-7CDA8E0796BE}" dt="2020-05-07T10:24:49.027" v="3773"/>
          <ac:graphicFrameMkLst>
            <pc:docMk/>
            <pc:sldMk cId="4213987104" sldId="277"/>
            <ac:graphicFrameMk id="5" creationId="{B40645C8-5842-42A6-9FB9-D476415FD1EB}"/>
          </ac:graphicFrameMkLst>
        </pc:graphicFrame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3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5B9BC-1EA7-4086-869E-04913C99A6F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04BA3A-BBF0-4A44-A8C2-803E8DCE7AE0}">
      <dgm:prSet/>
      <dgm:spPr/>
      <dgm:t>
        <a:bodyPr/>
        <a:lstStyle/>
        <a:p>
          <a:r>
            <a:rPr lang="en-US"/>
            <a:t>CARACTERÍSTICAS GENERALES</a:t>
          </a:r>
        </a:p>
      </dgm:t>
    </dgm:pt>
    <dgm:pt modelId="{76FC372F-739B-4535-A131-DC487E950DAB}" type="parTrans" cxnId="{30E97DE8-A61B-47B9-9C8E-303A765B7A9D}">
      <dgm:prSet/>
      <dgm:spPr/>
      <dgm:t>
        <a:bodyPr/>
        <a:lstStyle/>
        <a:p>
          <a:endParaRPr lang="en-US"/>
        </a:p>
      </dgm:t>
    </dgm:pt>
    <dgm:pt modelId="{9F2E9208-2E38-4874-AB32-A99989B0FCA1}" type="sibTrans" cxnId="{30E97DE8-A61B-47B9-9C8E-303A765B7A9D}">
      <dgm:prSet/>
      <dgm:spPr/>
      <dgm:t>
        <a:bodyPr/>
        <a:lstStyle/>
        <a:p>
          <a:endParaRPr lang="en-US"/>
        </a:p>
      </dgm:t>
    </dgm:pt>
    <dgm:pt modelId="{900406B8-A2C7-4CBD-BC2B-D8B9FA721DBC}">
      <dgm:prSet/>
      <dgm:spPr/>
      <dgm:t>
        <a:bodyPr/>
        <a:lstStyle/>
        <a:p>
          <a:r>
            <a:rPr lang="en-US"/>
            <a:t>APTITUD INTELECTUAL GENERAL</a:t>
          </a:r>
        </a:p>
      </dgm:t>
    </dgm:pt>
    <dgm:pt modelId="{A88AEEC3-AA31-4956-8236-4678C7F3FE12}" type="parTrans" cxnId="{B16C2931-9B15-4A2F-B96C-9D6B9ECC4C21}">
      <dgm:prSet/>
      <dgm:spPr/>
      <dgm:t>
        <a:bodyPr/>
        <a:lstStyle/>
        <a:p>
          <a:endParaRPr lang="en-US"/>
        </a:p>
      </dgm:t>
    </dgm:pt>
    <dgm:pt modelId="{A4E2D579-067A-4A9B-B15B-B685E280C60E}" type="sibTrans" cxnId="{B16C2931-9B15-4A2F-B96C-9D6B9ECC4C21}">
      <dgm:prSet/>
      <dgm:spPr/>
      <dgm:t>
        <a:bodyPr/>
        <a:lstStyle/>
        <a:p>
          <a:endParaRPr lang="en-US"/>
        </a:p>
      </dgm:t>
    </dgm:pt>
    <dgm:pt modelId="{11AD5D63-A5AD-45D3-8476-B2D896750731}">
      <dgm:prSet/>
      <dgm:spPr/>
      <dgm:t>
        <a:bodyPr/>
        <a:lstStyle/>
        <a:p>
          <a:r>
            <a:rPr lang="en-US"/>
            <a:t>APTITUDES ACADÉMICAS ESPECÍFICAS</a:t>
          </a:r>
        </a:p>
      </dgm:t>
    </dgm:pt>
    <dgm:pt modelId="{8CE3E288-6D17-4C34-8EE4-F94DC97BD6A1}" type="parTrans" cxnId="{0A763B93-8C0C-485F-9E2D-5898E1C693E3}">
      <dgm:prSet/>
      <dgm:spPr/>
      <dgm:t>
        <a:bodyPr/>
        <a:lstStyle/>
        <a:p>
          <a:endParaRPr lang="en-US"/>
        </a:p>
      </dgm:t>
    </dgm:pt>
    <dgm:pt modelId="{60E75026-489D-46A8-9713-938BEEF3674D}" type="sibTrans" cxnId="{0A763B93-8C0C-485F-9E2D-5898E1C693E3}">
      <dgm:prSet/>
      <dgm:spPr/>
      <dgm:t>
        <a:bodyPr/>
        <a:lstStyle/>
        <a:p>
          <a:endParaRPr lang="en-US"/>
        </a:p>
      </dgm:t>
    </dgm:pt>
    <dgm:pt modelId="{6C85D671-6C22-4F35-9B69-2B812B55328B}">
      <dgm:prSet/>
      <dgm:spPr/>
      <dgm:t>
        <a:bodyPr/>
        <a:lstStyle/>
        <a:p>
          <a:r>
            <a:rPr lang="en-US"/>
            <a:t>ÁREAS STEM</a:t>
          </a:r>
        </a:p>
      </dgm:t>
    </dgm:pt>
    <dgm:pt modelId="{FCC9A388-7F54-4DB5-AFCC-49484417668F}" type="parTrans" cxnId="{A66C8892-2EE0-4789-A101-05C18E843AB5}">
      <dgm:prSet/>
      <dgm:spPr/>
      <dgm:t>
        <a:bodyPr/>
        <a:lstStyle/>
        <a:p>
          <a:endParaRPr lang="en-US"/>
        </a:p>
      </dgm:t>
    </dgm:pt>
    <dgm:pt modelId="{D49FE37E-23D6-45B1-AE62-DEFE0E36DCFF}" type="sibTrans" cxnId="{A66C8892-2EE0-4789-A101-05C18E843AB5}">
      <dgm:prSet/>
      <dgm:spPr/>
      <dgm:t>
        <a:bodyPr/>
        <a:lstStyle/>
        <a:p>
          <a:endParaRPr lang="en-US"/>
        </a:p>
      </dgm:t>
    </dgm:pt>
    <dgm:pt modelId="{2BAF7F2E-BF70-4A45-B4A0-9FC269000BA6}">
      <dgm:prSet/>
      <dgm:spPr/>
      <dgm:t>
        <a:bodyPr/>
        <a:lstStyle/>
        <a:p>
          <a:r>
            <a:rPr lang="en-US"/>
            <a:t>LENGUA Y CCSS</a:t>
          </a:r>
        </a:p>
      </dgm:t>
    </dgm:pt>
    <dgm:pt modelId="{71C33A51-6AD6-4326-BC25-C003573D06CC}" type="parTrans" cxnId="{9D6F0B34-DB85-45C2-A60C-23D6609CA5BE}">
      <dgm:prSet/>
      <dgm:spPr/>
      <dgm:t>
        <a:bodyPr/>
        <a:lstStyle/>
        <a:p>
          <a:endParaRPr lang="en-US"/>
        </a:p>
      </dgm:t>
    </dgm:pt>
    <dgm:pt modelId="{2F6EBBC0-94DD-4979-8207-64690187BBAF}" type="sibTrans" cxnId="{9D6F0B34-DB85-45C2-A60C-23D6609CA5BE}">
      <dgm:prSet/>
      <dgm:spPr/>
      <dgm:t>
        <a:bodyPr/>
        <a:lstStyle/>
        <a:p>
          <a:endParaRPr lang="en-US"/>
        </a:p>
      </dgm:t>
    </dgm:pt>
    <dgm:pt modelId="{59870F71-07D7-446C-8B2D-06BF25AACC6B}">
      <dgm:prSet/>
      <dgm:spPr/>
      <dgm:t>
        <a:bodyPr/>
        <a:lstStyle/>
        <a:p>
          <a:r>
            <a:rPr lang="en-US"/>
            <a:t>CREATIVIDAD Y ÁREA ARTÍSTICA</a:t>
          </a:r>
        </a:p>
      </dgm:t>
    </dgm:pt>
    <dgm:pt modelId="{EB1D049B-DA3A-468E-8873-99000B490075}" type="parTrans" cxnId="{9C506149-4245-47C7-B000-E47EFBD701C3}">
      <dgm:prSet/>
      <dgm:spPr/>
      <dgm:t>
        <a:bodyPr/>
        <a:lstStyle/>
        <a:p>
          <a:endParaRPr lang="en-US"/>
        </a:p>
      </dgm:t>
    </dgm:pt>
    <dgm:pt modelId="{6EAB2B0D-FEEA-45E1-B816-B3844D05682B}" type="sibTrans" cxnId="{9C506149-4245-47C7-B000-E47EFBD701C3}">
      <dgm:prSet/>
      <dgm:spPr/>
      <dgm:t>
        <a:bodyPr/>
        <a:lstStyle/>
        <a:p>
          <a:endParaRPr lang="en-US"/>
        </a:p>
      </dgm:t>
    </dgm:pt>
    <dgm:pt modelId="{11C64B3F-204E-4BA4-9461-C5F80F56CBBE}">
      <dgm:prSet/>
      <dgm:spPr/>
      <dgm:t>
        <a:bodyPr/>
        <a:lstStyle/>
        <a:p>
          <a:r>
            <a:rPr lang="en-US"/>
            <a:t>DESARROLLO SOCIOEMOCIONAL</a:t>
          </a:r>
        </a:p>
      </dgm:t>
    </dgm:pt>
    <dgm:pt modelId="{F174BA8E-3CAF-434F-839F-FDC7774D2E07}" type="parTrans" cxnId="{90B0A68D-897A-4B12-92AE-77B01A1D38ED}">
      <dgm:prSet/>
      <dgm:spPr/>
      <dgm:t>
        <a:bodyPr/>
        <a:lstStyle/>
        <a:p>
          <a:endParaRPr lang="en-US"/>
        </a:p>
      </dgm:t>
    </dgm:pt>
    <dgm:pt modelId="{236F0C36-38AC-4B6B-9833-1AE77D40FA50}" type="sibTrans" cxnId="{90B0A68D-897A-4B12-92AE-77B01A1D38ED}">
      <dgm:prSet/>
      <dgm:spPr/>
      <dgm:t>
        <a:bodyPr/>
        <a:lstStyle/>
        <a:p>
          <a:endParaRPr lang="en-US"/>
        </a:p>
      </dgm:t>
    </dgm:pt>
    <dgm:pt modelId="{658B8899-B4E9-4392-B807-62FA8A36BB8B}" type="pres">
      <dgm:prSet presAssocID="{F7C5B9BC-1EA7-4086-869E-04913C99A6F8}" presName="linear" presStyleCnt="0">
        <dgm:presLayoutVars>
          <dgm:animLvl val="lvl"/>
          <dgm:resizeHandles val="exact"/>
        </dgm:presLayoutVars>
      </dgm:prSet>
      <dgm:spPr/>
    </dgm:pt>
    <dgm:pt modelId="{A74281B2-9646-458E-AAAC-03EC136DD035}" type="pres">
      <dgm:prSet presAssocID="{3104BA3A-BBF0-4A44-A8C2-803E8DCE7AE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090A0CE-DB34-4AF8-83EA-BE4CA955DFC8}" type="pres">
      <dgm:prSet presAssocID="{9F2E9208-2E38-4874-AB32-A99989B0FCA1}" presName="spacer" presStyleCnt="0"/>
      <dgm:spPr/>
    </dgm:pt>
    <dgm:pt modelId="{79BC925A-3060-46C9-91D5-4709602910D1}" type="pres">
      <dgm:prSet presAssocID="{900406B8-A2C7-4CBD-BC2B-D8B9FA721DB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15824A1-8912-4944-88CD-3ED7C0879057}" type="pres">
      <dgm:prSet presAssocID="{A4E2D579-067A-4A9B-B15B-B685E280C60E}" presName="spacer" presStyleCnt="0"/>
      <dgm:spPr/>
    </dgm:pt>
    <dgm:pt modelId="{53BE7EFD-9F15-4AF6-8961-28FD40A8A25F}" type="pres">
      <dgm:prSet presAssocID="{11AD5D63-A5AD-45D3-8476-B2D89675073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468020D-8737-44D8-BD88-2F80330F341C}" type="pres">
      <dgm:prSet presAssocID="{11AD5D63-A5AD-45D3-8476-B2D896750731}" presName="childText" presStyleLbl="revTx" presStyleIdx="0" presStyleCnt="1">
        <dgm:presLayoutVars>
          <dgm:bulletEnabled val="1"/>
        </dgm:presLayoutVars>
      </dgm:prSet>
      <dgm:spPr/>
    </dgm:pt>
    <dgm:pt modelId="{196C69F2-B406-4007-919E-77DEBC974E38}" type="pres">
      <dgm:prSet presAssocID="{59870F71-07D7-446C-8B2D-06BF25AACC6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C5CB48D-9869-41D5-A1ED-7135109C2296}" type="pres">
      <dgm:prSet presAssocID="{6EAB2B0D-FEEA-45E1-B816-B3844D05682B}" presName="spacer" presStyleCnt="0"/>
      <dgm:spPr/>
    </dgm:pt>
    <dgm:pt modelId="{95069037-E0A7-49F7-8A2D-593DC07440E7}" type="pres">
      <dgm:prSet presAssocID="{11C64B3F-204E-4BA4-9461-C5F80F56CBB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16C2931-9B15-4A2F-B96C-9D6B9ECC4C21}" srcId="{F7C5B9BC-1EA7-4086-869E-04913C99A6F8}" destId="{900406B8-A2C7-4CBD-BC2B-D8B9FA721DBC}" srcOrd="1" destOrd="0" parTransId="{A88AEEC3-AA31-4956-8236-4678C7F3FE12}" sibTransId="{A4E2D579-067A-4A9B-B15B-B685E280C60E}"/>
    <dgm:cxn modelId="{9D6F0B34-DB85-45C2-A60C-23D6609CA5BE}" srcId="{11AD5D63-A5AD-45D3-8476-B2D896750731}" destId="{2BAF7F2E-BF70-4A45-B4A0-9FC269000BA6}" srcOrd="1" destOrd="0" parTransId="{71C33A51-6AD6-4326-BC25-C003573D06CC}" sibTransId="{2F6EBBC0-94DD-4979-8207-64690187BBAF}"/>
    <dgm:cxn modelId="{6ACAB260-3AD1-40C6-A3A0-48429B31A21E}" type="presOf" srcId="{F7C5B9BC-1EA7-4086-869E-04913C99A6F8}" destId="{658B8899-B4E9-4392-B807-62FA8A36BB8B}" srcOrd="0" destOrd="0" presId="urn:microsoft.com/office/officeart/2005/8/layout/vList2"/>
    <dgm:cxn modelId="{9C506149-4245-47C7-B000-E47EFBD701C3}" srcId="{F7C5B9BC-1EA7-4086-869E-04913C99A6F8}" destId="{59870F71-07D7-446C-8B2D-06BF25AACC6B}" srcOrd="3" destOrd="0" parTransId="{EB1D049B-DA3A-468E-8873-99000B490075}" sibTransId="{6EAB2B0D-FEEA-45E1-B816-B3844D05682B}"/>
    <dgm:cxn modelId="{19B3448A-27F5-497D-A5C9-370C65BBC9FB}" type="presOf" srcId="{3104BA3A-BBF0-4A44-A8C2-803E8DCE7AE0}" destId="{A74281B2-9646-458E-AAAC-03EC136DD035}" srcOrd="0" destOrd="0" presId="urn:microsoft.com/office/officeart/2005/8/layout/vList2"/>
    <dgm:cxn modelId="{90B0A68D-897A-4B12-92AE-77B01A1D38ED}" srcId="{F7C5B9BC-1EA7-4086-869E-04913C99A6F8}" destId="{11C64B3F-204E-4BA4-9461-C5F80F56CBBE}" srcOrd="4" destOrd="0" parTransId="{F174BA8E-3CAF-434F-839F-FDC7774D2E07}" sibTransId="{236F0C36-38AC-4B6B-9833-1AE77D40FA50}"/>
    <dgm:cxn modelId="{A66C8892-2EE0-4789-A101-05C18E843AB5}" srcId="{11AD5D63-A5AD-45D3-8476-B2D896750731}" destId="{6C85D671-6C22-4F35-9B69-2B812B55328B}" srcOrd="0" destOrd="0" parTransId="{FCC9A388-7F54-4DB5-AFCC-49484417668F}" sibTransId="{D49FE37E-23D6-45B1-AE62-DEFE0E36DCFF}"/>
    <dgm:cxn modelId="{0A763B93-8C0C-485F-9E2D-5898E1C693E3}" srcId="{F7C5B9BC-1EA7-4086-869E-04913C99A6F8}" destId="{11AD5D63-A5AD-45D3-8476-B2D896750731}" srcOrd="2" destOrd="0" parTransId="{8CE3E288-6D17-4C34-8EE4-F94DC97BD6A1}" sibTransId="{60E75026-489D-46A8-9713-938BEEF3674D}"/>
    <dgm:cxn modelId="{C086E2A7-DB7B-4E12-BB1E-449F14F8354E}" type="presOf" srcId="{59870F71-07D7-446C-8B2D-06BF25AACC6B}" destId="{196C69F2-B406-4007-919E-77DEBC974E38}" srcOrd="0" destOrd="0" presId="urn:microsoft.com/office/officeart/2005/8/layout/vList2"/>
    <dgm:cxn modelId="{C468B4BA-C8CE-4BC7-A2E6-B14AF12CE156}" type="presOf" srcId="{11AD5D63-A5AD-45D3-8476-B2D896750731}" destId="{53BE7EFD-9F15-4AF6-8961-28FD40A8A25F}" srcOrd="0" destOrd="0" presId="urn:microsoft.com/office/officeart/2005/8/layout/vList2"/>
    <dgm:cxn modelId="{522EB5CB-947E-4FBA-935D-7DF16C70C739}" type="presOf" srcId="{2BAF7F2E-BF70-4A45-B4A0-9FC269000BA6}" destId="{1468020D-8737-44D8-BD88-2F80330F341C}" srcOrd="0" destOrd="1" presId="urn:microsoft.com/office/officeart/2005/8/layout/vList2"/>
    <dgm:cxn modelId="{C4A0FFD1-E0EC-4DB1-9FEA-A4C7A55729DD}" type="presOf" srcId="{11C64B3F-204E-4BA4-9461-C5F80F56CBBE}" destId="{95069037-E0A7-49F7-8A2D-593DC07440E7}" srcOrd="0" destOrd="0" presId="urn:microsoft.com/office/officeart/2005/8/layout/vList2"/>
    <dgm:cxn modelId="{986A11D2-01FB-47BB-B2ED-33DF052872F0}" type="presOf" srcId="{900406B8-A2C7-4CBD-BC2B-D8B9FA721DBC}" destId="{79BC925A-3060-46C9-91D5-4709602910D1}" srcOrd="0" destOrd="0" presId="urn:microsoft.com/office/officeart/2005/8/layout/vList2"/>
    <dgm:cxn modelId="{30E97DE8-A61B-47B9-9C8E-303A765B7A9D}" srcId="{F7C5B9BC-1EA7-4086-869E-04913C99A6F8}" destId="{3104BA3A-BBF0-4A44-A8C2-803E8DCE7AE0}" srcOrd="0" destOrd="0" parTransId="{76FC372F-739B-4535-A131-DC487E950DAB}" sibTransId="{9F2E9208-2E38-4874-AB32-A99989B0FCA1}"/>
    <dgm:cxn modelId="{AEAACEF3-58DE-4377-8810-D34A4EAE13F0}" type="presOf" srcId="{6C85D671-6C22-4F35-9B69-2B812B55328B}" destId="{1468020D-8737-44D8-BD88-2F80330F341C}" srcOrd="0" destOrd="0" presId="urn:microsoft.com/office/officeart/2005/8/layout/vList2"/>
    <dgm:cxn modelId="{26D890B4-CAB8-4098-A995-ABE436A48887}" type="presParOf" srcId="{658B8899-B4E9-4392-B807-62FA8A36BB8B}" destId="{A74281B2-9646-458E-AAAC-03EC136DD035}" srcOrd="0" destOrd="0" presId="urn:microsoft.com/office/officeart/2005/8/layout/vList2"/>
    <dgm:cxn modelId="{C1EEB779-3090-4DCE-AA04-BC385AF325BC}" type="presParOf" srcId="{658B8899-B4E9-4392-B807-62FA8A36BB8B}" destId="{1090A0CE-DB34-4AF8-83EA-BE4CA955DFC8}" srcOrd="1" destOrd="0" presId="urn:microsoft.com/office/officeart/2005/8/layout/vList2"/>
    <dgm:cxn modelId="{C0D80D8E-6100-418E-BAC0-CF6C7C69FFB3}" type="presParOf" srcId="{658B8899-B4E9-4392-B807-62FA8A36BB8B}" destId="{79BC925A-3060-46C9-91D5-4709602910D1}" srcOrd="2" destOrd="0" presId="urn:microsoft.com/office/officeart/2005/8/layout/vList2"/>
    <dgm:cxn modelId="{307E2D9C-E35C-47D9-8368-5245EA43B92A}" type="presParOf" srcId="{658B8899-B4E9-4392-B807-62FA8A36BB8B}" destId="{915824A1-8912-4944-88CD-3ED7C0879057}" srcOrd="3" destOrd="0" presId="urn:microsoft.com/office/officeart/2005/8/layout/vList2"/>
    <dgm:cxn modelId="{31C6D5AF-F12A-4965-B9A5-2A68466FE407}" type="presParOf" srcId="{658B8899-B4E9-4392-B807-62FA8A36BB8B}" destId="{53BE7EFD-9F15-4AF6-8961-28FD40A8A25F}" srcOrd="4" destOrd="0" presId="urn:microsoft.com/office/officeart/2005/8/layout/vList2"/>
    <dgm:cxn modelId="{FEAD3F8B-81EB-4472-B040-4AEC06756187}" type="presParOf" srcId="{658B8899-B4E9-4392-B807-62FA8A36BB8B}" destId="{1468020D-8737-44D8-BD88-2F80330F341C}" srcOrd="5" destOrd="0" presId="urn:microsoft.com/office/officeart/2005/8/layout/vList2"/>
    <dgm:cxn modelId="{455B385D-3A96-4A5F-81F3-537ABDC86029}" type="presParOf" srcId="{658B8899-B4E9-4392-B807-62FA8A36BB8B}" destId="{196C69F2-B406-4007-919E-77DEBC974E38}" srcOrd="6" destOrd="0" presId="urn:microsoft.com/office/officeart/2005/8/layout/vList2"/>
    <dgm:cxn modelId="{C3EE322F-D7DF-4FB4-87AB-D870DEE00403}" type="presParOf" srcId="{658B8899-B4E9-4392-B807-62FA8A36BB8B}" destId="{EC5CB48D-9869-41D5-A1ED-7135109C2296}" srcOrd="7" destOrd="0" presId="urn:microsoft.com/office/officeart/2005/8/layout/vList2"/>
    <dgm:cxn modelId="{3DCB628A-D064-4EF0-81E9-03FBA01F3D53}" type="presParOf" srcId="{658B8899-B4E9-4392-B807-62FA8A36BB8B}" destId="{95069037-E0A7-49F7-8A2D-593DC07440E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AAC8D2-1EC9-4D05-888B-26A8DEABC1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90C2FB6-FE8B-4EBE-998D-B08565EFD80A}">
      <dgm:prSet/>
      <dgm:spPr/>
      <dgm:t>
        <a:bodyPr/>
        <a:lstStyle/>
        <a:p>
          <a:r>
            <a:rPr lang="en-US"/>
            <a:t>TERCERA ETAPA DE 3 A 5 AÑOS</a:t>
          </a:r>
        </a:p>
      </dgm:t>
    </dgm:pt>
    <dgm:pt modelId="{7B4B7A11-9C1A-46F2-9493-C092E3FA3AFC}" type="parTrans" cxnId="{BABCE8A4-C506-42C1-ADAF-67C4D99F4F9F}">
      <dgm:prSet/>
      <dgm:spPr/>
      <dgm:t>
        <a:bodyPr/>
        <a:lstStyle/>
        <a:p>
          <a:endParaRPr lang="en-US"/>
        </a:p>
      </dgm:t>
    </dgm:pt>
    <dgm:pt modelId="{35A826DE-35A0-42A4-9220-822F1E67B20D}" type="sibTrans" cxnId="{BABCE8A4-C506-42C1-ADAF-67C4D99F4F9F}">
      <dgm:prSet/>
      <dgm:spPr/>
      <dgm:t>
        <a:bodyPr/>
        <a:lstStyle/>
        <a:p>
          <a:endParaRPr lang="en-US"/>
        </a:p>
      </dgm:t>
    </dgm:pt>
    <dgm:pt modelId="{B5FF11B2-A45B-4098-A8A7-F86E8EF2E2B9}">
      <dgm:prSet/>
      <dgm:spPr/>
      <dgm:t>
        <a:bodyPr/>
        <a:lstStyle/>
        <a:p>
          <a:r>
            <a:rPr lang="en-US"/>
            <a:t>MOLDEAN SU COMPORTAMIENTO EN LOS ADULTOS QUE LO RODEAN Y DESARROLLAN EL SENTIDO DE LA INCIATIVA PARA EXPERIMENTAR</a:t>
          </a:r>
        </a:p>
      </dgm:t>
    </dgm:pt>
    <dgm:pt modelId="{6720B885-20BE-46C7-A50F-F6468603E823}" type="parTrans" cxnId="{9FACB99B-E756-4A90-B261-9E32D8240B78}">
      <dgm:prSet/>
      <dgm:spPr/>
      <dgm:t>
        <a:bodyPr/>
        <a:lstStyle/>
        <a:p>
          <a:endParaRPr lang="en-US"/>
        </a:p>
      </dgm:t>
    </dgm:pt>
    <dgm:pt modelId="{DECAF2F9-747A-4530-AC9D-9257AE763998}" type="sibTrans" cxnId="{9FACB99B-E756-4A90-B261-9E32D8240B78}">
      <dgm:prSet/>
      <dgm:spPr/>
      <dgm:t>
        <a:bodyPr/>
        <a:lstStyle/>
        <a:p>
          <a:endParaRPr lang="en-US"/>
        </a:p>
      </dgm:t>
    </dgm:pt>
    <dgm:pt modelId="{D0078811-5E50-437D-8F0D-075985AFA288}" type="pres">
      <dgm:prSet presAssocID="{67AAC8D2-1EC9-4D05-888B-26A8DEABC1AF}" presName="root" presStyleCnt="0">
        <dgm:presLayoutVars>
          <dgm:dir/>
          <dgm:resizeHandles val="exact"/>
        </dgm:presLayoutVars>
      </dgm:prSet>
      <dgm:spPr/>
    </dgm:pt>
    <dgm:pt modelId="{95F7611C-7595-4811-A281-39A863BEDF17}" type="pres">
      <dgm:prSet presAssocID="{E90C2FB6-FE8B-4EBE-998D-B08565EFD80A}" presName="compNode" presStyleCnt="0"/>
      <dgm:spPr/>
    </dgm:pt>
    <dgm:pt modelId="{E25847B8-EC16-4129-A05E-0A251E29EBE1}" type="pres">
      <dgm:prSet presAssocID="{E90C2FB6-FE8B-4EBE-998D-B08565EFD80A}" presName="bgRect" presStyleLbl="bgShp" presStyleIdx="0" presStyleCnt="2"/>
      <dgm:spPr/>
    </dgm:pt>
    <dgm:pt modelId="{9407FA94-B14F-40B8-BCEB-F88B4B2EFE72}" type="pres">
      <dgm:prSet presAssocID="{E90C2FB6-FE8B-4EBE-998D-B08565EFD8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F22A96A-041B-4491-BE90-3BC70FF16F90}" type="pres">
      <dgm:prSet presAssocID="{E90C2FB6-FE8B-4EBE-998D-B08565EFD80A}" presName="spaceRect" presStyleCnt="0"/>
      <dgm:spPr/>
    </dgm:pt>
    <dgm:pt modelId="{655B4362-8EA6-4885-8F43-A8D83B599681}" type="pres">
      <dgm:prSet presAssocID="{E90C2FB6-FE8B-4EBE-998D-B08565EFD80A}" presName="parTx" presStyleLbl="revTx" presStyleIdx="0" presStyleCnt="2">
        <dgm:presLayoutVars>
          <dgm:chMax val="0"/>
          <dgm:chPref val="0"/>
        </dgm:presLayoutVars>
      </dgm:prSet>
      <dgm:spPr/>
    </dgm:pt>
    <dgm:pt modelId="{DBFC1372-7EE4-4107-8C1F-D4167FB2F814}" type="pres">
      <dgm:prSet presAssocID="{35A826DE-35A0-42A4-9220-822F1E67B20D}" presName="sibTrans" presStyleCnt="0"/>
      <dgm:spPr/>
    </dgm:pt>
    <dgm:pt modelId="{090A3A78-EE34-4E58-9539-F4C6B2532A96}" type="pres">
      <dgm:prSet presAssocID="{B5FF11B2-A45B-4098-A8A7-F86E8EF2E2B9}" presName="compNode" presStyleCnt="0"/>
      <dgm:spPr/>
    </dgm:pt>
    <dgm:pt modelId="{14633752-689A-4AA2-AECA-D023F3DA6BC7}" type="pres">
      <dgm:prSet presAssocID="{B5FF11B2-A45B-4098-A8A7-F86E8EF2E2B9}" presName="bgRect" presStyleLbl="bgShp" presStyleIdx="1" presStyleCnt="2"/>
      <dgm:spPr/>
    </dgm:pt>
    <dgm:pt modelId="{D7A1D1B6-E97E-496F-9D87-4E56B56EE0E3}" type="pres">
      <dgm:prSet presAssocID="{B5FF11B2-A45B-4098-A8A7-F86E8EF2E2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246B24F-7DAE-407D-8326-393A12B1D943}" type="pres">
      <dgm:prSet presAssocID="{B5FF11B2-A45B-4098-A8A7-F86E8EF2E2B9}" presName="spaceRect" presStyleCnt="0"/>
      <dgm:spPr/>
    </dgm:pt>
    <dgm:pt modelId="{97D0D68E-3BBB-4570-8A9F-17E91083D731}" type="pres">
      <dgm:prSet presAssocID="{B5FF11B2-A45B-4098-A8A7-F86E8EF2E2B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817BF69-A953-412D-A612-991CB58CECE1}" type="presOf" srcId="{E90C2FB6-FE8B-4EBE-998D-B08565EFD80A}" destId="{655B4362-8EA6-4885-8F43-A8D83B599681}" srcOrd="0" destOrd="0" presId="urn:microsoft.com/office/officeart/2018/2/layout/IconVerticalSolidList"/>
    <dgm:cxn modelId="{9FACB99B-E756-4A90-B261-9E32D8240B78}" srcId="{67AAC8D2-1EC9-4D05-888B-26A8DEABC1AF}" destId="{B5FF11B2-A45B-4098-A8A7-F86E8EF2E2B9}" srcOrd="1" destOrd="0" parTransId="{6720B885-20BE-46C7-A50F-F6468603E823}" sibTransId="{DECAF2F9-747A-4530-AC9D-9257AE763998}"/>
    <dgm:cxn modelId="{BABCE8A4-C506-42C1-ADAF-67C4D99F4F9F}" srcId="{67AAC8D2-1EC9-4D05-888B-26A8DEABC1AF}" destId="{E90C2FB6-FE8B-4EBE-998D-B08565EFD80A}" srcOrd="0" destOrd="0" parTransId="{7B4B7A11-9C1A-46F2-9493-C092E3FA3AFC}" sibTransId="{35A826DE-35A0-42A4-9220-822F1E67B20D}"/>
    <dgm:cxn modelId="{9678FDBB-98E8-4E01-9481-423976F9EBA1}" type="presOf" srcId="{67AAC8D2-1EC9-4D05-888B-26A8DEABC1AF}" destId="{D0078811-5E50-437D-8F0D-075985AFA288}" srcOrd="0" destOrd="0" presId="urn:microsoft.com/office/officeart/2018/2/layout/IconVerticalSolidList"/>
    <dgm:cxn modelId="{9067C3DF-02B9-429F-B75A-07DDCF0DF2B2}" type="presOf" srcId="{B5FF11B2-A45B-4098-A8A7-F86E8EF2E2B9}" destId="{97D0D68E-3BBB-4570-8A9F-17E91083D731}" srcOrd="0" destOrd="0" presId="urn:microsoft.com/office/officeart/2018/2/layout/IconVerticalSolidList"/>
    <dgm:cxn modelId="{8F117028-A618-4F02-9356-3DBE3AAEC35C}" type="presParOf" srcId="{D0078811-5E50-437D-8F0D-075985AFA288}" destId="{95F7611C-7595-4811-A281-39A863BEDF17}" srcOrd="0" destOrd="0" presId="urn:microsoft.com/office/officeart/2018/2/layout/IconVerticalSolidList"/>
    <dgm:cxn modelId="{74DD907E-C456-4EA7-BC61-FA46805C78F0}" type="presParOf" srcId="{95F7611C-7595-4811-A281-39A863BEDF17}" destId="{E25847B8-EC16-4129-A05E-0A251E29EBE1}" srcOrd="0" destOrd="0" presId="urn:microsoft.com/office/officeart/2018/2/layout/IconVerticalSolidList"/>
    <dgm:cxn modelId="{E8BAA462-0651-44FF-ABB1-9670A0F036E2}" type="presParOf" srcId="{95F7611C-7595-4811-A281-39A863BEDF17}" destId="{9407FA94-B14F-40B8-BCEB-F88B4B2EFE72}" srcOrd="1" destOrd="0" presId="urn:microsoft.com/office/officeart/2018/2/layout/IconVerticalSolidList"/>
    <dgm:cxn modelId="{3850600F-0939-476A-B2F4-71A5D805CA84}" type="presParOf" srcId="{95F7611C-7595-4811-A281-39A863BEDF17}" destId="{DF22A96A-041B-4491-BE90-3BC70FF16F90}" srcOrd="2" destOrd="0" presId="urn:microsoft.com/office/officeart/2018/2/layout/IconVerticalSolidList"/>
    <dgm:cxn modelId="{DBACB98A-DFBE-4877-8B47-03BE516C3CBD}" type="presParOf" srcId="{95F7611C-7595-4811-A281-39A863BEDF17}" destId="{655B4362-8EA6-4885-8F43-A8D83B599681}" srcOrd="3" destOrd="0" presId="urn:microsoft.com/office/officeart/2018/2/layout/IconVerticalSolidList"/>
    <dgm:cxn modelId="{6ABFDD24-73D3-42E4-91D4-E40E84C83D93}" type="presParOf" srcId="{D0078811-5E50-437D-8F0D-075985AFA288}" destId="{DBFC1372-7EE4-4107-8C1F-D4167FB2F814}" srcOrd="1" destOrd="0" presId="urn:microsoft.com/office/officeart/2018/2/layout/IconVerticalSolidList"/>
    <dgm:cxn modelId="{7E3F8BB8-CE84-4715-AE7D-3C6F0FAB2188}" type="presParOf" srcId="{D0078811-5E50-437D-8F0D-075985AFA288}" destId="{090A3A78-EE34-4E58-9539-F4C6B2532A96}" srcOrd="2" destOrd="0" presId="urn:microsoft.com/office/officeart/2018/2/layout/IconVerticalSolidList"/>
    <dgm:cxn modelId="{0F17983B-B12C-40D6-95E4-F41209485538}" type="presParOf" srcId="{090A3A78-EE34-4E58-9539-F4C6B2532A96}" destId="{14633752-689A-4AA2-AECA-D023F3DA6BC7}" srcOrd="0" destOrd="0" presId="urn:microsoft.com/office/officeart/2018/2/layout/IconVerticalSolidList"/>
    <dgm:cxn modelId="{9CAD56CE-C6D5-416B-AC65-F3FAE20A0BC8}" type="presParOf" srcId="{090A3A78-EE34-4E58-9539-F4C6B2532A96}" destId="{D7A1D1B6-E97E-496F-9D87-4E56B56EE0E3}" srcOrd="1" destOrd="0" presId="urn:microsoft.com/office/officeart/2018/2/layout/IconVerticalSolidList"/>
    <dgm:cxn modelId="{24E55008-CED8-435D-A95B-2564D1B0B3F7}" type="presParOf" srcId="{090A3A78-EE34-4E58-9539-F4C6B2532A96}" destId="{1246B24F-7DAE-407D-8326-393A12B1D943}" srcOrd="2" destOrd="0" presId="urn:microsoft.com/office/officeart/2018/2/layout/IconVerticalSolidList"/>
    <dgm:cxn modelId="{4B9259CD-A4B6-48AB-902B-89484FA0292B}" type="presParOf" srcId="{090A3A78-EE34-4E58-9539-F4C6B2532A96}" destId="{97D0D68E-3BBB-4570-8A9F-17E91083D7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B62223D-3CC7-4852-B970-4B19DB865D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D585995-008A-4EB6-9FA8-3B3D5FF08AC5}">
      <dgm:prSet/>
      <dgm:spPr/>
      <dgm:t>
        <a:bodyPr/>
        <a:lstStyle/>
        <a:p>
          <a:r>
            <a:rPr lang="en-US"/>
            <a:t>CUARTA ETAPA DE 6 A 12 AÑOS</a:t>
          </a:r>
        </a:p>
      </dgm:t>
    </dgm:pt>
    <dgm:pt modelId="{A759A59C-F03C-4F87-947A-74E2652FDE8E}" type="parTrans" cxnId="{DB449D69-8A6C-4ADF-878F-2E1FEF0E1D7E}">
      <dgm:prSet/>
      <dgm:spPr/>
      <dgm:t>
        <a:bodyPr/>
        <a:lstStyle/>
        <a:p>
          <a:endParaRPr lang="en-US"/>
        </a:p>
      </dgm:t>
    </dgm:pt>
    <dgm:pt modelId="{3806255D-5EF2-4369-8DF3-FD7FCD3373D5}" type="sibTrans" cxnId="{DB449D69-8A6C-4ADF-878F-2E1FEF0E1D7E}">
      <dgm:prSet/>
      <dgm:spPr/>
      <dgm:t>
        <a:bodyPr/>
        <a:lstStyle/>
        <a:p>
          <a:endParaRPr lang="en-US"/>
        </a:p>
      </dgm:t>
    </dgm:pt>
    <dgm:pt modelId="{FE708A4B-7404-4AF5-ADC4-B9FAF2BACC16}">
      <dgm:prSet/>
      <dgm:spPr/>
      <dgm:t>
        <a:bodyPr/>
        <a:lstStyle/>
        <a:p>
          <a:r>
            <a:rPr lang="en-US"/>
            <a:t>DESARROLLAN SENTIDO DE AFÁN DEBIDO AL NÚMERO ALTO DE NUEVAS HABILIDADES Y CONOCIMIENTOS.</a:t>
          </a:r>
        </a:p>
      </dgm:t>
    </dgm:pt>
    <dgm:pt modelId="{581ADA58-83CA-4D9F-BC6D-9BE6716369FC}" type="parTrans" cxnId="{A7B8D74D-F347-444E-AF8E-2DF31CC9A95C}">
      <dgm:prSet/>
      <dgm:spPr/>
      <dgm:t>
        <a:bodyPr/>
        <a:lstStyle/>
        <a:p>
          <a:endParaRPr lang="en-US"/>
        </a:p>
      </dgm:t>
    </dgm:pt>
    <dgm:pt modelId="{85608FEB-F4B5-4946-BE21-5D7654D80E7B}" type="sibTrans" cxnId="{A7B8D74D-F347-444E-AF8E-2DF31CC9A95C}">
      <dgm:prSet/>
      <dgm:spPr/>
      <dgm:t>
        <a:bodyPr/>
        <a:lstStyle/>
        <a:p>
          <a:endParaRPr lang="en-US"/>
        </a:p>
      </dgm:t>
    </dgm:pt>
    <dgm:pt modelId="{EBAE89AD-DC1D-43C8-BE97-829F78A33D63}">
      <dgm:prSet/>
      <dgm:spPr/>
      <dgm:t>
        <a:bodyPr/>
        <a:lstStyle/>
        <a:p>
          <a:r>
            <a:rPr lang="en-US"/>
            <a:t>DESARROLLO SOCIAL CON LOS COMPAÑEROS, EN ESTA ETAPA EL NIÑO INCLUYE LA ESCUELA Y EL VECINDARIO MÁS ALLÁ DEL NÚCLEO FAMILIAR.</a:t>
          </a:r>
        </a:p>
      </dgm:t>
    </dgm:pt>
    <dgm:pt modelId="{ACD69B71-9A77-4A34-B944-2B4139B6E2B3}" type="parTrans" cxnId="{6ECE2F9B-FDD0-4C4D-8740-139896C0EE5B}">
      <dgm:prSet/>
      <dgm:spPr/>
      <dgm:t>
        <a:bodyPr/>
        <a:lstStyle/>
        <a:p>
          <a:endParaRPr lang="en-US"/>
        </a:p>
      </dgm:t>
    </dgm:pt>
    <dgm:pt modelId="{8A59A621-F28C-4488-9CAA-E761FC265775}" type="sibTrans" cxnId="{6ECE2F9B-FDD0-4C4D-8740-139896C0EE5B}">
      <dgm:prSet/>
      <dgm:spPr/>
      <dgm:t>
        <a:bodyPr/>
        <a:lstStyle/>
        <a:p>
          <a:endParaRPr lang="en-US"/>
        </a:p>
      </dgm:t>
    </dgm:pt>
    <dgm:pt modelId="{044CDC39-F6C5-4F2A-9FBD-DFD68D40EDCC}" type="pres">
      <dgm:prSet presAssocID="{6B62223D-3CC7-4852-B970-4B19DB865D5B}" presName="root" presStyleCnt="0">
        <dgm:presLayoutVars>
          <dgm:dir/>
          <dgm:resizeHandles val="exact"/>
        </dgm:presLayoutVars>
      </dgm:prSet>
      <dgm:spPr/>
    </dgm:pt>
    <dgm:pt modelId="{E72E4DC7-50F8-4A80-B0F1-CE567E475744}" type="pres">
      <dgm:prSet presAssocID="{6D585995-008A-4EB6-9FA8-3B3D5FF08AC5}" presName="compNode" presStyleCnt="0"/>
      <dgm:spPr/>
    </dgm:pt>
    <dgm:pt modelId="{779193F9-3F7D-42AC-B1FF-1A69F73062D1}" type="pres">
      <dgm:prSet presAssocID="{6D585995-008A-4EB6-9FA8-3B3D5FF08AC5}" presName="bgRect" presStyleLbl="bgShp" presStyleIdx="0" presStyleCnt="3"/>
      <dgm:spPr/>
    </dgm:pt>
    <dgm:pt modelId="{949E2DEC-31D5-4FEB-A6E5-D924B4D55398}" type="pres">
      <dgm:prSet presAssocID="{6D585995-008A-4EB6-9FA8-3B3D5FF08A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67134A3-0BCD-460A-BDA0-5D265DBBD17F}" type="pres">
      <dgm:prSet presAssocID="{6D585995-008A-4EB6-9FA8-3B3D5FF08AC5}" presName="spaceRect" presStyleCnt="0"/>
      <dgm:spPr/>
    </dgm:pt>
    <dgm:pt modelId="{A21ABF4E-D665-4600-90FE-8AE78C6B4C06}" type="pres">
      <dgm:prSet presAssocID="{6D585995-008A-4EB6-9FA8-3B3D5FF08AC5}" presName="parTx" presStyleLbl="revTx" presStyleIdx="0" presStyleCnt="3">
        <dgm:presLayoutVars>
          <dgm:chMax val="0"/>
          <dgm:chPref val="0"/>
        </dgm:presLayoutVars>
      </dgm:prSet>
      <dgm:spPr/>
    </dgm:pt>
    <dgm:pt modelId="{ED851954-3ECB-4AD7-BC33-5B5C4C2473E3}" type="pres">
      <dgm:prSet presAssocID="{3806255D-5EF2-4369-8DF3-FD7FCD3373D5}" presName="sibTrans" presStyleCnt="0"/>
      <dgm:spPr/>
    </dgm:pt>
    <dgm:pt modelId="{B73677D2-A724-4AE9-AA2D-B6E9A741EE63}" type="pres">
      <dgm:prSet presAssocID="{FE708A4B-7404-4AF5-ADC4-B9FAF2BACC16}" presName="compNode" presStyleCnt="0"/>
      <dgm:spPr/>
    </dgm:pt>
    <dgm:pt modelId="{2E1B618D-1007-43CF-9555-83285E13E44C}" type="pres">
      <dgm:prSet presAssocID="{FE708A4B-7404-4AF5-ADC4-B9FAF2BACC16}" presName="bgRect" presStyleLbl="bgShp" presStyleIdx="1" presStyleCnt="3"/>
      <dgm:spPr/>
    </dgm:pt>
    <dgm:pt modelId="{D553A7C9-9CD8-4814-9AEA-085398EA8002}" type="pres">
      <dgm:prSet presAssocID="{FE708A4B-7404-4AF5-ADC4-B9FAF2BACC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774B44-037B-4461-9CAF-4D2518E49856}" type="pres">
      <dgm:prSet presAssocID="{FE708A4B-7404-4AF5-ADC4-B9FAF2BACC16}" presName="spaceRect" presStyleCnt="0"/>
      <dgm:spPr/>
    </dgm:pt>
    <dgm:pt modelId="{5FFF5BDE-83FD-4775-91E2-CDDB7A52F05A}" type="pres">
      <dgm:prSet presAssocID="{FE708A4B-7404-4AF5-ADC4-B9FAF2BACC16}" presName="parTx" presStyleLbl="revTx" presStyleIdx="1" presStyleCnt="3">
        <dgm:presLayoutVars>
          <dgm:chMax val="0"/>
          <dgm:chPref val="0"/>
        </dgm:presLayoutVars>
      </dgm:prSet>
      <dgm:spPr/>
    </dgm:pt>
    <dgm:pt modelId="{5FC75DC1-1E04-4813-834F-D6D8D2E734EE}" type="pres">
      <dgm:prSet presAssocID="{85608FEB-F4B5-4946-BE21-5D7654D80E7B}" presName="sibTrans" presStyleCnt="0"/>
      <dgm:spPr/>
    </dgm:pt>
    <dgm:pt modelId="{6A49F9D6-6A8C-4852-86B5-D87E5EC262F1}" type="pres">
      <dgm:prSet presAssocID="{EBAE89AD-DC1D-43C8-BE97-829F78A33D63}" presName="compNode" presStyleCnt="0"/>
      <dgm:spPr/>
    </dgm:pt>
    <dgm:pt modelId="{5CE91EB4-C307-40BD-B4C4-EDAFCDDFBEDB}" type="pres">
      <dgm:prSet presAssocID="{EBAE89AD-DC1D-43C8-BE97-829F78A33D63}" presName="bgRect" presStyleLbl="bgShp" presStyleIdx="2" presStyleCnt="3"/>
      <dgm:spPr/>
    </dgm:pt>
    <dgm:pt modelId="{98CA04DF-C38A-4FC9-AC7C-A3C3E8F82151}" type="pres">
      <dgm:prSet presAssocID="{EBAE89AD-DC1D-43C8-BE97-829F78A33D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FF13595-44B6-41DF-94B8-B7750C8CFE0A}" type="pres">
      <dgm:prSet presAssocID="{EBAE89AD-DC1D-43C8-BE97-829F78A33D63}" presName="spaceRect" presStyleCnt="0"/>
      <dgm:spPr/>
    </dgm:pt>
    <dgm:pt modelId="{5EFE8803-FD14-46C6-87F1-A9EE74B6A852}" type="pres">
      <dgm:prSet presAssocID="{EBAE89AD-DC1D-43C8-BE97-829F78A33D6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AEA7E17-B459-462C-8381-4D6CDDD1F026}" type="presOf" srcId="{6D585995-008A-4EB6-9FA8-3B3D5FF08AC5}" destId="{A21ABF4E-D665-4600-90FE-8AE78C6B4C06}" srcOrd="0" destOrd="0" presId="urn:microsoft.com/office/officeart/2018/2/layout/IconVerticalSolidList"/>
    <dgm:cxn modelId="{DB449D69-8A6C-4ADF-878F-2E1FEF0E1D7E}" srcId="{6B62223D-3CC7-4852-B970-4B19DB865D5B}" destId="{6D585995-008A-4EB6-9FA8-3B3D5FF08AC5}" srcOrd="0" destOrd="0" parTransId="{A759A59C-F03C-4F87-947A-74E2652FDE8E}" sibTransId="{3806255D-5EF2-4369-8DF3-FD7FCD3373D5}"/>
    <dgm:cxn modelId="{A7B8D74D-F347-444E-AF8E-2DF31CC9A95C}" srcId="{6B62223D-3CC7-4852-B970-4B19DB865D5B}" destId="{FE708A4B-7404-4AF5-ADC4-B9FAF2BACC16}" srcOrd="1" destOrd="0" parTransId="{581ADA58-83CA-4D9F-BC6D-9BE6716369FC}" sibTransId="{85608FEB-F4B5-4946-BE21-5D7654D80E7B}"/>
    <dgm:cxn modelId="{99119557-C252-4683-8C9F-442C9ECD7A76}" type="presOf" srcId="{6B62223D-3CC7-4852-B970-4B19DB865D5B}" destId="{044CDC39-F6C5-4F2A-9FBD-DFD68D40EDCC}" srcOrd="0" destOrd="0" presId="urn:microsoft.com/office/officeart/2018/2/layout/IconVerticalSolidList"/>
    <dgm:cxn modelId="{6ECE2F9B-FDD0-4C4D-8740-139896C0EE5B}" srcId="{6B62223D-3CC7-4852-B970-4B19DB865D5B}" destId="{EBAE89AD-DC1D-43C8-BE97-829F78A33D63}" srcOrd="2" destOrd="0" parTransId="{ACD69B71-9A77-4A34-B944-2B4139B6E2B3}" sibTransId="{8A59A621-F28C-4488-9CAA-E761FC265775}"/>
    <dgm:cxn modelId="{007F9AAC-53D8-487D-947F-2DF5251FDE37}" type="presOf" srcId="{EBAE89AD-DC1D-43C8-BE97-829F78A33D63}" destId="{5EFE8803-FD14-46C6-87F1-A9EE74B6A852}" srcOrd="0" destOrd="0" presId="urn:microsoft.com/office/officeart/2018/2/layout/IconVerticalSolidList"/>
    <dgm:cxn modelId="{98EC56AD-9557-4CE3-B3C6-C21FAC891028}" type="presOf" srcId="{FE708A4B-7404-4AF5-ADC4-B9FAF2BACC16}" destId="{5FFF5BDE-83FD-4775-91E2-CDDB7A52F05A}" srcOrd="0" destOrd="0" presId="urn:microsoft.com/office/officeart/2018/2/layout/IconVerticalSolidList"/>
    <dgm:cxn modelId="{4C1A4EA0-A324-439E-8E3C-676C6603A708}" type="presParOf" srcId="{044CDC39-F6C5-4F2A-9FBD-DFD68D40EDCC}" destId="{E72E4DC7-50F8-4A80-B0F1-CE567E475744}" srcOrd="0" destOrd="0" presId="urn:microsoft.com/office/officeart/2018/2/layout/IconVerticalSolidList"/>
    <dgm:cxn modelId="{4603A25F-A272-41EC-B2B8-725F5062D8DC}" type="presParOf" srcId="{E72E4DC7-50F8-4A80-B0F1-CE567E475744}" destId="{779193F9-3F7D-42AC-B1FF-1A69F73062D1}" srcOrd="0" destOrd="0" presId="urn:microsoft.com/office/officeart/2018/2/layout/IconVerticalSolidList"/>
    <dgm:cxn modelId="{7EA7AE5A-D61B-4FCE-B205-1FFBF77A04BD}" type="presParOf" srcId="{E72E4DC7-50F8-4A80-B0F1-CE567E475744}" destId="{949E2DEC-31D5-4FEB-A6E5-D924B4D55398}" srcOrd="1" destOrd="0" presId="urn:microsoft.com/office/officeart/2018/2/layout/IconVerticalSolidList"/>
    <dgm:cxn modelId="{A8082A4C-A318-456C-9314-BB77FFC7777C}" type="presParOf" srcId="{E72E4DC7-50F8-4A80-B0F1-CE567E475744}" destId="{767134A3-0BCD-460A-BDA0-5D265DBBD17F}" srcOrd="2" destOrd="0" presId="urn:microsoft.com/office/officeart/2018/2/layout/IconVerticalSolidList"/>
    <dgm:cxn modelId="{1A5CE85C-22F9-41FD-A9DD-60021A3350C1}" type="presParOf" srcId="{E72E4DC7-50F8-4A80-B0F1-CE567E475744}" destId="{A21ABF4E-D665-4600-90FE-8AE78C6B4C06}" srcOrd="3" destOrd="0" presId="urn:microsoft.com/office/officeart/2018/2/layout/IconVerticalSolidList"/>
    <dgm:cxn modelId="{4BBF49F5-0C28-4F92-8E5E-063E555F4D7A}" type="presParOf" srcId="{044CDC39-F6C5-4F2A-9FBD-DFD68D40EDCC}" destId="{ED851954-3ECB-4AD7-BC33-5B5C4C2473E3}" srcOrd="1" destOrd="0" presId="urn:microsoft.com/office/officeart/2018/2/layout/IconVerticalSolidList"/>
    <dgm:cxn modelId="{22D041B1-6053-411F-B685-3F506BFDD0F2}" type="presParOf" srcId="{044CDC39-F6C5-4F2A-9FBD-DFD68D40EDCC}" destId="{B73677D2-A724-4AE9-AA2D-B6E9A741EE63}" srcOrd="2" destOrd="0" presId="urn:microsoft.com/office/officeart/2018/2/layout/IconVerticalSolidList"/>
    <dgm:cxn modelId="{CF6DCCA0-3A3F-4C0D-AA3E-9027D9FFF8D8}" type="presParOf" srcId="{B73677D2-A724-4AE9-AA2D-B6E9A741EE63}" destId="{2E1B618D-1007-43CF-9555-83285E13E44C}" srcOrd="0" destOrd="0" presId="urn:microsoft.com/office/officeart/2018/2/layout/IconVerticalSolidList"/>
    <dgm:cxn modelId="{CC912F21-5BAB-47F4-8856-32EC21166F0B}" type="presParOf" srcId="{B73677D2-A724-4AE9-AA2D-B6E9A741EE63}" destId="{D553A7C9-9CD8-4814-9AEA-085398EA8002}" srcOrd="1" destOrd="0" presId="urn:microsoft.com/office/officeart/2018/2/layout/IconVerticalSolidList"/>
    <dgm:cxn modelId="{BC8CA465-D65F-48CD-9EAD-6677E3A4EC4F}" type="presParOf" srcId="{B73677D2-A724-4AE9-AA2D-B6E9A741EE63}" destId="{A3774B44-037B-4461-9CAF-4D2518E49856}" srcOrd="2" destOrd="0" presId="urn:microsoft.com/office/officeart/2018/2/layout/IconVerticalSolidList"/>
    <dgm:cxn modelId="{89B8CF7F-2DA0-432A-AD89-267E0E301B5D}" type="presParOf" srcId="{B73677D2-A724-4AE9-AA2D-B6E9A741EE63}" destId="{5FFF5BDE-83FD-4775-91E2-CDDB7A52F05A}" srcOrd="3" destOrd="0" presId="urn:microsoft.com/office/officeart/2018/2/layout/IconVerticalSolidList"/>
    <dgm:cxn modelId="{AAC98BAF-BB42-4AE5-B18F-999A73C766DF}" type="presParOf" srcId="{044CDC39-F6C5-4F2A-9FBD-DFD68D40EDCC}" destId="{5FC75DC1-1E04-4813-834F-D6D8D2E734EE}" srcOrd="3" destOrd="0" presId="urn:microsoft.com/office/officeart/2018/2/layout/IconVerticalSolidList"/>
    <dgm:cxn modelId="{AB83C6F7-00C4-4ECE-B372-ECBA072A2E0A}" type="presParOf" srcId="{044CDC39-F6C5-4F2A-9FBD-DFD68D40EDCC}" destId="{6A49F9D6-6A8C-4852-86B5-D87E5EC262F1}" srcOrd="4" destOrd="0" presId="urn:microsoft.com/office/officeart/2018/2/layout/IconVerticalSolidList"/>
    <dgm:cxn modelId="{B8B57F68-2118-4D0C-81A7-C56BE6245A17}" type="presParOf" srcId="{6A49F9D6-6A8C-4852-86B5-D87E5EC262F1}" destId="{5CE91EB4-C307-40BD-B4C4-EDAFCDDFBEDB}" srcOrd="0" destOrd="0" presId="urn:microsoft.com/office/officeart/2018/2/layout/IconVerticalSolidList"/>
    <dgm:cxn modelId="{1DCFD634-89F2-4B6C-99D3-D02805963AD4}" type="presParOf" srcId="{6A49F9D6-6A8C-4852-86B5-D87E5EC262F1}" destId="{98CA04DF-C38A-4FC9-AC7C-A3C3E8F82151}" srcOrd="1" destOrd="0" presId="urn:microsoft.com/office/officeart/2018/2/layout/IconVerticalSolidList"/>
    <dgm:cxn modelId="{BCF4A522-3C60-4BD3-8A1E-78F2FF0B35E3}" type="presParOf" srcId="{6A49F9D6-6A8C-4852-86B5-D87E5EC262F1}" destId="{9FF13595-44B6-41DF-94B8-B7750C8CFE0A}" srcOrd="2" destOrd="0" presId="urn:microsoft.com/office/officeart/2018/2/layout/IconVerticalSolidList"/>
    <dgm:cxn modelId="{B0822299-5E15-425D-B0E4-EAF4162C4F0A}" type="presParOf" srcId="{6A49F9D6-6A8C-4852-86B5-D87E5EC262F1}" destId="{5EFE8803-FD14-46C6-87F1-A9EE74B6A8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9DE227A-5630-4D73-8DD4-DF802DCC5513}" type="doc">
      <dgm:prSet loTypeId="urn:microsoft.com/office/officeart/2005/8/layout/vList5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44AA07-39F5-44B5-85B0-C3B993AA61B3}">
      <dgm:prSet/>
      <dgm:spPr/>
      <dgm:t>
        <a:bodyPr/>
        <a:lstStyle/>
        <a:p>
          <a:r>
            <a:rPr lang="en-US"/>
            <a:t>SON DOS CONSTRUCTOS PSICOLÓGICOS Y UNA REALIDAD SOCIAL:</a:t>
          </a:r>
        </a:p>
      </dgm:t>
    </dgm:pt>
    <dgm:pt modelId="{EEA027FF-91EF-4AAC-85EE-E4099A5AD9F0}" type="parTrans" cxnId="{CF115458-64EF-489C-B024-DBE7AC1086EA}">
      <dgm:prSet/>
      <dgm:spPr/>
      <dgm:t>
        <a:bodyPr/>
        <a:lstStyle/>
        <a:p>
          <a:endParaRPr lang="en-US"/>
        </a:p>
      </dgm:t>
    </dgm:pt>
    <dgm:pt modelId="{C4F5CF96-71DF-4185-838B-F7A7012B0237}" type="sibTrans" cxnId="{CF115458-64EF-489C-B024-DBE7AC1086EA}">
      <dgm:prSet/>
      <dgm:spPr/>
      <dgm:t>
        <a:bodyPr/>
        <a:lstStyle/>
        <a:p>
          <a:endParaRPr lang="en-US"/>
        </a:p>
      </dgm:t>
    </dgm:pt>
    <dgm:pt modelId="{0CD906B3-8459-43BB-9DAB-CE43DE9241EB}">
      <dgm:prSet/>
      <dgm:spPr/>
      <dgm:t>
        <a:bodyPr/>
        <a:lstStyle/>
        <a:p>
          <a:r>
            <a:rPr lang="en-US"/>
            <a:t>PERFECCIONISMO</a:t>
          </a:r>
        </a:p>
      </dgm:t>
    </dgm:pt>
    <dgm:pt modelId="{5A1D4430-FA9A-4328-B5E2-7FCA2C27DBE3}" type="parTrans" cxnId="{D53D5E14-4A64-483A-A2A4-10DD63652321}">
      <dgm:prSet/>
      <dgm:spPr/>
      <dgm:t>
        <a:bodyPr/>
        <a:lstStyle/>
        <a:p>
          <a:endParaRPr lang="en-US"/>
        </a:p>
      </dgm:t>
    </dgm:pt>
    <dgm:pt modelId="{F6C3BFCD-518B-4A81-AEDE-22BEB0C6665F}" type="sibTrans" cxnId="{D53D5E14-4A64-483A-A2A4-10DD63652321}">
      <dgm:prSet/>
      <dgm:spPr/>
      <dgm:t>
        <a:bodyPr/>
        <a:lstStyle/>
        <a:p>
          <a:endParaRPr lang="en-US"/>
        </a:p>
      </dgm:t>
    </dgm:pt>
    <dgm:pt modelId="{BBF9EF4A-0983-4FF8-AC1A-81AD0CE4B675}">
      <dgm:prSet/>
      <dgm:spPr/>
      <dgm:t>
        <a:bodyPr/>
        <a:lstStyle/>
        <a:p>
          <a:r>
            <a:rPr lang="en-US"/>
            <a:t>SOBREEXCITABILIDAD</a:t>
          </a:r>
        </a:p>
      </dgm:t>
    </dgm:pt>
    <dgm:pt modelId="{288D9D12-E733-4AC4-B444-E991215AB25B}" type="parTrans" cxnId="{71EEC715-9A89-4591-AC58-D2AE11FE953B}">
      <dgm:prSet/>
      <dgm:spPr/>
      <dgm:t>
        <a:bodyPr/>
        <a:lstStyle/>
        <a:p>
          <a:endParaRPr lang="en-US"/>
        </a:p>
      </dgm:t>
    </dgm:pt>
    <dgm:pt modelId="{7E79B4C1-2EF7-470F-AC7E-A813C566B616}" type="sibTrans" cxnId="{71EEC715-9A89-4591-AC58-D2AE11FE953B}">
      <dgm:prSet/>
      <dgm:spPr/>
      <dgm:t>
        <a:bodyPr/>
        <a:lstStyle/>
        <a:p>
          <a:endParaRPr lang="en-US"/>
        </a:p>
      </dgm:t>
    </dgm:pt>
    <dgm:pt modelId="{68A5CFC8-8D76-4363-B549-265364E72EF8}">
      <dgm:prSet/>
      <dgm:spPr/>
      <dgm:t>
        <a:bodyPr/>
        <a:lstStyle/>
        <a:p>
          <a:r>
            <a:rPr lang="en-US"/>
            <a:t>DESVENTAJA SOCIAL</a:t>
          </a:r>
        </a:p>
      </dgm:t>
    </dgm:pt>
    <dgm:pt modelId="{5A3696E0-1CF1-4C46-88D9-739962B43088}" type="parTrans" cxnId="{C132D2B8-0464-423A-84C3-89DC9D5673F4}">
      <dgm:prSet/>
      <dgm:spPr/>
      <dgm:t>
        <a:bodyPr/>
        <a:lstStyle/>
        <a:p>
          <a:endParaRPr lang="en-US"/>
        </a:p>
      </dgm:t>
    </dgm:pt>
    <dgm:pt modelId="{3B53123C-A6BA-4BA8-A267-BC346AC01211}" type="sibTrans" cxnId="{C132D2B8-0464-423A-84C3-89DC9D5673F4}">
      <dgm:prSet/>
      <dgm:spPr/>
      <dgm:t>
        <a:bodyPr/>
        <a:lstStyle/>
        <a:p>
          <a:endParaRPr lang="en-US"/>
        </a:p>
      </dgm:t>
    </dgm:pt>
    <dgm:pt modelId="{92962A9B-3266-4559-973C-4583D691F35B}" type="pres">
      <dgm:prSet presAssocID="{59DE227A-5630-4D73-8DD4-DF802DCC5513}" presName="Name0" presStyleCnt="0">
        <dgm:presLayoutVars>
          <dgm:dir/>
          <dgm:animLvl val="lvl"/>
          <dgm:resizeHandles val="exact"/>
        </dgm:presLayoutVars>
      </dgm:prSet>
      <dgm:spPr/>
    </dgm:pt>
    <dgm:pt modelId="{DFB5B2D6-C756-4512-8E16-20606FE5A35F}" type="pres">
      <dgm:prSet presAssocID="{7944AA07-39F5-44B5-85B0-C3B993AA61B3}" presName="linNode" presStyleCnt="0"/>
      <dgm:spPr/>
    </dgm:pt>
    <dgm:pt modelId="{4B19CB38-6C96-4765-BBF2-986632CA749E}" type="pres">
      <dgm:prSet presAssocID="{7944AA07-39F5-44B5-85B0-C3B993AA61B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2EFD3EF9-E8CE-4097-B693-2AE311580AAB}" type="pres">
      <dgm:prSet presAssocID="{C4F5CF96-71DF-4185-838B-F7A7012B0237}" presName="sp" presStyleCnt="0"/>
      <dgm:spPr/>
    </dgm:pt>
    <dgm:pt modelId="{F19168D1-1BF1-465C-A6F3-B333FD832962}" type="pres">
      <dgm:prSet presAssocID="{0CD906B3-8459-43BB-9DAB-CE43DE9241EB}" presName="linNode" presStyleCnt="0"/>
      <dgm:spPr/>
    </dgm:pt>
    <dgm:pt modelId="{7353FE8F-D1F0-485D-8E87-3B129524F92A}" type="pres">
      <dgm:prSet presAssocID="{0CD906B3-8459-43BB-9DAB-CE43DE9241E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11E39A2-E800-4E32-8244-A0F49B48C1B8}" type="pres">
      <dgm:prSet presAssocID="{F6C3BFCD-518B-4A81-AEDE-22BEB0C6665F}" presName="sp" presStyleCnt="0"/>
      <dgm:spPr/>
    </dgm:pt>
    <dgm:pt modelId="{5E8ACCCE-10E9-4ABA-BB52-1D7AC2B10D7D}" type="pres">
      <dgm:prSet presAssocID="{BBF9EF4A-0983-4FF8-AC1A-81AD0CE4B675}" presName="linNode" presStyleCnt="0"/>
      <dgm:spPr/>
    </dgm:pt>
    <dgm:pt modelId="{165CBC61-7FC3-46B0-9F84-E58BB91D1790}" type="pres">
      <dgm:prSet presAssocID="{BBF9EF4A-0983-4FF8-AC1A-81AD0CE4B67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3792A85-BA0C-4307-84F3-B1E4A0944CC5}" type="pres">
      <dgm:prSet presAssocID="{7E79B4C1-2EF7-470F-AC7E-A813C566B616}" presName="sp" presStyleCnt="0"/>
      <dgm:spPr/>
    </dgm:pt>
    <dgm:pt modelId="{F7A48581-C2BC-437B-8244-F3E48DEC8E20}" type="pres">
      <dgm:prSet presAssocID="{68A5CFC8-8D76-4363-B549-265364E72EF8}" presName="linNode" presStyleCnt="0"/>
      <dgm:spPr/>
    </dgm:pt>
    <dgm:pt modelId="{9B9F9B2D-5A08-4FC5-8200-DA38486F2DBE}" type="pres">
      <dgm:prSet presAssocID="{68A5CFC8-8D76-4363-B549-265364E72EF8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26721302-F58A-455A-99B2-EAE0C9997B29}" type="presOf" srcId="{7944AA07-39F5-44B5-85B0-C3B993AA61B3}" destId="{4B19CB38-6C96-4765-BBF2-986632CA749E}" srcOrd="0" destOrd="0" presId="urn:microsoft.com/office/officeart/2005/8/layout/vList5"/>
    <dgm:cxn modelId="{D53D5E14-4A64-483A-A2A4-10DD63652321}" srcId="{59DE227A-5630-4D73-8DD4-DF802DCC5513}" destId="{0CD906B3-8459-43BB-9DAB-CE43DE9241EB}" srcOrd="1" destOrd="0" parTransId="{5A1D4430-FA9A-4328-B5E2-7FCA2C27DBE3}" sibTransId="{F6C3BFCD-518B-4A81-AEDE-22BEB0C6665F}"/>
    <dgm:cxn modelId="{71EEC715-9A89-4591-AC58-D2AE11FE953B}" srcId="{59DE227A-5630-4D73-8DD4-DF802DCC5513}" destId="{BBF9EF4A-0983-4FF8-AC1A-81AD0CE4B675}" srcOrd="2" destOrd="0" parTransId="{288D9D12-E733-4AC4-B444-E991215AB25B}" sibTransId="{7E79B4C1-2EF7-470F-AC7E-A813C566B616}"/>
    <dgm:cxn modelId="{A4A83063-055D-4072-A1EC-5DEEBD075A98}" type="presOf" srcId="{59DE227A-5630-4D73-8DD4-DF802DCC5513}" destId="{92962A9B-3266-4559-973C-4583D691F35B}" srcOrd="0" destOrd="0" presId="urn:microsoft.com/office/officeart/2005/8/layout/vList5"/>
    <dgm:cxn modelId="{CF115458-64EF-489C-B024-DBE7AC1086EA}" srcId="{59DE227A-5630-4D73-8DD4-DF802DCC5513}" destId="{7944AA07-39F5-44B5-85B0-C3B993AA61B3}" srcOrd="0" destOrd="0" parTransId="{EEA027FF-91EF-4AAC-85EE-E4099A5AD9F0}" sibTransId="{C4F5CF96-71DF-4185-838B-F7A7012B0237}"/>
    <dgm:cxn modelId="{B0D1219D-4ABA-4490-A92C-3C0D8F50623F}" type="presOf" srcId="{68A5CFC8-8D76-4363-B549-265364E72EF8}" destId="{9B9F9B2D-5A08-4FC5-8200-DA38486F2DBE}" srcOrd="0" destOrd="0" presId="urn:microsoft.com/office/officeart/2005/8/layout/vList5"/>
    <dgm:cxn modelId="{B70654A9-98D7-4C65-A178-A8D9911DB6F9}" type="presOf" srcId="{0CD906B3-8459-43BB-9DAB-CE43DE9241EB}" destId="{7353FE8F-D1F0-485D-8E87-3B129524F92A}" srcOrd="0" destOrd="0" presId="urn:microsoft.com/office/officeart/2005/8/layout/vList5"/>
    <dgm:cxn modelId="{C132D2B8-0464-423A-84C3-89DC9D5673F4}" srcId="{59DE227A-5630-4D73-8DD4-DF802DCC5513}" destId="{68A5CFC8-8D76-4363-B549-265364E72EF8}" srcOrd="3" destOrd="0" parTransId="{5A3696E0-1CF1-4C46-88D9-739962B43088}" sibTransId="{3B53123C-A6BA-4BA8-A267-BC346AC01211}"/>
    <dgm:cxn modelId="{D31468D3-1FA5-4392-93CB-46A20DD2BC57}" type="presOf" srcId="{BBF9EF4A-0983-4FF8-AC1A-81AD0CE4B675}" destId="{165CBC61-7FC3-46B0-9F84-E58BB91D1790}" srcOrd="0" destOrd="0" presId="urn:microsoft.com/office/officeart/2005/8/layout/vList5"/>
    <dgm:cxn modelId="{8AC1EA70-E82B-42B6-AA77-157BD025A427}" type="presParOf" srcId="{92962A9B-3266-4559-973C-4583D691F35B}" destId="{DFB5B2D6-C756-4512-8E16-20606FE5A35F}" srcOrd="0" destOrd="0" presId="urn:microsoft.com/office/officeart/2005/8/layout/vList5"/>
    <dgm:cxn modelId="{DCF45FA6-FE7E-40DD-960A-10A5BBD5F2FE}" type="presParOf" srcId="{DFB5B2D6-C756-4512-8E16-20606FE5A35F}" destId="{4B19CB38-6C96-4765-BBF2-986632CA749E}" srcOrd="0" destOrd="0" presId="urn:microsoft.com/office/officeart/2005/8/layout/vList5"/>
    <dgm:cxn modelId="{1194A755-7BCB-4122-9015-58D07A232734}" type="presParOf" srcId="{92962A9B-3266-4559-973C-4583D691F35B}" destId="{2EFD3EF9-E8CE-4097-B693-2AE311580AAB}" srcOrd="1" destOrd="0" presId="urn:microsoft.com/office/officeart/2005/8/layout/vList5"/>
    <dgm:cxn modelId="{79F6AC00-D3B9-4960-B0B1-BF1799E7D364}" type="presParOf" srcId="{92962A9B-3266-4559-973C-4583D691F35B}" destId="{F19168D1-1BF1-465C-A6F3-B333FD832962}" srcOrd="2" destOrd="0" presId="urn:microsoft.com/office/officeart/2005/8/layout/vList5"/>
    <dgm:cxn modelId="{F3F79E6F-A2E9-44DA-94A1-E1049EC5297A}" type="presParOf" srcId="{F19168D1-1BF1-465C-A6F3-B333FD832962}" destId="{7353FE8F-D1F0-485D-8E87-3B129524F92A}" srcOrd="0" destOrd="0" presId="urn:microsoft.com/office/officeart/2005/8/layout/vList5"/>
    <dgm:cxn modelId="{3A84FFD2-366C-44C2-955C-6BB858706B09}" type="presParOf" srcId="{92962A9B-3266-4559-973C-4583D691F35B}" destId="{311E39A2-E800-4E32-8244-A0F49B48C1B8}" srcOrd="3" destOrd="0" presId="urn:microsoft.com/office/officeart/2005/8/layout/vList5"/>
    <dgm:cxn modelId="{F8096E44-00FD-453B-A1EC-3ED39474DBFB}" type="presParOf" srcId="{92962A9B-3266-4559-973C-4583D691F35B}" destId="{5E8ACCCE-10E9-4ABA-BB52-1D7AC2B10D7D}" srcOrd="4" destOrd="0" presId="urn:microsoft.com/office/officeart/2005/8/layout/vList5"/>
    <dgm:cxn modelId="{7FDC8377-BBA5-4A21-AE9D-9E9F42358520}" type="presParOf" srcId="{5E8ACCCE-10E9-4ABA-BB52-1D7AC2B10D7D}" destId="{165CBC61-7FC3-46B0-9F84-E58BB91D1790}" srcOrd="0" destOrd="0" presId="urn:microsoft.com/office/officeart/2005/8/layout/vList5"/>
    <dgm:cxn modelId="{703E32B6-C7AA-4101-8C29-0A087EF09E01}" type="presParOf" srcId="{92962A9B-3266-4559-973C-4583D691F35B}" destId="{D3792A85-BA0C-4307-84F3-B1E4A0944CC5}" srcOrd="5" destOrd="0" presId="urn:microsoft.com/office/officeart/2005/8/layout/vList5"/>
    <dgm:cxn modelId="{A806B4B9-D783-4715-B144-10621EEC12CE}" type="presParOf" srcId="{92962A9B-3266-4559-973C-4583D691F35B}" destId="{F7A48581-C2BC-437B-8244-F3E48DEC8E20}" srcOrd="6" destOrd="0" presId="urn:microsoft.com/office/officeart/2005/8/layout/vList5"/>
    <dgm:cxn modelId="{92F40ED0-F0E6-45F0-B0B9-1899A6172068}" type="presParOf" srcId="{F7A48581-C2BC-437B-8244-F3E48DEC8E20}" destId="{9B9F9B2D-5A08-4FC5-8200-DA38486F2DB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42DCA71-8B52-4FF7-9F18-3C68A35E98D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C3B7376-A628-469F-BA8D-40E866A05F4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ESCALA PARA MEDIR ES LA OVERREXCITABILITY QUESTIONNAIRE II (EOQII)</a:t>
          </a:r>
        </a:p>
      </dgm:t>
    </dgm:pt>
    <dgm:pt modelId="{A9B4CF76-772D-4364-9AEA-516386858945}" type="parTrans" cxnId="{F8E7819A-1095-4C91-AB7A-8762ADDB8845}">
      <dgm:prSet/>
      <dgm:spPr/>
      <dgm:t>
        <a:bodyPr/>
        <a:lstStyle/>
        <a:p>
          <a:endParaRPr lang="en-US"/>
        </a:p>
      </dgm:t>
    </dgm:pt>
    <dgm:pt modelId="{55F1B281-D132-4149-8C43-E417ECB0D246}" type="sibTrans" cxnId="{F8E7819A-1095-4C91-AB7A-8762ADDB8845}">
      <dgm:prSet/>
      <dgm:spPr/>
      <dgm:t>
        <a:bodyPr/>
        <a:lstStyle/>
        <a:p>
          <a:endParaRPr lang="en-US"/>
        </a:p>
      </dgm:t>
    </dgm:pt>
    <dgm:pt modelId="{614BF027-A006-4999-B327-7A8EA9651C7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ÁREAS DONDE SE PUEDEN OBSERVAR PARA LA IDENTIFICACIÓN:</a:t>
          </a:r>
        </a:p>
      </dgm:t>
    </dgm:pt>
    <dgm:pt modelId="{0F4B19D2-30D8-4C2D-B4E9-90F15A5A4709}" type="parTrans" cxnId="{4F055438-D37C-4693-8D19-5C5F24BEAC4A}">
      <dgm:prSet/>
      <dgm:spPr/>
      <dgm:t>
        <a:bodyPr/>
        <a:lstStyle/>
        <a:p>
          <a:endParaRPr lang="en-US"/>
        </a:p>
      </dgm:t>
    </dgm:pt>
    <dgm:pt modelId="{F6834CE4-687D-4031-BB10-302EA06FC977}" type="sibTrans" cxnId="{4F055438-D37C-4693-8D19-5C5F24BEAC4A}">
      <dgm:prSet/>
      <dgm:spPr/>
      <dgm:t>
        <a:bodyPr/>
        <a:lstStyle/>
        <a:p>
          <a:endParaRPr lang="en-US"/>
        </a:p>
      </dgm:t>
    </dgm:pt>
    <dgm:pt modelId="{71F6518B-697D-42B9-84C4-EA59D71C62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INTELECTUAL (CURIOSIDAD)</a:t>
          </a:r>
        </a:p>
      </dgm:t>
    </dgm:pt>
    <dgm:pt modelId="{BDCDBBE0-4489-4E42-9FB8-B0660A798C9D}" type="parTrans" cxnId="{0756AB42-F5DC-4142-89FD-4D52FEBDFFD7}">
      <dgm:prSet/>
      <dgm:spPr/>
      <dgm:t>
        <a:bodyPr/>
        <a:lstStyle/>
        <a:p>
          <a:endParaRPr lang="en-US"/>
        </a:p>
      </dgm:t>
    </dgm:pt>
    <dgm:pt modelId="{93021542-9A2A-4DE5-BF70-B231D50BEA81}" type="sibTrans" cxnId="{0756AB42-F5DC-4142-89FD-4D52FEBDFFD7}">
      <dgm:prSet/>
      <dgm:spPr/>
      <dgm:t>
        <a:bodyPr/>
        <a:lstStyle/>
        <a:p>
          <a:endParaRPr lang="en-US"/>
        </a:p>
      </dgm:t>
    </dgm:pt>
    <dgm:pt modelId="{2B59633E-8DFB-403F-B1B0-D0CE465760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IMAGINATIVA (AMIGO IMAGINARIO)</a:t>
          </a:r>
        </a:p>
      </dgm:t>
    </dgm:pt>
    <dgm:pt modelId="{AEB7FA6F-3C8E-4554-A267-83D9EF97140E}" type="parTrans" cxnId="{668CA48F-E4D7-496A-9B81-994CE28740C1}">
      <dgm:prSet/>
      <dgm:spPr/>
      <dgm:t>
        <a:bodyPr/>
        <a:lstStyle/>
        <a:p>
          <a:endParaRPr lang="en-US"/>
        </a:p>
      </dgm:t>
    </dgm:pt>
    <dgm:pt modelId="{42E14625-B2F2-48D3-B7FC-24303AB16726}" type="sibTrans" cxnId="{668CA48F-E4D7-496A-9B81-994CE28740C1}">
      <dgm:prSet/>
      <dgm:spPr/>
      <dgm:t>
        <a:bodyPr/>
        <a:lstStyle/>
        <a:p>
          <a:endParaRPr lang="en-US"/>
        </a:p>
      </dgm:t>
    </dgm:pt>
    <dgm:pt modelId="{82BC92C7-2C14-4AE2-8A01-0E64216D40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EMOCIONAL (REACCIONES MUY INTENSAS)</a:t>
          </a:r>
        </a:p>
      </dgm:t>
    </dgm:pt>
    <dgm:pt modelId="{790A4C28-E941-4C30-BC4F-77B063085FAD}" type="parTrans" cxnId="{5ACE373C-1C4B-4957-BB52-AA27FAD69A56}">
      <dgm:prSet/>
      <dgm:spPr/>
      <dgm:t>
        <a:bodyPr/>
        <a:lstStyle/>
        <a:p>
          <a:endParaRPr lang="en-US"/>
        </a:p>
      </dgm:t>
    </dgm:pt>
    <dgm:pt modelId="{9736DE80-21EF-47EA-B12B-3A26A4012C30}" type="sibTrans" cxnId="{5ACE373C-1C4B-4957-BB52-AA27FAD69A56}">
      <dgm:prSet/>
      <dgm:spPr/>
      <dgm:t>
        <a:bodyPr/>
        <a:lstStyle/>
        <a:p>
          <a:endParaRPr lang="en-US"/>
        </a:p>
      </dgm:t>
    </dgm:pt>
    <dgm:pt modelId="{CA430B53-C787-4452-9279-2EEE559A9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PSICOMOTORA (HIPERACTIVIDAD Y CONDUCTAS IMPULSIVAS)</a:t>
          </a:r>
        </a:p>
      </dgm:t>
    </dgm:pt>
    <dgm:pt modelId="{D25CD723-F5A4-47D2-8BEC-B423B620A972}" type="parTrans" cxnId="{B454B99D-3DEF-4802-9001-ADB30B4EAA2B}">
      <dgm:prSet/>
      <dgm:spPr/>
      <dgm:t>
        <a:bodyPr/>
        <a:lstStyle/>
        <a:p>
          <a:endParaRPr lang="en-US"/>
        </a:p>
      </dgm:t>
    </dgm:pt>
    <dgm:pt modelId="{F52BC4D3-F916-4541-87A4-18F1F9D8E4A9}" type="sibTrans" cxnId="{B454B99D-3DEF-4802-9001-ADB30B4EAA2B}">
      <dgm:prSet/>
      <dgm:spPr/>
      <dgm:t>
        <a:bodyPr/>
        <a:lstStyle/>
        <a:p>
          <a:endParaRPr lang="en-US"/>
        </a:p>
      </dgm:t>
    </dgm:pt>
    <dgm:pt modelId="{FEF61844-C52C-4EEC-9461-965DD224A4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SENSORIAL (ALTA SENSIBILIDAD CON LOS SENTIDOS)</a:t>
          </a:r>
        </a:p>
      </dgm:t>
    </dgm:pt>
    <dgm:pt modelId="{04588045-7A32-4C27-8080-885FE6ECA341}" type="parTrans" cxnId="{807450B3-C895-46AB-AF5A-3192E4958F99}">
      <dgm:prSet/>
      <dgm:spPr/>
      <dgm:t>
        <a:bodyPr/>
        <a:lstStyle/>
        <a:p>
          <a:endParaRPr lang="en-US"/>
        </a:p>
      </dgm:t>
    </dgm:pt>
    <dgm:pt modelId="{B0795731-EA61-4D9F-959A-2DB1316D4911}" type="sibTrans" cxnId="{807450B3-C895-46AB-AF5A-3192E4958F99}">
      <dgm:prSet/>
      <dgm:spPr/>
      <dgm:t>
        <a:bodyPr/>
        <a:lstStyle/>
        <a:p>
          <a:endParaRPr lang="en-US"/>
        </a:p>
      </dgm:t>
    </dgm:pt>
    <dgm:pt modelId="{6FA5183B-0967-472E-9215-2A196EEF8433}" type="pres">
      <dgm:prSet presAssocID="{942DCA71-8B52-4FF7-9F18-3C68A35E98DE}" presName="root" presStyleCnt="0">
        <dgm:presLayoutVars>
          <dgm:dir/>
          <dgm:resizeHandles val="exact"/>
        </dgm:presLayoutVars>
      </dgm:prSet>
      <dgm:spPr/>
    </dgm:pt>
    <dgm:pt modelId="{4464613F-F96D-46D5-B7A5-C414567283B3}" type="pres">
      <dgm:prSet presAssocID="{5C3B7376-A628-469F-BA8D-40E866A05F4E}" presName="compNode" presStyleCnt="0"/>
      <dgm:spPr/>
    </dgm:pt>
    <dgm:pt modelId="{D8F60069-7BAA-48BA-A9CC-F1B39A2A6632}" type="pres">
      <dgm:prSet presAssocID="{5C3B7376-A628-469F-BA8D-40E866A05F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A511350-6413-4D08-833C-87DA7FFD4EFD}" type="pres">
      <dgm:prSet presAssocID="{5C3B7376-A628-469F-BA8D-40E866A05F4E}" presName="iconSpace" presStyleCnt="0"/>
      <dgm:spPr/>
    </dgm:pt>
    <dgm:pt modelId="{7FF400E6-C601-4411-A234-DF81D007DFC5}" type="pres">
      <dgm:prSet presAssocID="{5C3B7376-A628-469F-BA8D-40E866A05F4E}" presName="parTx" presStyleLbl="revTx" presStyleIdx="0" presStyleCnt="4">
        <dgm:presLayoutVars>
          <dgm:chMax val="0"/>
          <dgm:chPref val="0"/>
        </dgm:presLayoutVars>
      </dgm:prSet>
      <dgm:spPr/>
    </dgm:pt>
    <dgm:pt modelId="{865FC2A7-E7E7-4630-BA80-3D8E0F420857}" type="pres">
      <dgm:prSet presAssocID="{5C3B7376-A628-469F-BA8D-40E866A05F4E}" presName="txSpace" presStyleCnt="0"/>
      <dgm:spPr/>
    </dgm:pt>
    <dgm:pt modelId="{D599EDA6-3A57-4164-B5DB-0DA3E6A7224D}" type="pres">
      <dgm:prSet presAssocID="{5C3B7376-A628-469F-BA8D-40E866A05F4E}" presName="desTx" presStyleLbl="revTx" presStyleIdx="1" presStyleCnt="4">
        <dgm:presLayoutVars/>
      </dgm:prSet>
      <dgm:spPr/>
    </dgm:pt>
    <dgm:pt modelId="{D36AA013-3859-4D07-A285-9453B4702F17}" type="pres">
      <dgm:prSet presAssocID="{55F1B281-D132-4149-8C43-E417ECB0D246}" presName="sibTrans" presStyleCnt="0"/>
      <dgm:spPr/>
    </dgm:pt>
    <dgm:pt modelId="{368623A6-ADE5-400F-B4F2-3591AA3EFEC0}" type="pres">
      <dgm:prSet presAssocID="{614BF027-A006-4999-B327-7A8EA9651C7E}" presName="compNode" presStyleCnt="0"/>
      <dgm:spPr/>
    </dgm:pt>
    <dgm:pt modelId="{E8C33E37-2320-4D91-8649-7470301D7817}" type="pres">
      <dgm:prSet presAssocID="{614BF027-A006-4999-B327-7A8EA9651C7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C0C8DB6-6411-4662-9C7F-01A5C26ABF4C}" type="pres">
      <dgm:prSet presAssocID="{614BF027-A006-4999-B327-7A8EA9651C7E}" presName="iconSpace" presStyleCnt="0"/>
      <dgm:spPr/>
    </dgm:pt>
    <dgm:pt modelId="{6E4968BC-5547-44CA-B0CA-6B34524EEDDB}" type="pres">
      <dgm:prSet presAssocID="{614BF027-A006-4999-B327-7A8EA9651C7E}" presName="parTx" presStyleLbl="revTx" presStyleIdx="2" presStyleCnt="4">
        <dgm:presLayoutVars>
          <dgm:chMax val="0"/>
          <dgm:chPref val="0"/>
        </dgm:presLayoutVars>
      </dgm:prSet>
      <dgm:spPr/>
    </dgm:pt>
    <dgm:pt modelId="{CAA69250-A5DE-4E78-B8A7-A13EBD7E30DF}" type="pres">
      <dgm:prSet presAssocID="{614BF027-A006-4999-B327-7A8EA9651C7E}" presName="txSpace" presStyleCnt="0"/>
      <dgm:spPr/>
    </dgm:pt>
    <dgm:pt modelId="{039A72D4-F691-4FD3-B166-3A66D2FC8740}" type="pres">
      <dgm:prSet presAssocID="{614BF027-A006-4999-B327-7A8EA9651C7E}" presName="desTx" presStyleLbl="revTx" presStyleIdx="3" presStyleCnt="4">
        <dgm:presLayoutVars/>
      </dgm:prSet>
      <dgm:spPr/>
    </dgm:pt>
  </dgm:ptLst>
  <dgm:cxnLst>
    <dgm:cxn modelId="{1D7B4C07-59A4-4A61-A39D-68E193DDA218}" type="presOf" srcId="{5C3B7376-A628-469F-BA8D-40E866A05F4E}" destId="{7FF400E6-C601-4411-A234-DF81D007DFC5}" srcOrd="0" destOrd="0" presId="urn:microsoft.com/office/officeart/2018/2/layout/IconLabelDescriptionList"/>
    <dgm:cxn modelId="{8774FA19-E663-4C57-9F84-61C686EA9544}" type="presOf" srcId="{942DCA71-8B52-4FF7-9F18-3C68A35E98DE}" destId="{6FA5183B-0967-472E-9215-2A196EEF8433}" srcOrd="0" destOrd="0" presId="urn:microsoft.com/office/officeart/2018/2/layout/IconLabelDescriptionList"/>
    <dgm:cxn modelId="{E6B29822-B293-4F3C-BAEA-05997E677FC8}" type="presOf" srcId="{CA430B53-C787-4452-9279-2EEE559A9006}" destId="{039A72D4-F691-4FD3-B166-3A66D2FC8740}" srcOrd="0" destOrd="3" presId="urn:microsoft.com/office/officeart/2018/2/layout/IconLabelDescriptionList"/>
    <dgm:cxn modelId="{77CDEA33-D797-4E1C-8EC7-0732E62853B3}" type="presOf" srcId="{71F6518B-697D-42B9-84C4-EA59D71C62CD}" destId="{039A72D4-F691-4FD3-B166-3A66D2FC8740}" srcOrd="0" destOrd="0" presId="urn:microsoft.com/office/officeart/2018/2/layout/IconLabelDescriptionList"/>
    <dgm:cxn modelId="{4F055438-D37C-4693-8D19-5C5F24BEAC4A}" srcId="{942DCA71-8B52-4FF7-9F18-3C68A35E98DE}" destId="{614BF027-A006-4999-B327-7A8EA9651C7E}" srcOrd="1" destOrd="0" parTransId="{0F4B19D2-30D8-4C2D-B4E9-90F15A5A4709}" sibTransId="{F6834CE4-687D-4031-BB10-302EA06FC977}"/>
    <dgm:cxn modelId="{5ACE373C-1C4B-4957-BB52-AA27FAD69A56}" srcId="{614BF027-A006-4999-B327-7A8EA9651C7E}" destId="{82BC92C7-2C14-4AE2-8A01-0E64216D403A}" srcOrd="2" destOrd="0" parTransId="{790A4C28-E941-4C30-BC4F-77B063085FAD}" sibTransId="{9736DE80-21EF-47EA-B12B-3A26A4012C30}"/>
    <dgm:cxn modelId="{0756AB42-F5DC-4142-89FD-4D52FEBDFFD7}" srcId="{614BF027-A006-4999-B327-7A8EA9651C7E}" destId="{71F6518B-697D-42B9-84C4-EA59D71C62CD}" srcOrd="0" destOrd="0" parTransId="{BDCDBBE0-4489-4E42-9FB8-B0660A798C9D}" sibTransId="{93021542-9A2A-4DE5-BF70-B231D50BEA81}"/>
    <dgm:cxn modelId="{22B7BA67-11DA-486C-A8BC-3B2A2AE5E28A}" type="presOf" srcId="{82BC92C7-2C14-4AE2-8A01-0E64216D403A}" destId="{039A72D4-F691-4FD3-B166-3A66D2FC8740}" srcOrd="0" destOrd="2" presId="urn:microsoft.com/office/officeart/2018/2/layout/IconLabelDescriptionList"/>
    <dgm:cxn modelId="{5DB15D69-A714-4139-AC92-00D9FD949601}" type="presOf" srcId="{614BF027-A006-4999-B327-7A8EA9651C7E}" destId="{6E4968BC-5547-44CA-B0CA-6B34524EEDDB}" srcOrd="0" destOrd="0" presId="urn:microsoft.com/office/officeart/2018/2/layout/IconLabelDescriptionList"/>
    <dgm:cxn modelId="{41586451-0E13-41D5-987F-43EA9878CA60}" type="presOf" srcId="{FEF61844-C52C-4EEC-9461-965DD224A416}" destId="{039A72D4-F691-4FD3-B166-3A66D2FC8740}" srcOrd="0" destOrd="4" presId="urn:microsoft.com/office/officeart/2018/2/layout/IconLabelDescriptionList"/>
    <dgm:cxn modelId="{BF4C6E88-9F6E-4FAA-A6C2-3A4F08E976D4}" type="presOf" srcId="{2B59633E-8DFB-403F-B1B0-D0CE465760BD}" destId="{039A72D4-F691-4FD3-B166-3A66D2FC8740}" srcOrd="0" destOrd="1" presId="urn:microsoft.com/office/officeart/2018/2/layout/IconLabelDescriptionList"/>
    <dgm:cxn modelId="{668CA48F-E4D7-496A-9B81-994CE28740C1}" srcId="{614BF027-A006-4999-B327-7A8EA9651C7E}" destId="{2B59633E-8DFB-403F-B1B0-D0CE465760BD}" srcOrd="1" destOrd="0" parTransId="{AEB7FA6F-3C8E-4554-A267-83D9EF97140E}" sibTransId="{42E14625-B2F2-48D3-B7FC-24303AB16726}"/>
    <dgm:cxn modelId="{F8E7819A-1095-4C91-AB7A-8762ADDB8845}" srcId="{942DCA71-8B52-4FF7-9F18-3C68A35E98DE}" destId="{5C3B7376-A628-469F-BA8D-40E866A05F4E}" srcOrd="0" destOrd="0" parTransId="{A9B4CF76-772D-4364-9AEA-516386858945}" sibTransId="{55F1B281-D132-4149-8C43-E417ECB0D246}"/>
    <dgm:cxn modelId="{B454B99D-3DEF-4802-9001-ADB30B4EAA2B}" srcId="{614BF027-A006-4999-B327-7A8EA9651C7E}" destId="{CA430B53-C787-4452-9279-2EEE559A9006}" srcOrd="3" destOrd="0" parTransId="{D25CD723-F5A4-47D2-8BEC-B423B620A972}" sibTransId="{F52BC4D3-F916-4541-87A4-18F1F9D8E4A9}"/>
    <dgm:cxn modelId="{807450B3-C895-46AB-AF5A-3192E4958F99}" srcId="{614BF027-A006-4999-B327-7A8EA9651C7E}" destId="{FEF61844-C52C-4EEC-9461-965DD224A416}" srcOrd="4" destOrd="0" parTransId="{04588045-7A32-4C27-8080-885FE6ECA341}" sibTransId="{B0795731-EA61-4D9F-959A-2DB1316D4911}"/>
    <dgm:cxn modelId="{85407AAA-0EE8-44F5-A720-6F70C3AA92FF}" type="presParOf" srcId="{6FA5183B-0967-472E-9215-2A196EEF8433}" destId="{4464613F-F96D-46D5-B7A5-C414567283B3}" srcOrd="0" destOrd="0" presId="urn:microsoft.com/office/officeart/2018/2/layout/IconLabelDescriptionList"/>
    <dgm:cxn modelId="{C39EF51B-8406-4C72-8A45-6B6747FE05AD}" type="presParOf" srcId="{4464613F-F96D-46D5-B7A5-C414567283B3}" destId="{D8F60069-7BAA-48BA-A9CC-F1B39A2A6632}" srcOrd="0" destOrd="0" presId="urn:microsoft.com/office/officeart/2018/2/layout/IconLabelDescriptionList"/>
    <dgm:cxn modelId="{08BA4A34-4534-46F2-9012-2D0804D6FF0F}" type="presParOf" srcId="{4464613F-F96D-46D5-B7A5-C414567283B3}" destId="{EA511350-6413-4D08-833C-87DA7FFD4EFD}" srcOrd="1" destOrd="0" presId="urn:microsoft.com/office/officeart/2018/2/layout/IconLabelDescriptionList"/>
    <dgm:cxn modelId="{DAC88A50-CF25-4C37-9618-55D29393EBC3}" type="presParOf" srcId="{4464613F-F96D-46D5-B7A5-C414567283B3}" destId="{7FF400E6-C601-4411-A234-DF81D007DFC5}" srcOrd="2" destOrd="0" presId="urn:microsoft.com/office/officeart/2018/2/layout/IconLabelDescriptionList"/>
    <dgm:cxn modelId="{99E9BED5-D757-4BDC-A57A-B7F67D8DD3D9}" type="presParOf" srcId="{4464613F-F96D-46D5-B7A5-C414567283B3}" destId="{865FC2A7-E7E7-4630-BA80-3D8E0F420857}" srcOrd="3" destOrd="0" presId="urn:microsoft.com/office/officeart/2018/2/layout/IconLabelDescriptionList"/>
    <dgm:cxn modelId="{5AA37D46-8F7B-4112-A300-A46B546855E6}" type="presParOf" srcId="{4464613F-F96D-46D5-B7A5-C414567283B3}" destId="{D599EDA6-3A57-4164-B5DB-0DA3E6A7224D}" srcOrd="4" destOrd="0" presId="urn:microsoft.com/office/officeart/2018/2/layout/IconLabelDescriptionList"/>
    <dgm:cxn modelId="{63DEE89C-C876-48F7-89C0-CD1574EF0694}" type="presParOf" srcId="{6FA5183B-0967-472E-9215-2A196EEF8433}" destId="{D36AA013-3859-4D07-A285-9453B4702F17}" srcOrd="1" destOrd="0" presId="urn:microsoft.com/office/officeart/2018/2/layout/IconLabelDescriptionList"/>
    <dgm:cxn modelId="{AD1A8277-C097-4217-A25D-49EE4767AE41}" type="presParOf" srcId="{6FA5183B-0967-472E-9215-2A196EEF8433}" destId="{368623A6-ADE5-400F-B4F2-3591AA3EFEC0}" srcOrd="2" destOrd="0" presId="urn:microsoft.com/office/officeart/2018/2/layout/IconLabelDescriptionList"/>
    <dgm:cxn modelId="{07EB5E0A-BBA4-4662-B0EF-2EEAEC9F9FF9}" type="presParOf" srcId="{368623A6-ADE5-400F-B4F2-3591AA3EFEC0}" destId="{E8C33E37-2320-4D91-8649-7470301D7817}" srcOrd="0" destOrd="0" presId="urn:microsoft.com/office/officeart/2018/2/layout/IconLabelDescriptionList"/>
    <dgm:cxn modelId="{F0AE3F48-DEA1-4D07-B289-2EDDC3DF27AC}" type="presParOf" srcId="{368623A6-ADE5-400F-B4F2-3591AA3EFEC0}" destId="{7C0C8DB6-6411-4662-9C7F-01A5C26ABF4C}" srcOrd="1" destOrd="0" presId="urn:microsoft.com/office/officeart/2018/2/layout/IconLabelDescriptionList"/>
    <dgm:cxn modelId="{0F06D3D1-6DD2-4D3D-8059-2ABCFCC1DC33}" type="presParOf" srcId="{368623A6-ADE5-400F-B4F2-3591AA3EFEC0}" destId="{6E4968BC-5547-44CA-B0CA-6B34524EEDDB}" srcOrd="2" destOrd="0" presId="urn:microsoft.com/office/officeart/2018/2/layout/IconLabelDescriptionList"/>
    <dgm:cxn modelId="{82D27C8C-80F6-4093-8C35-2EE483A45E56}" type="presParOf" srcId="{368623A6-ADE5-400F-B4F2-3591AA3EFEC0}" destId="{CAA69250-A5DE-4E78-B8A7-A13EBD7E30DF}" srcOrd="3" destOrd="0" presId="urn:microsoft.com/office/officeart/2018/2/layout/IconLabelDescriptionList"/>
    <dgm:cxn modelId="{422D63FE-F45F-4A98-8B8E-EBF695654061}" type="presParOf" srcId="{368623A6-ADE5-400F-B4F2-3591AA3EFEC0}" destId="{039A72D4-F691-4FD3-B166-3A66D2FC874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D65F1B0-0169-44CB-B561-406F311F824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96E7EC4-1D6B-4910-AFF1-0EF522656F67}">
      <dgm:prSet/>
      <dgm:spPr/>
      <dgm:t>
        <a:bodyPr/>
        <a:lstStyle/>
        <a:p>
          <a:r>
            <a:rPr lang="en-US"/>
            <a:t>SON AQUELLOS ALUMNOS ESPECIALMENTE VULNERABLES</a:t>
          </a:r>
        </a:p>
      </dgm:t>
    </dgm:pt>
    <dgm:pt modelId="{D5108CA2-0127-44C4-B684-674E32522877}" type="parTrans" cxnId="{32C8144B-EAD9-4408-BBF5-4E22A8097A9F}">
      <dgm:prSet/>
      <dgm:spPr/>
      <dgm:t>
        <a:bodyPr/>
        <a:lstStyle/>
        <a:p>
          <a:endParaRPr lang="en-US"/>
        </a:p>
      </dgm:t>
    </dgm:pt>
    <dgm:pt modelId="{A3F348BE-DF26-4179-B1C7-65A53573867C}" type="sibTrans" cxnId="{32C8144B-EAD9-4408-BBF5-4E22A8097A9F}">
      <dgm:prSet/>
      <dgm:spPr/>
      <dgm:t>
        <a:bodyPr/>
        <a:lstStyle/>
        <a:p>
          <a:endParaRPr lang="en-US"/>
        </a:p>
      </dgm:t>
    </dgm:pt>
    <dgm:pt modelId="{01CFA9F9-D915-496F-B187-EB495BCCD698}">
      <dgm:prSet/>
      <dgm:spPr/>
      <dgm:t>
        <a:bodyPr/>
        <a:lstStyle/>
        <a:p>
          <a:r>
            <a:rPr lang="en-US"/>
            <a:t>ZONAS DESFAVORECIDAS DE LA COMUNIDAD</a:t>
          </a:r>
        </a:p>
      </dgm:t>
    </dgm:pt>
    <dgm:pt modelId="{0EF08EE6-7C9B-4389-B973-B57CE7EA4D1F}" type="parTrans" cxnId="{87211110-BFF0-4406-B91D-AC2289701005}">
      <dgm:prSet/>
      <dgm:spPr/>
      <dgm:t>
        <a:bodyPr/>
        <a:lstStyle/>
        <a:p>
          <a:endParaRPr lang="en-US"/>
        </a:p>
      </dgm:t>
    </dgm:pt>
    <dgm:pt modelId="{7E3AAC5A-79DE-49EC-9E96-721C807B267A}" type="sibTrans" cxnId="{87211110-BFF0-4406-B91D-AC2289701005}">
      <dgm:prSet/>
      <dgm:spPr/>
      <dgm:t>
        <a:bodyPr/>
        <a:lstStyle/>
        <a:p>
          <a:endParaRPr lang="en-US"/>
        </a:p>
      </dgm:t>
    </dgm:pt>
    <dgm:pt modelId="{5BBC7E1B-9A83-471D-9098-689E115DFBD7}">
      <dgm:prSet/>
      <dgm:spPr/>
      <dgm:t>
        <a:bodyPr/>
        <a:lstStyle/>
        <a:p>
          <a:r>
            <a:rPr lang="en-US"/>
            <a:t>SON LOS ALUMNOS MÁS DIFICILES DE IDENTIFICAR COMO AACC</a:t>
          </a:r>
        </a:p>
      </dgm:t>
    </dgm:pt>
    <dgm:pt modelId="{F5EF0596-98AD-4FB8-B40F-1748D2372A64}" type="parTrans" cxnId="{C4B6D00E-2B8F-414E-9FEE-16BBA005BCBC}">
      <dgm:prSet/>
      <dgm:spPr/>
      <dgm:t>
        <a:bodyPr/>
        <a:lstStyle/>
        <a:p>
          <a:endParaRPr lang="en-US"/>
        </a:p>
      </dgm:t>
    </dgm:pt>
    <dgm:pt modelId="{2CECE321-3291-4F4E-BE2E-844C42A2E113}" type="sibTrans" cxnId="{C4B6D00E-2B8F-414E-9FEE-16BBA005BCBC}">
      <dgm:prSet/>
      <dgm:spPr/>
      <dgm:t>
        <a:bodyPr/>
        <a:lstStyle/>
        <a:p>
          <a:endParaRPr lang="en-US"/>
        </a:p>
      </dgm:t>
    </dgm:pt>
    <dgm:pt modelId="{4B4F26FE-D502-4DEA-BA1C-09B7316150E6}" type="pres">
      <dgm:prSet presAssocID="{1D65F1B0-0169-44CB-B561-406F311F8244}" presName="root" presStyleCnt="0">
        <dgm:presLayoutVars>
          <dgm:dir/>
          <dgm:resizeHandles val="exact"/>
        </dgm:presLayoutVars>
      </dgm:prSet>
      <dgm:spPr/>
    </dgm:pt>
    <dgm:pt modelId="{C9FC6183-F6BC-4FB5-AB4F-29ABF0F0D6A7}" type="pres">
      <dgm:prSet presAssocID="{1D65F1B0-0169-44CB-B561-406F311F8244}" presName="container" presStyleCnt="0">
        <dgm:presLayoutVars>
          <dgm:dir/>
          <dgm:resizeHandles val="exact"/>
        </dgm:presLayoutVars>
      </dgm:prSet>
      <dgm:spPr/>
    </dgm:pt>
    <dgm:pt modelId="{C3E63AE8-EC1F-4F30-BCB1-86BAC601085F}" type="pres">
      <dgm:prSet presAssocID="{296E7EC4-1D6B-4910-AFF1-0EF522656F67}" presName="compNode" presStyleCnt="0"/>
      <dgm:spPr/>
    </dgm:pt>
    <dgm:pt modelId="{B4BA751E-25EA-4039-B8B7-50C7EA4A81C3}" type="pres">
      <dgm:prSet presAssocID="{296E7EC4-1D6B-4910-AFF1-0EF522656F67}" presName="iconBgRect" presStyleLbl="bgShp" presStyleIdx="0" presStyleCnt="3"/>
      <dgm:spPr/>
    </dgm:pt>
    <dgm:pt modelId="{890D9CCE-210A-4EF4-A231-1D9DBE9EA239}" type="pres">
      <dgm:prSet presAssocID="{296E7EC4-1D6B-4910-AFF1-0EF522656F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"/>
        </a:ext>
      </dgm:extLst>
    </dgm:pt>
    <dgm:pt modelId="{90A35B01-86B9-4E3A-B4B5-1744C0ED723C}" type="pres">
      <dgm:prSet presAssocID="{296E7EC4-1D6B-4910-AFF1-0EF522656F67}" presName="spaceRect" presStyleCnt="0"/>
      <dgm:spPr/>
    </dgm:pt>
    <dgm:pt modelId="{718F76E4-CB7F-4A09-8CD4-8883308EFE66}" type="pres">
      <dgm:prSet presAssocID="{296E7EC4-1D6B-4910-AFF1-0EF522656F67}" presName="textRect" presStyleLbl="revTx" presStyleIdx="0" presStyleCnt="3">
        <dgm:presLayoutVars>
          <dgm:chMax val="1"/>
          <dgm:chPref val="1"/>
        </dgm:presLayoutVars>
      </dgm:prSet>
      <dgm:spPr/>
    </dgm:pt>
    <dgm:pt modelId="{4B400064-279C-4FF9-A9C2-BA02E5892D96}" type="pres">
      <dgm:prSet presAssocID="{A3F348BE-DF26-4179-B1C7-65A53573867C}" presName="sibTrans" presStyleLbl="sibTrans2D1" presStyleIdx="0" presStyleCnt="0"/>
      <dgm:spPr/>
    </dgm:pt>
    <dgm:pt modelId="{86325B20-72AA-4309-B370-E7E11690EB5F}" type="pres">
      <dgm:prSet presAssocID="{01CFA9F9-D915-496F-B187-EB495BCCD698}" presName="compNode" presStyleCnt="0"/>
      <dgm:spPr/>
    </dgm:pt>
    <dgm:pt modelId="{34FB98B2-B657-49AB-8FA3-DA1B09A6311B}" type="pres">
      <dgm:prSet presAssocID="{01CFA9F9-D915-496F-B187-EB495BCCD698}" presName="iconBgRect" presStyleLbl="bgShp" presStyleIdx="1" presStyleCnt="3"/>
      <dgm:spPr/>
    </dgm:pt>
    <dgm:pt modelId="{9AC86B7A-C82C-49AD-BFD4-53EC3C3E4984}" type="pres">
      <dgm:prSet presAssocID="{01CFA9F9-D915-496F-B187-EB495BCCD6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9C3DF13F-4712-4F9E-9CFC-531405204FDF}" type="pres">
      <dgm:prSet presAssocID="{01CFA9F9-D915-496F-B187-EB495BCCD698}" presName="spaceRect" presStyleCnt="0"/>
      <dgm:spPr/>
    </dgm:pt>
    <dgm:pt modelId="{FBB597A9-9B0F-4407-82AC-CE4F982B708E}" type="pres">
      <dgm:prSet presAssocID="{01CFA9F9-D915-496F-B187-EB495BCCD698}" presName="textRect" presStyleLbl="revTx" presStyleIdx="1" presStyleCnt="3">
        <dgm:presLayoutVars>
          <dgm:chMax val="1"/>
          <dgm:chPref val="1"/>
        </dgm:presLayoutVars>
      </dgm:prSet>
      <dgm:spPr/>
    </dgm:pt>
    <dgm:pt modelId="{2C0A8F13-1E92-47A8-B5D0-6D8B5F16CBBB}" type="pres">
      <dgm:prSet presAssocID="{7E3AAC5A-79DE-49EC-9E96-721C807B267A}" presName="sibTrans" presStyleLbl="sibTrans2D1" presStyleIdx="0" presStyleCnt="0"/>
      <dgm:spPr/>
    </dgm:pt>
    <dgm:pt modelId="{3DB5111E-72DD-46E4-8067-F51AA3D4B53D}" type="pres">
      <dgm:prSet presAssocID="{5BBC7E1B-9A83-471D-9098-689E115DFBD7}" presName="compNode" presStyleCnt="0"/>
      <dgm:spPr/>
    </dgm:pt>
    <dgm:pt modelId="{380DDA82-5D3C-4FE8-9FE1-E7059CA5B5F6}" type="pres">
      <dgm:prSet presAssocID="{5BBC7E1B-9A83-471D-9098-689E115DFBD7}" presName="iconBgRect" presStyleLbl="bgShp" presStyleIdx="2" presStyleCnt="3"/>
      <dgm:spPr/>
    </dgm:pt>
    <dgm:pt modelId="{C1950090-B115-413C-92BC-47B1B971791E}" type="pres">
      <dgm:prSet presAssocID="{5BBC7E1B-9A83-471D-9098-689E115DFB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 Tac Toe"/>
        </a:ext>
      </dgm:extLst>
    </dgm:pt>
    <dgm:pt modelId="{56C56BA6-1CB9-4C88-99BF-D1D7146033A9}" type="pres">
      <dgm:prSet presAssocID="{5BBC7E1B-9A83-471D-9098-689E115DFBD7}" presName="spaceRect" presStyleCnt="0"/>
      <dgm:spPr/>
    </dgm:pt>
    <dgm:pt modelId="{62E9316A-4CCD-44FE-9F0A-6136FE7B8148}" type="pres">
      <dgm:prSet presAssocID="{5BBC7E1B-9A83-471D-9098-689E115DFBD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B6D00E-2B8F-414E-9FEE-16BBA005BCBC}" srcId="{1D65F1B0-0169-44CB-B561-406F311F8244}" destId="{5BBC7E1B-9A83-471D-9098-689E115DFBD7}" srcOrd="2" destOrd="0" parTransId="{F5EF0596-98AD-4FB8-B40F-1748D2372A64}" sibTransId="{2CECE321-3291-4F4E-BE2E-844C42A2E113}"/>
    <dgm:cxn modelId="{87211110-BFF0-4406-B91D-AC2289701005}" srcId="{1D65F1B0-0169-44CB-B561-406F311F8244}" destId="{01CFA9F9-D915-496F-B187-EB495BCCD698}" srcOrd="1" destOrd="0" parTransId="{0EF08EE6-7C9B-4389-B973-B57CE7EA4D1F}" sibTransId="{7E3AAC5A-79DE-49EC-9E96-721C807B267A}"/>
    <dgm:cxn modelId="{E31F3D5F-9DFE-4A51-B121-C40A92B9022A}" type="presOf" srcId="{296E7EC4-1D6B-4910-AFF1-0EF522656F67}" destId="{718F76E4-CB7F-4A09-8CD4-8883308EFE66}" srcOrd="0" destOrd="0" presId="urn:microsoft.com/office/officeart/2018/2/layout/IconCircleList"/>
    <dgm:cxn modelId="{403CF162-8F76-4D96-852A-57E7DC11C433}" type="presOf" srcId="{A3F348BE-DF26-4179-B1C7-65A53573867C}" destId="{4B400064-279C-4FF9-A9C2-BA02E5892D96}" srcOrd="0" destOrd="0" presId="urn:microsoft.com/office/officeart/2018/2/layout/IconCircleList"/>
    <dgm:cxn modelId="{1CBD2946-F32B-4709-ABF9-503F9318CA91}" type="presOf" srcId="{01CFA9F9-D915-496F-B187-EB495BCCD698}" destId="{FBB597A9-9B0F-4407-82AC-CE4F982B708E}" srcOrd="0" destOrd="0" presId="urn:microsoft.com/office/officeart/2018/2/layout/IconCircleList"/>
    <dgm:cxn modelId="{32C8144B-EAD9-4408-BBF5-4E22A8097A9F}" srcId="{1D65F1B0-0169-44CB-B561-406F311F8244}" destId="{296E7EC4-1D6B-4910-AFF1-0EF522656F67}" srcOrd="0" destOrd="0" parTransId="{D5108CA2-0127-44C4-B684-674E32522877}" sibTransId="{A3F348BE-DF26-4179-B1C7-65A53573867C}"/>
    <dgm:cxn modelId="{AFB3557E-B54D-4150-9B7E-58664C5CEB53}" type="presOf" srcId="{1D65F1B0-0169-44CB-B561-406F311F8244}" destId="{4B4F26FE-D502-4DEA-BA1C-09B7316150E6}" srcOrd="0" destOrd="0" presId="urn:microsoft.com/office/officeart/2018/2/layout/IconCircleList"/>
    <dgm:cxn modelId="{C04CC1A2-E563-455A-973C-0AB604877284}" type="presOf" srcId="{7E3AAC5A-79DE-49EC-9E96-721C807B267A}" destId="{2C0A8F13-1E92-47A8-B5D0-6D8B5F16CBBB}" srcOrd="0" destOrd="0" presId="urn:microsoft.com/office/officeart/2018/2/layout/IconCircleList"/>
    <dgm:cxn modelId="{2A6AD7ED-87AF-4941-91DC-FF91B7BC6CD4}" type="presOf" srcId="{5BBC7E1B-9A83-471D-9098-689E115DFBD7}" destId="{62E9316A-4CCD-44FE-9F0A-6136FE7B8148}" srcOrd="0" destOrd="0" presId="urn:microsoft.com/office/officeart/2018/2/layout/IconCircleList"/>
    <dgm:cxn modelId="{F53923E6-EC21-4B5C-9CD5-7BA46564E1E1}" type="presParOf" srcId="{4B4F26FE-D502-4DEA-BA1C-09B7316150E6}" destId="{C9FC6183-F6BC-4FB5-AB4F-29ABF0F0D6A7}" srcOrd="0" destOrd="0" presId="urn:microsoft.com/office/officeart/2018/2/layout/IconCircleList"/>
    <dgm:cxn modelId="{0FA1318F-FDD0-4B9B-8607-03D67B1D0BD9}" type="presParOf" srcId="{C9FC6183-F6BC-4FB5-AB4F-29ABF0F0D6A7}" destId="{C3E63AE8-EC1F-4F30-BCB1-86BAC601085F}" srcOrd="0" destOrd="0" presId="urn:microsoft.com/office/officeart/2018/2/layout/IconCircleList"/>
    <dgm:cxn modelId="{B92D4CF2-8947-41C1-9C70-3B64A4CD8830}" type="presParOf" srcId="{C3E63AE8-EC1F-4F30-BCB1-86BAC601085F}" destId="{B4BA751E-25EA-4039-B8B7-50C7EA4A81C3}" srcOrd="0" destOrd="0" presId="urn:microsoft.com/office/officeart/2018/2/layout/IconCircleList"/>
    <dgm:cxn modelId="{1617BFC5-B43A-4498-9A87-B3CF93216972}" type="presParOf" srcId="{C3E63AE8-EC1F-4F30-BCB1-86BAC601085F}" destId="{890D9CCE-210A-4EF4-A231-1D9DBE9EA239}" srcOrd="1" destOrd="0" presId="urn:microsoft.com/office/officeart/2018/2/layout/IconCircleList"/>
    <dgm:cxn modelId="{A9D52158-3965-4E60-AF05-914C66326B2B}" type="presParOf" srcId="{C3E63AE8-EC1F-4F30-BCB1-86BAC601085F}" destId="{90A35B01-86B9-4E3A-B4B5-1744C0ED723C}" srcOrd="2" destOrd="0" presId="urn:microsoft.com/office/officeart/2018/2/layout/IconCircleList"/>
    <dgm:cxn modelId="{948C4038-7A65-4814-ACD3-38D81ADE9036}" type="presParOf" srcId="{C3E63AE8-EC1F-4F30-BCB1-86BAC601085F}" destId="{718F76E4-CB7F-4A09-8CD4-8883308EFE66}" srcOrd="3" destOrd="0" presId="urn:microsoft.com/office/officeart/2018/2/layout/IconCircleList"/>
    <dgm:cxn modelId="{C694E37C-AAB2-4D8C-8CB8-966C35596FC2}" type="presParOf" srcId="{C9FC6183-F6BC-4FB5-AB4F-29ABF0F0D6A7}" destId="{4B400064-279C-4FF9-A9C2-BA02E5892D96}" srcOrd="1" destOrd="0" presId="urn:microsoft.com/office/officeart/2018/2/layout/IconCircleList"/>
    <dgm:cxn modelId="{92B7186D-3DA6-4715-B052-249D18A5CB49}" type="presParOf" srcId="{C9FC6183-F6BC-4FB5-AB4F-29ABF0F0D6A7}" destId="{86325B20-72AA-4309-B370-E7E11690EB5F}" srcOrd="2" destOrd="0" presId="urn:microsoft.com/office/officeart/2018/2/layout/IconCircleList"/>
    <dgm:cxn modelId="{A237BCAF-4CA5-4BE2-A806-436391E08A87}" type="presParOf" srcId="{86325B20-72AA-4309-B370-E7E11690EB5F}" destId="{34FB98B2-B657-49AB-8FA3-DA1B09A6311B}" srcOrd="0" destOrd="0" presId="urn:microsoft.com/office/officeart/2018/2/layout/IconCircleList"/>
    <dgm:cxn modelId="{CF1BE9C9-BDBB-405E-8FBD-7B147B2963EB}" type="presParOf" srcId="{86325B20-72AA-4309-B370-E7E11690EB5F}" destId="{9AC86B7A-C82C-49AD-BFD4-53EC3C3E4984}" srcOrd="1" destOrd="0" presId="urn:microsoft.com/office/officeart/2018/2/layout/IconCircleList"/>
    <dgm:cxn modelId="{05DF601D-EF0C-4747-8CB6-45E66CD51928}" type="presParOf" srcId="{86325B20-72AA-4309-B370-E7E11690EB5F}" destId="{9C3DF13F-4712-4F9E-9CFC-531405204FDF}" srcOrd="2" destOrd="0" presId="urn:microsoft.com/office/officeart/2018/2/layout/IconCircleList"/>
    <dgm:cxn modelId="{E76D05A6-822F-4A0C-B594-9B2433F62DF6}" type="presParOf" srcId="{86325B20-72AA-4309-B370-E7E11690EB5F}" destId="{FBB597A9-9B0F-4407-82AC-CE4F982B708E}" srcOrd="3" destOrd="0" presId="urn:microsoft.com/office/officeart/2018/2/layout/IconCircleList"/>
    <dgm:cxn modelId="{CC3A32B0-B3B3-490E-87B7-426771D28CAC}" type="presParOf" srcId="{C9FC6183-F6BC-4FB5-AB4F-29ABF0F0D6A7}" destId="{2C0A8F13-1E92-47A8-B5D0-6D8B5F16CBBB}" srcOrd="3" destOrd="0" presId="urn:microsoft.com/office/officeart/2018/2/layout/IconCircleList"/>
    <dgm:cxn modelId="{1D164AAF-70C5-4EE8-8082-144C6A77DF29}" type="presParOf" srcId="{C9FC6183-F6BC-4FB5-AB4F-29ABF0F0D6A7}" destId="{3DB5111E-72DD-46E4-8067-F51AA3D4B53D}" srcOrd="4" destOrd="0" presId="urn:microsoft.com/office/officeart/2018/2/layout/IconCircleList"/>
    <dgm:cxn modelId="{9F95B129-C2AD-48E6-AC1E-E9B1CF174893}" type="presParOf" srcId="{3DB5111E-72DD-46E4-8067-F51AA3D4B53D}" destId="{380DDA82-5D3C-4FE8-9FE1-E7059CA5B5F6}" srcOrd="0" destOrd="0" presId="urn:microsoft.com/office/officeart/2018/2/layout/IconCircleList"/>
    <dgm:cxn modelId="{8AE34179-E2F9-4A29-9293-0FC4282058C9}" type="presParOf" srcId="{3DB5111E-72DD-46E4-8067-F51AA3D4B53D}" destId="{C1950090-B115-413C-92BC-47B1B971791E}" srcOrd="1" destOrd="0" presId="urn:microsoft.com/office/officeart/2018/2/layout/IconCircleList"/>
    <dgm:cxn modelId="{160B7100-4B25-4610-A436-98A7018FB2DC}" type="presParOf" srcId="{3DB5111E-72DD-46E4-8067-F51AA3D4B53D}" destId="{56C56BA6-1CB9-4C88-99BF-D1D7146033A9}" srcOrd="2" destOrd="0" presId="urn:microsoft.com/office/officeart/2018/2/layout/IconCircleList"/>
    <dgm:cxn modelId="{3D138144-B6C7-4D59-B362-A20D836242FE}" type="presParOf" srcId="{3DB5111E-72DD-46E4-8067-F51AA3D4B53D}" destId="{62E9316A-4CCD-44FE-9F0A-6136FE7B814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CB3AAE-8668-4224-BFA8-9FA99D147988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43E993-1E2D-4930-A0BD-A0E508FFFEF5}">
      <dgm:prSet/>
      <dgm:spPr/>
      <dgm:t>
        <a:bodyPr/>
        <a:lstStyle/>
        <a:p>
          <a:r>
            <a:rPr lang="en-US"/>
            <a:t>LOS ALUMNOS CON AACC PUEDEN MOSTRAR MUCHAS CARACTERÍSTICAS PERO NO NECESARIAMENTE TODAS.</a:t>
          </a:r>
        </a:p>
      </dgm:t>
    </dgm:pt>
    <dgm:pt modelId="{CEE29FC3-75BC-4952-8437-C2436E0F0D9A}" type="parTrans" cxnId="{E0DE89E1-6938-4F00-B0BA-1D4364D4ED2D}">
      <dgm:prSet/>
      <dgm:spPr/>
      <dgm:t>
        <a:bodyPr/>
        <a:lstStyle/>
        <a:p>
          <a:endParaRPr lang="en-US"/>
        </a:p>
      </dgm:t>
    </dgm:pt>
    <dgm:pt modelId="{C2662287-D4C5-40F6-B89F-1CE5A6DE4C13}" type="sibTrans" cxnId="{E0DE89E1-6938-4F00-B0BA-1D4364D4ED2D}">
      <dgm:prSet/>
      <dgm:spPr/>
      <dgm:t>
        <a:bodyPr/>
        <a:lstStyle/>
        <a:p>
          <a:endParaRPr lang="en-US"/>
        </a:p>
      </dgm:t>
    </dgm:pt>
    <dgm:pt modelId="{2B67AAED-8798-4097-8E35-305130B02EA2}">
      <dgm:prSet/>
      <dgm:spPr/>
      <dgm:t>
        <a:bodyPr/>
        <a:lstStyle/>
        <a:p>
          <a:r>
            <a:rPr lang="en-US"/>
            <a:t>SON UN GRUPO HETEROGÉNEO, POR TANTO MUESTRAN LAS CARACTERÍCTICAS DE UN MODO PERSONAL, DIFERENTE GRADO DE INTENSIDAD Y HAY DISTINTOS PERFILES EN DISTINTOS DOMINIOS.</a:t>
          </a:r>
        </a:p>
      </dgm:t>
    </dgm:pt>
    <dgm:pt modelId="{238CE22B-193F-430E-9232-5A911033FE42}" type="parTrans" cxnId="{196BF960-3788-4F25-A16C-3C9E34D78744}">
      <dgm:prSet/>
      <dgm:spPr/>
      <dgm:t>
        <a:bodyPr/>
        <a:lstStyle/>
        <a:p>
          <a:endParaRPr lang="en-US"/>
        </a:p>
      </dgm:t>
    </dgm:pt>
    <dgm:pt modelId="{55983D8F-948D-43DC-85B9-ACDBC9CCC246}" type="sibTrans" cxnId="{196BF960-3788-4F25-A16C-3C9E34D78744}">
      <dgm:prSet/>
      <dgm:spPr/>
      <dgm:t>
        <a:bodyPr/>
        <a:lstStyle/>
        <a:p>
          <a:endParaRPr lang="en-US"/>
        </a:p>
      </dgm:t>
    </dgm:pt>
    <dgm:pt modelId="{EF40CCD9-8F36-4D07-BAFB-58A19B0E2A7B}">
      <dgm:prSet/>
      <dgm:spPr/>
      <dgm:t>
        <a:bodyPr/>
        <a:lstStyle/>
        <a:p>
          <a:r>
            <a:rPr lang="en-US"/>
            <a:t>SE DEBEN OBSERVAR POR PARTE DEL DOCENTE A LO LARGO DE UN PERIODO DE TIEMPO DETERMINADO Y EN UNA VARIEDAD DE CONTEXTOS Y SITUACIONES.</a:t>
          </a:r>
        </a:p>
      </dgm:t>
    </dgm:pt>
    <dgm:pt modelId="{1664D5F6-2152-49C8-BB91-E5FC33006394}" type="parTrans" cxnId="{B5D1FF54-1591-4222-AD4C-C7005556FB78}">
      <dgm:prSet/>
      <dgm:spPr/>
      <dgm:t>
        <a:bodyPr/>
        <a:lstStyle/>
        <a:p>
          <a:endParaRPr lang="en-US"/>
        </a:p>
      </dgm:t>
    </dgm:pt>
    <dgm:pt modelId="{C129A059-9C83-4E25-8C26-1187B8EB61B8}" type="sibTrans" cxnId="{B5D1FF54-1591-4222-AD4C-C7005556FB78}">
      <dgm:prSet/>
      <dgm:spPr/>
      <dgm:t>
        <a:bodyPr/>
        <a:lstStyle/>
        <a:p>
          <a:endParaRPr lang="en-US"/>
        </a:p>
      </dgm:t>
    </dgm:pt>
    <dgm:pt modelId="{62C7F639-6E6A-4D90-9235-F42D608E32CD}">
      <dgm:prSet/>
      <dgm:spPr/>
      <dgm:t>
        <a:bodyPr/>
        <a:lstStyle/>
        <a:p>
          <a:r>
            <a:rPr lang="en-US"/>
            <a:t>PERSPECTIVA DINÁMICA DEL DESARROLLO DEL TALENTO.</a:t>
          </a:r>
        </a:p>
      </dgm:t>
    </dgm:pt>
    <dgm:pt modelId="{F2237439-E8A7-4A93-850E-D50E402D3257}" type="parTrans" cxnId="{C97FB931-BED5-4298-ACB2-B891FB214AC3}">
      <dgm:prSet/>
      <dgm:spPr/>
      <dgm:t>
        <a:bodyPr/>
        <a:lstStyle/>
        <a:p>
          <a:endParaRPr lang="en-US"/>
        </a:p>
      </dgm:t>
    </dgm:pt>
    <dgm:pt modelId="{C35F1729-EF2D-46D3-9986-64AC9FEFFC5C}" type="sibTrans" cxnId="{C97FB931-BED5-4298-ACB2-B891FB214AC3}">
      <dgm:prSet/>
      <dgm:spPr/>
      <dgm:t>
        <a:bodyPr/>
        <a:lstStyle/>
        <a:p>
          <a:endParaRPr lang="en-US"/>
        </a:p>
      </dgm:t>
    </dgm:pt>
    <dgm:pt modelId="{7E68416E-BB0E-4D44-A072-708618CBEEA2}">
      <dgm:prSet/>
      <dgm:spPr/>
      <dgm:t>
        <a:bodyPr/>
        <a:lstStyle/>
        <a:p>
          <a:r>
            <a:rPr lang="en-US"/>
            <a:t>IMPORTANTE ACTITUD Y COMPETENCIAS SOCIALES Y EMOCIONALES.</a:t>
          </a:r>
        </a:p>
      </dgm:t>
    </dgm:pt>
    <dgm:pt modelId="{3FBAFBD4-39AB-49A3-9B6C-2FED4DF0DB05}" type="parTrans" cxnId="{3BD0B369-B83A-4325-A1D7-63A972CD0416}">
      <dgm:prSet/>
      <dgm:spPr/>
      <dgm:t>
        <a:bodyPr/>
        <a:lstStyle/>
        <a:p>
          <a:endParaRPr lang="en-US"/>
        </a:p>
      </dgm:t>
    </dgm:pt>
    <dgm:pt modelId="{9A99DE66-17F3-4A12-BBF9-1EFE6C2C132C}" type="sibTrans" cxnId="{3BD0B369-B83A-4325-A1D7-63A972CD0416}">
      <dgm:prSet/>
      <dgm:spPr/>
      <dgm:t>
        <a:bodyPr/>
        <a:lstStyle/>
        <a:p>
          <a:endParaRPr lang="en-US"/>
        </a:p>
      </dgm:t>
    </dgm:pt>
    <dgm:pt modelId="{6CCCF0D9-E54B-4F55-BCA0-AF4EA8BB7BAA}" type="pres">
      <dgm:prSet presAssocID="{4BCB3AAE-8668-4224-BFA8-9FA99D147988}" presName="Name0" presStyleCnt="0">
        <dgm:presLayoutVars>
          <dgm:dir/>
          <dgm:animLvl val="lvl"/>
          <dgm:resizeHandles val="exact"/>
        </dgm:presLayoutVars>
      </dgm:prSet>
      <dgm:spPr/>
    </dgm:pt>
    <dgm:pt modelId="{CB3F3EA6-99C6-4861-BA51-F99560A7E24D}" type="pres">
      <dgm:prSet presAssocID="{8543E993-1E2D-4930-A0BD-A0E508FFFEF5}" presName="linNode" presStyleCnt="0"/>
      <dgm:spPr/>
    </dgm:pt>
    <dgm:pt modelId="{56C379CD-E1EC-4395-AE37-794EBD9BAC0E}" type="pres">
      <dgm:prSet presAssocID="{8543E993-1E2D-4930-A0BD-A0E508FFFEF5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A81F401-F5C8-4A20-9EA4-82E8EE1C26F5}" type="pres">
      <dgm:prSet presAssocID="{C2662287-D4C5-40F6-B89F-1CE5A6DE4C13}" presName="sp" presStyleCnt="0"/>
      <dgm:spPr/>
    </dgm:pt>
    <dgm:pt modelId="{6124C139-E554-497F-831D-816C7989CF88}" type="pres">
      <dgm:prSet presAssocID="{2B67AAED-8798-4097-8E35-305130B02EA2}" presName="linNode" presStyleCnt="0"/>
      <dgm:spPr/>
    </dgm:pt>
    <dgm:pt modelId="{D8A64070-D160-48EB-A019-3CB17A54339A}" type="pres">
      <dgm:prSet presAssocID="{2B67AAED-8798-4097-8E35-305130B02EA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9AC08EE-DFA0-46F5-B02B-EFCE88C27998}" type="pres">
      <dgm:prSet presAssocID="{55983D8F-948D-43DC-85B9-ACDBC9CCC246}" presName="sp" presStyleCnt="0"/>
      <dgm:spPr/>
    </dgm:pt>
    <dgm:pt modelId="{E802052E-EEEC-48DC-9609-ABA4B2037C83}" type="pres">
      <dgm:prSet presAssocID="{EF40CCD9-8F36-4D07-BAFB-58A19B0E2A7B}" presName="linNode" presStyleCnt="0"/>
      <dgm:spPr/>
    </dgm:pt>
    <dgm:pt modelId="{627C9E62-0098-4920-9918-86605A6F8533}" type="pres">
      <dgm:prSet presAssocID="{EF40CCD9-8F36-4D07-BAFB-58A19B0E2A7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B5DD7F7-7F63-418F-8157-BCAFEA741C7E}" type="pres">
      <dgm:prSet presAssocID="{C129A059-9C83-4E25-8C26-1187B8EB61B8}" presName="sp" presStyleCnt="0"/>
      <dgm:spPr/>
    </dgm:pt>
    <dgm:pt modelId="{13B45DFA-AFCA-4E56-8542-74A5556A6114}" type="pres">
      <dgm:prSet presAssocID="{62C7F639-6E6A-4D90-9235-F42D608E32CD}" presName="linNode" presStyleCnt="0"/>
      <dgm:spPr/>
    </dgm:pt>
    <dgm:pt modelId="{F6170614-7CEE-4B0E-A4EB-50AB67101D3A}" type="pres">
      <dgm:prSet presAssocID="{62C7F639-6E6A-4D90-9235-F42D608E32CD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A352E599-E70E-4803-B98C-4AF460DBEFC2}" type="pres">
      <dgm:prSet presAssocID="{C35F1729-EF2D-46D3-9986-64AC9FEFFC5C}" presName="sp" presStyleCnt="0"/>
      <dgm:spPr/>
    </dgm:pt>
    <dgm:pt modelId="{C25F09D2-15D8-4D90-B52E-97394711001D}" type="pres">
      <dgm:prSet presAssocID="{7E68416E-BB0E-4D44-A072-708618CBEEA2}" presName="linNode" presStyleCnt="0"/>
      <dgm:spPr/>
    </dgm:pt>
    <dgm:pt modelId="{A8F7FF81-C2D9-4BAC-A612-CFAD35D13B2C}" type="pres">
      <dgm:prSet presAssocID="{7E68416E-BB0E-4D44-A072-708618CBEEA2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C1DFC900-F319-48C8-A7CF-A11D1ECAD69F}" type="presOf" srcId="{7E68416E-BB0E-4D44-A072-708618CBEEA2}" destId="{A8F7FF81-C2D9-4BAC-A612-CFAD35D13B2C}" srcOrd="0" destOrd="0" presId="urn:microsoft.com/office/officeart/2005/8/layout/vList5"/>
    <dgm:cxn modelId="{1E95B122-4AFB-43C9-ACDD-81D5E88105FF}" type="presOf" srcId="{2B67AAED-8798-4097-8E35-305130B02EA2}" destId="{D8A64070-D160-48EB-A019-3CB17A54339A}" srcOrd="0" destOrd="0" presId="urn:microsoft.com/office/officeart/2005/8/layout/vList5"/>
    <dgm:cxn modelId="{C97FB931-BED5-4298-ACB2-B891FB214AC3}" srcId="{4BCB3AAE-8668-4224-BFA8-9FA99D147988}" destId="{62C7F639-6E6A-4D90-9235-F42D608E32CD}" srcOrd="3" destOrd="0" parTransId="{F2237439-E8A7-4A93-850E-D50E402D3257}" sibTransId="{C35F1729-EF2D-46D3-9986-64AC9FEFFC5C}"/>
    <dgm:cxn modelId="{196BF960-3788-4F25-A16C-3C9E34D78744}" srcId="{4BCB3AAE-8668-4224-BFA8-9FA99D147988}" destId="{2B67AAED-8798-4097-8E35-305130B02EA2}" srcOrd="1" destOrd="0" parTransId="{238CE22B-193F-430E-9232-5A911033FE42}" sibTransId="{55983D8F-948D-43DC-85B9-ACDBC9CCC246}"/>
    <dgm:cxn modelId="{4FFE2647-B520-49B2-8571-2D70AD85CD0C}" type="presOf" srcId="{62C7F639-6E6A-4D90-9235-F42D608E32CD}" destId="{F6170614-7CEE-4B0E-A4EB-50AB67101D3A}" srcOrd="0" destOrd="0" presId="urn:microsoft.com/office/officeart/2005/8/layout/vList5"/>
    <dgm:cxn modelId="{3BD0B369-B83A-4325-A1D7-63A972CD0416}" srcId="{4BCB3AAE-8668-4224-BFA8-9FA99D147988}" destId="{7E68416E-BB0E-4D44-A072-708618CBEEA2}" srcOrd="4" destOrd="0" parTransId="{3FBAFBD4-39AB-49A3-9B6C-2FED4DF0DB05}" sibTransId="{9A99DE66-17F3-4A12-BBF9-1EFE6C2C132C}"/>
    <dgm:cxn modelId="{587D3054-3791-4F88-886E-64167624BBF2}" type="presOf" srcId="{4BCB3AAE-8668-4224-BFA8-9FA99D147988}" destId="{6CCCF0D9-E54B-4F55-BCA0-AF4EA8BB7BAA}" srcOrd="0" destOrd="0" presId="urn:microsoft.com/office/officeart/2005/8/layout/vList5"/>
    <dgm:cxn modelId="{B5D1FF54-1591-4222-AD4C-C7005556FB78}" srcId="{4BCB3AAE-8668-4224-BFA8-9FA99D147988}" destId="{EF40CCD9-8F36-4D07-BAFB-58A19B0E2A7B}" srcOrd="2" destOrd="0" parTransId="{1664D5F6-2152-49C8-BB91-E5FC33006394}" sibTransId="{C129A059-9C83-4E25-8C26-1187B8EB61B8}"/>
    <dgm:cxn modelId="{BF1B5158-903E-4B36-8BEC-4105EA745B26}" type="presOf" srcId="{EF40CCD9-8F36-4D07-BAFB-58A19B0E2A7B}" destId="{627C9E62-0098-4920-9918-86605A6F8533}" srcOrd="0" destOrd="0" presId="urn:microsoft.com/office/officeart/2005/8/layout/vList5"/>
    <dgm:cxn modelId="{0E26F985-C077-4C85-B920-5524D0A6D636}" type="presOf" srcId="{8543E993-1E2D-4930-A0BD-A0E508FFFEF5}" destId="{56C379CD-E1EC-4395-AE37-794EBD9BAC0E}" srcOrd="0" destOrd="0" presId="urn:microsoft.com/office/officeart/2005/8/layout/vList5"/>
    <dgm:cxn modelId="{E0DE89E1-6938-4F00-B0BA-1D4364D4ED2D}" srcId="{4BCB3AAE-8668-4224-BFA8-9FA99D147988}" destId="{8543E993-1E2D-4930-A0BD-A0E508FFFEF5}" srcOrd="0" destOrd="0" parTransId="{CEE29FC3-75BC-4952-8437-C2436E0F0D9A}" sibTransId="{C2662287-D4C5-40F6-B89F-1CE5A6DE4C13}"/>
    <dgm:cxn modelId="{84F023E4-F795-4376-A85F-FEC848E80437}" type="presParOf" srcId="{6CCCF0D9-E54B-4F55-BCA0-AF4EA8BB7BAA}" destId="{CB3F3EA6-99C6-4861-BA51-F99560A7E24D}" srcOrd="0" destOrd="0" presId="urn:microsoft.com/office/officeart/2005/8/layout/vList5"/>
    <dgm:cxn modelId="{6D0F5C23-D5CC-40F9-B3DF-E16882035A81}" type="presParOf" srcId="{CB3F3EA6-99C6-4861-BA51-F99560A7E24D}" destId="{56C379CD-E1EC-4395-AE37-794EBD9BAC0E}" srcOrd="0" destOrd="0" presId="urn:microsoft.com/office/officeart/2005/8/layout/vList5"/>
    <dgm:cxn modelId="{BF1617BD-FBA5-4912-A76D-75160F413A2D}" type="presParOf" srcId="{6CCCF0D9-E54B-4F55-BCA0-AF4EA8BB7BAA}" destId="{0A81F401-F5C8-4A20-9EA4-82E8EE1C26F5}" srcOrd="1" destOrd="0" presId="urn:microsoft.com/office/officeart/2005/8/layout/vList5"/>
    <dgm:cxn modelId="{CBA47DE0-37A0-480C-AF04-61F3A5AC2ACB}" type="presParOf" srcId="{6CCCF0D9-E54B-4F55-BCA0-AF4EA8BB7BAA}" destId="{6124C139-E554-497F-831D-816C7989CF88}" srcOrd="2" destOrd="0" presId="urn:microsoft.com/office/officeart/2005/8/layout/vList5"/>
    <dgm:cxn modelId="{7F30AB7C-3D4A-49EE-B78E-E13B3FF22D13}" type="presParOf" srcId="{6124C139-E554-497F-831D-816C7989CF88}" destId="{D8A64070-D160-48EB-A019-3CB17A54339A}" srcOrd="0" destOrd="0" presId="urn:microsoft.com/office/officeart/2005/8/layout/vList5"/>
    <dgm:cxn modelId="{B5717739-AF95-4011-9DDD-CA1D2D6C3C61}" type="presParOf" srcId="{6CCCF0D9-E54B-4F55-BCA0-AF4EA8BB7BAA}" destId="{C9AC08EE-DFA0-46F5-B02B-EFCE88C27998}" srcOrd="3" destOrd="0" presId="urn:microsoft.com/office/officeart/2005/8/layout/vList5"/>
    <dgm:cxn modelId="{C1BEA06F-1602-4335-9951-34995D026B16}" type="presParOf" srcId="{6CCCF0D9-E54B-4F55-BCA0-AF4EA8BB7BAA}" destId="{E802052E-EEEC-48DC-9609-ABA4B2037C83}" srcOrd="4" destOrd="0" presId="urn:microsoft.com/office/officeart/2005/8/layout/vList5"/>
    <dgm:cxn modelId="{0A91E06C-8CF5-4C9D-9F08-CFD66B02FD15}" type="presParOf" srcId="{E802052E-EEEC-48DC-9609-ABA4B2037C83}" destId="{627C9E62-0098-4920-9918-86605A6F8533}" srcOrd="0" destOrd="0" presId="urn:microsoft.com/office/officeart/2005/8/layout/vList5"/>
    <dgm:cxn modelId="{D3CE383C-D4A5-4F56-AF7A-6FACD0303BB1}" type="presParOf" srcId="{6CCCF0D9-E54B-4F55-BCA0-AF4EA8BB7BAA}" destId="{BB5DD7F7-7F63-418F-8157-BCAFEA741C7E}" srcOrd="5" destOrd="0" presId="urn:microsoft.com/office/officeart/2005/8/layout/vList5"/>
    <dgm:cxn modelId="{889D711F-583C-4083-8E31-EDF678E86A74}" type="presParOf" srcId="{6CCCF0D9-E54B-4F55-BCA0-AF4EA8BB7BAA}" destId="{13B45DFA-AFCA-4E56-8542-74A5556A6114}" srcOrd="6" destOrd="0" presId="urn:microsoft.com/office/officeart/2005/8/layout/vList5"/>
    <dgm:cxn modelId="{B4F9649E-8953-4FC6-90DC-73B8FF49DBF3}" type="presParOf" srcId="{13B45DFA-AFCA-4E56-8542-74A5556A6114}" destId="{F6170614-7CEE-4B0E-A4EB-50AB67101D3A}" srcOrd="0" destOrd="0" presId="urn:microsoft.com/office/officeart/2005/8/layout/vList5"/>
    <dgm:cxn modelId="{A03A6B81-5D36-495B-BF49-E1124329EA93}" type="presParOf" srcId="{6CCCF0D9-E54B-4F55-BCA0-AF4EA8BB7BAA}" destId="{A352E599-E70E-4803-B98C-4AF460DBEFC2}" srcOrd="7" destOrd="0" presId="urn:microsoft.com/office/officeart/2005/8/layout/vList5"/>
    <dgm:cxn modelId="{FD6219CE-9F5A-4614-885D-02D76409B353}" type="presParOf" srcId="{6CCCF0D9-E54B-4F55-BCA0-AF4EA8BB7BAA}" destId="{C25F09D2-15D8-4D90-B52E-97394711001D}" srcOrd="8" destOrd="0" presId="urn:microsoft.com/office/officeart/2005/8/layout/vList5"/>
    <dgm:cxn modelId="{2EDBA4AC-E8BE-4409-A9EC-140CB4FC7A5C}" type="presParOf" srcId="{C25F09D2-15D8-4D90-B52E-97394711001D}" destId="{A8F7FF81-C2D9-4BAC-A612-CFAD35D13B2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24EB7C-65DF-40EC-98F8-5834706C25C6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0FE0D05-F9DC-4717-A79F-A14468B53C1D}">
      <dgm:prSet/>
      <dgm:spPr/>
      <dgm:t>
        <a:bodyPr/>
        <a:lstStyle/>
        <a:p>
          <a:r>
            <a:rPr lang="en-US"/>
            <a:t>SON AQUELLAS QUE SE PUEDEN OBSERVAR EN UN PORCENTAJE MUY ELEVADO DE PERSONAS/ALUMNOS CON AACC.</a:t>
          </a:r>
        </a:p>
      </dgm:t>
    </dgm:pt>
    <dgm:pt modelId="{D6315D56-D49D-42DB-A84E-99DA911C1EE8}" type="parTrans" cxnId="{40007E17-35BC-4462-953F-D105A340D1CE}">
      <dgm:prSet/>
      <dgm:spPr/>
      <dgm:t>
        <a:bodyPr/>
        <a:lstStyle/>
        <a:p>
          <a:endParaRPr lang="en-US"/>
        </a:p>
      </dgm:t>
    </dgm:pt>
    <dgm:pt modelId="{0EE83D93-6417-4BFA-888F-F33E3479651E}" type="sibTrans" cxnId="{40007E17-35BC-4462-953F-D105A340D1CE}">
      <dgm:prSet/>
      <dgm:spPr/>
      <dgm:t>
        <a:bodyPr/>
        <a:lstStyle/>
        <a:p>
          <a:endParaRPr lang="en-US"/>
        </a:p>
      </dgm:t>
    </dgm:pt>
    <dgm:pt modelId="{417EED01-BF2F-4036-8F7A-2F67B907F9D6}">
      <dgm:prSet/>
      <dgm:spPr/>
      <dgm:t>
        <a:bodyPr/>
        <a:lstStyle/>
        <a:p>
          <a:r>
            <a:rPr lang="en-US"/>
            <a:t>EL MITO AQUÍ ES... SI EL ALUMNO NO TIENE TODAS ESTAS CARACTERÍSTICAS NO PERTENECE A AACC.</a:t>
          </a:r>
        </a:p>
      </dgm:t>
    </dgm:pt>
    <dgm:pt modelId="{72522629-CDC4-41F0-A3EF-A3D8F4AA9751}" type="parTrans" cxnId="{0B09610B-E52F-48F5-A29F-87D74CEDECE3}">
      <dgm:prSet/>
      <dgm:spPr/>
      <dgm:t>
        <a:bodyPr/>
        <a:lstStyle/>
        <a:p>
          <a:endParaRPr lang="en-US"/>
        </a:p>
      </dgm:t>
    </dgm:pt>
    <dgm:pt modelId="{4209E0C5-467C-4F1C-9DB9-E9C4DEFDC40A}" type="sibTrans" cxnId="{0B09610B-E52F-48F5-A29F-87D74CEDECE3}">
      <dgm:prSet/>
      <dgm:spPr/>
      <dgm:t>
        <a:bodyPr/>
        <a:lstStyle/>
        <a:p>
          <a:endParaRPr lang="en-US"/>
        </a:p>
      </dgm:t>
    </dgm:pt>
    <dgm:pt modelId="{FAC217A1-B058-49CF-836E-0073EEF580B3}">
      <dgm:prSet/>
      <dgm:spPr/>
      <dgm:t>
        <a:bodyPr/>
        <a:lstStyle/>
        <a:p>
          <a:r>
            <a:rPr lang="en-US"/>
            <a:t>LA REALIDAD ES... PUEDE CUMPLIR CON UNA SERIE DE CARACTERÍSTICAS Y CON OTRAS NO, Y TENER AACC.</a:t>
          </a:r>
        </a:p>
      </dgm:t>
    </dgm:pt>
    <dgm:pt modelId="{A843BAEB-3823-40F6-9B2E-0E81A6FD445C}" type="parTrans" cxnId="{EE856BA2-824C-4DF4-92A2-72BA1FA0B3BD}">
      <dgm:prSet/>
      <dgm:spPr/>
      <dgm:t>
        <a:bodyPr/>
        <a:lstStyle/>
        <a:p>
          <a:endParaRPr lang="en-US"/>
        </a:p>
      </dgm:t>
    </dgm:pt>
    <dgm:pt modelId="{74751C72-9372-499B-BB5A-9FCC06C3F4A8}" type="sibTrans" cxnId="{EE856BA2-824C-4DF4-92A2-72BA1FA0B3BD}">
      <dgm:prSet/>
      <dgm:spPr/>
      <dgm:t>
        <a:bodyPr/>
        <a:lstStyle/>
        <a:p>
          <a:endParaRPr lang="en-US"/>
        </a:p>
      </dgm:t>
    </dgm:pt>
    <dgm:pt modelId="{AAB7C289-D902-44EF-92A1-55CD933444F3}">
      <dgm:prSet/>
      <dgm:spPr/>
      <dgm:t>
        <a:bodyPr/>
        <a:lstStyle/>
        <a:p>
          <a:r>
            <a:rPr lang="en-US"/>
            <a:t>EN DEFINITIVA SON AQUELLAS QUE COMPARTEN LA MAYORÍA DE LA POBLACIÓN MUNDIAL CON AACC.</a:t>
          </a:r>
        </a:p>
      </dgm:t>
    </dgm:pt>
    <dgm:pt modelId="{317A1A53-64A0-46BA-9ECC-11057DA5EBCC}" type="parTrans" cxnId="{E777330A-D1C4-4D54-BC29-4197A52707B8}">
      <dgm:prSet/>
      <dgm:spPr/>
      <dgm:t>
        <a:bodyPr/>
        <a:lstStyle/>
        <a:p>
          <a:endParaRPr lang="en-US"/>
        </a:p>
      </dgm:t>
    </dgm:pt>
    <dgm:pt modelId="{81ED18C7-57D5-4850-9233-837F8E68DAC8}" type="sibTrans" cxnId="{E777330A-D1C4-4D54-BC29-4197A52707B8}">
      <dgm:prSet/>
      <dgm:spPr/>
      <dgm:t>
        <a:bodyPr/>
        <a:lstStyle/>
        <a:p>
          <a:endParaRPr lang="en-US"/>
        </a:p>
      </dgm:t>
    </dgm:pt>
    <dgm:pt modelId="{3F57F2C7-4BBD-49D9-B9CB-F153A8A29957}" type="pres">
      <dgm:prSet presAssocID="{5724EB7C-65DF-40EC-98F8-5834706C25C6}" presName="compositeShape" presStyleCnt="0">
        <dgm:presLayoutVars>
          <dgm:chMax val="7"/>
          <dgm:dir/>
          <dgm:resizeHandles val="exact"/>
        </dgm:presLayoutVars>
      </dgm:prSet>
      <dgm:spPr/>
    </dgm:pt>
    <dgm:pt modelId="{5A9657B0-5EB0-4A7C-8EBB-7B7B8F2FDA97}" type="pres">
      <dgm:prSet presAssocID="{5724EB7C-65DF-40EC-98F8-5834706C25C6}" presName="wedge1" presStyleLbl="node1" presStyleIdx="0" presStyleCnt="4"/>
      <dgm:spPr/>
    </dgm:pt>
    <dgm:pt modelId="{8461CCE8-2772-48E3-9A04-6D230563B0A2}" type="pres">
      <dgm:prSet presAssocID="{5724EB7C-65DF-40EC-98F8-5834706C25C6}" presName="dummy1a" presStyleCnt="0"/>
      <dgm:spPr/>
    </dgm:pt>
    <dgm:pt modelId="{0D0C44B7-EBB1-4344-859B-9A853459DE1C}" type="pres">
      <dgm:prSet presAssocID="{5724EB7C-65DF-40EC-98F8-5834706C25C6}" presName="dummy1b" presStyleCnt="0"/>
      <dgm:spPr/>
    </dgm:pt>
    <dgm:pt modelId="{85C81BAF-71CD-4643-BA11-41B65BC1187B}" type="pres">
      <dgm:prSet presAssocID="{5724EB7C-65DF-40EC-98F8-5834706C25C6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EB0916C-6187-4E0A-83B4-663AABC038A0}" type="pres">
      <dgm:prSet presAssocID="{5724EB7C-65DF-40EC-98F8-5834706C25C6}" presName="wedge2" presStyleLbl="node1" presStyleIdx="1" presStyleCnt="4"/>
      <dgm:spPr/>
    </dgm:pt>
    <dgm:pt modelId="{1B851A21-2111-4D1A-B923-9AE8DDCCAA23}" type="pres">
      <dgm:prSet presAssocID="{5724EB7C-65DF-40EC-98F8-5834706C25C6}" presName="dummy2a" presStyleCnt="0"/>
      <dgm:spPr/>
    </dgm:pt>
    <dgm:pt modelId="{44F813DB-EF74-4E2A-B79C-AA7FCDDA8076}" type="pres">
      <dgm:prSet presAssocID="{5724EB7C-65DF-40EC-98F8-5834706C25C6}" presName="dummy2b" presStyleCnt="0"/>
      <dgm:spPr/>
    </dgm:pt>
    <dgm:pt modelId="{50698400-3069-4897-B106-DBE5B601157C}" type="pres">
      <dgm:prSet presAssocID="{5724EB7C-65DF-40EC-98F8-5834706C25C6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6AC1396-7633-43C3-88EA-8E7AF5FC8D02}" type="pres">
      <dgm:prSet presAssocID="{5724EB7C-65DF-40EC-98F8-5834706C25C6}" presName="wedge3" presStyleLbl="node1" presStyleIdx="2" presStyleCnt="4"/>
      <dgm:spPr/>
    </dgm:pt>
    <dgm:pt modelId="{8FC013DE-8D52-4EBD-AA71-C3A6BA619F8F}" type="pres">
      <dgm:prSet presAssocID="{5724EB7C-65DF-40EC-98F8-5834706C25C6}" presName="dummy3a" presStyleCnt="0"/>
      <dgm:spPr/>
    </dgm:pt>
    <dgm:pt modelId="{0FED2332-336A-43CE-8AB1-75E5C70135FB}" type="pres">
      <dgm:prSet presAssocID="{5724EB7C-65DF-40EC-98F8-5834706C25C6}" presName="dummy3b" presStyleCnt="0"/>
      <dgm:spPr/>
    </dgm:pt>
    <dgm:pt modelId="{7072E384-F3F0-4428-8B12-6F4AF8DAEB70}" type="pres">
      <dgm:prSet presAssocID="{5724EB7C-65DF-40EC-98F8-5834706C25C6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6706DFB-1830-4354-8411-F9128B8D8F93}" type="pres">
      <dgm:prSet presAssocID="{5724EB7C-65DF-40EC-98F8-5834706C25C6}" presName="wedge4" presStyleLbl="node1" presStyleIdx="3" presStyleCnt="4"/>
      <dgm:spPr/>
    </dgm:pt>
    <dgm:pt modelId="{B7A274AC-0D7C-4293-A797-C2A69F332FE1}" type="pres">
      <dgm:prSet presAssocID="{5724EB7C-65DF-40EC-98F8-5834706C25C6}" presName="dummy4a" presStyleCnt="0"/>
      <dgm:spPr/>
    </dgm:pt>
    <dgm:pt modelId="{3CA3766F-8439-45DC-86D5-D0F336A7A7FD}" type="pres">
      <dgm:prSet presAssocID="{5724EB7C-65DF-40EC-98F8-5834706C25C6}" presName="dummy4b" presStyleCnt="0"/>
      <dgm:spPr/>
    </dgm:pt>
    <dgm:pt modelId="{E221F8B7-3A83-43AA-83D5-A38E8321A6F3}" type="pres">
      <dgm:prSet presAssocID="{5724EB7C-65DF-40EC-98F8-5834706C25C6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F73552E-7326-4D20-9A82-79201A68DAE9}" type="pres">
      <dgm:prSet presAssocID="{0EE83D93-6417-4BFA-888F-F33E3479651E}" presName="arrowWedge1" presStyleLbl="fgSibTrans2D1" presStyleIdx="0" presStyleCnt="4"/>
      <dgm:spPr/>
    </dgm:pt>
    <dgm:pt modelId="{59654578-C4FF-4242-9C51-2F391433F21B}" type="pres">
      <dgm:prSet presAssocID="{4209E0C5-467C-4F1C-9DB9-E9C4DEFDC40A}" presName="arrowWedge2" presStyleLbl="fgSibTrans2D1" presStyleIdx="1" presStyleCnt="4"/>
      <dgm:spPr/>
    </dgm:pt>
    <dgm:pt modelId="{E6A3B9C0-A9B0-45B5-8032-F876473BF1B2}" type="pres">
      <dgm:prSet presAssocID="{74751C72-9372-499B-BB5A-9FCC06C3F4A8}" presName="arrowWedge3" presStyleLbl="fgSibTrans2D1" presStyleIdx="2" presStyleCnt="4"/>
      <dgm:spPr/>
    </dgm:pt>
    <dgm:pt modelId="{4121D8A6-EE5B-4FFE-9C41-B8A7E30D08BA}" type="pres">
      <dgm:prSet presAssocID="{81ED18C7-57D5-4850-9233-837F8E68DAC8}" presName="arrowWedge4" presStyleLbl="fgSibTrans2D1" presStyleIdx="3" presStyleCnt="4"/>
      <dgm:spPr/>
    </dgm:pt>
  </dgm:ptLst>
  <dgm:cxnLst>
    <dgm:cxn modelId="{C8FF4105-E636-4256-925E-E5B0081EF357}" type="presOf" srcId="{AAB7C289-D902-44EF-92A1-55CD933444F3}" destId="{F6706DFB-1830-4354-8411-F9128B8D8F93}" srcOrd="0" destOrd="0" presId="urn:microsoft.com/office/officeart/2005/8/layout/cycle8"/>
    <dgm:cxn modelId="{E777330A-D1C4-4D54-BC29-4197A52707B8}" srcId="{5724EB7C-65DF-40EC-98F8-5834706C25C6}" destId="{AAB7C289-D902-44EF-92A1-55CD933444F3}" srcOrd="3" destOrd="0" parTransId="{317A1A53-64A0-46BA-9ECC-11057DA5EBCC}" sibTransId="{81ED18C7-57D5-4850-9233-837F8E68DAC8}"/>
    <dgm:cxn modelId="{0B09610B-E52F-48F5-A29F-87D74CEDECE3}" srcId="{5724EB7C-65DF-40EC-98F8-5834706C25C6}" destId="{417EED01-BF2F-4036-8F7A-2F67B907F9D6}" srcOrd="1" destOrd="0" parTransId="{72522629-CDC4-41F0-A3EF-A3D8F4AA9751}" sibTransId="{4209E0C5-467C-4F1C-9DB9-E9C4DEFDC40A}"/>
    <dgm:cxn modelId="{40007E17-35BC-4462-953F-D105A340D1CE}" srcId="{5724EB7C-65DF-40EC-98F8-5834706C25C6}" destId="{20FE0D05-F9DC-4717-A79F-A14468B53C1D}" srcOrd="0" destOrd="0" parTransId="{D6315D56-D49D-42DB-A84E-99DA911C1EE8}" sibTransId="{0EE83D93-6417-4BFA-888F-F33E3479651E}"/>
    <dgm:cxn modelId="{8D00EC25-1442-49F9-8D35-071A7FF17259}" type="presOf" srcId="{FAC217A1-B058-49CF-836E-0073EEF580B3}" destId="{7072E384-F3F0-4428-8B12-6F4AF8DAEB70}" srcOrd="1" destOrd="0" presId="urn:microsoft.com/office/officeart/2005/8/layout/cycle8"/>
    <dgm:cxn modelId="{CC03DE2F-2B68-4839-930B-3F08CCDBC978}" type="presOf" srcId="{FAC217A1-B058-49CF-836E-0073EEF580B3}" destId="{56AC1396-7633-43C3-88EA-8E7AF5FC8D02}" srcOrd="0" destOrd="0" presId="urn:microsoft.com/office/officeart/2005/8/layout/cycle8"/>
    <dgm:cxn modelId="{19B6E172-4421-4BFA-8A9F-E38F79278536}" type="presOf" srcId="{417EED01-BF2F-4036-8F7A-2F67B907F9D6}" destId="{8EB0916C-6187-4E0A-83B4-663AABC038A0}" srcOrd="0" destOrd="0" presId="urn:microsoft.com/office/officeart/2005/8/layout/cycle8"/>
    <dgm:cxn modelId="{B7DC2775-13BF-4F68-8EC1-36440EF39D5E}" type="presOf" srcId="{417EED01-BF2F-4036-8F7A-2F67B907F9D6}" destId="{50698400-3069-4897-B106-DBE5B601157C}" srcOrd="1" destOrd="0" presId="urn:microsoft.com/office/officeart/2005/8/layout/cycle8"/>
    <dgm:cxn modelId="{02C4A383-8E27-483D-AE01-3140B2A538C8}" type="presOf" srcId="{20FE0D05-F9DC-4717-A79F-A14468B53C1D}" destId="{5A9657B0-5EB0-4A7C-8EBB-7B7B8F2FDA97}" srcOrd="0" destOrd="0" presId="urn:microsoft.com/office/officeart/2005/8/layout/cycle8"/>
    <dgm:cxn modelId="{6FAA2C88-1384-473C-BF53-1280BE0DC004}" type="presOf" srcId="{5724EB7C-65DF-40EC-98F8-5834706C25C6}" destId="{3F57F2C7-4BBD-49D9-B9CB-F153A8A29957}" srcOrd="0" destOrd="0" presId="urn:microsoft.com/office/officeart/2005/8/layout/cycle8"/>
    <dgm:cxn modelId="{6C26EB96-6F5C-42F6-91E7-921FF4B80B44}" type="presOf" srcId="{20FE0D05-F9DC-4717-A79F-A14468B53C1D}" destId="{85C81BAF-71CD-4643-BA11-41B65BC1187B}" srcOrd="1" destOrd="0" presId="urn:microsoft.com/office/officeart/2005/8/layout/cycle8"/>
    <dgm:cxn modelId="{EE856BA2-824C-4DF4-92A2-72BA1FA0B3BD}" srcId="{5724EB7C-65DF-40EC-98F8-5834706C25C6}" destId="{FAC217A1-B058-49CF-836E-0073EEF580B3}" srcOrd="2" destOrd="0" parTransId="{A843BAEB-3823-40F6-9B2E-0E81A6FD445C}" sibTransId="{74751C72-9372-499B-BB5A-9FCC06C3F4A8}"/>
    <dgm:cxn modelId="{D2EB6FC8-17AD-48CA-B859-0CE3A7BC641E}" type="presOf" srcId="{AAB7C289-D902-44EF-92A1-55CD933444F3}" destId="{E221F8B7-3A83-43AA-83D5-A38E8321A6F3}" srcOrd="1" destOrd="0" presId="urn:microsoft.com/office/officeart/2005/8/layout/cycle8"/>
    <dgm:cxn modelId="{AC80C186-2336-4FB0-8E6D-C753DAD10516}" type="presParOf" srcId="{3F57F2C7-4BBD-49D9-B9CB-F153A8A29957}" destId="{5A9657B0-5EB0-4A7C-8EBB-7B7B8F2FDA97}" srcOrd="0" destOrd="0" presId="urn:microsoft.com/office/officeart/2005/8/layout/cycle8"/>
    <dgm:cxn modelId="{31080DF8-F895-4187-A2E4-CBBEDC43C549}" type="presParOf" srcId="{3F57F2C7-4BBD-49D9-B9CB-F153A8A29957}" destId="{8461CCE8-2772-48E3-9A04-6D230563B0A2}" srcOrd="1" destOrd="0" presId="urn:microsoft.com/office/officeart/2005/8/layout/cycle8"/>
    <dgm:cxn modelId="{85DC7A33-8683-48CC-A80B-40A7D6FC7517}" type="presParOf" srcId="{3F57F2C7-4BBD-49D9-B9CB-F153A8A29957}" destId="{0D0C44B7-EBB1-4344-859B-9A853459DE1C}" srcOrd="2" destOrd="0" presId="urn:microsoft.com/office/officeart/2005/8/layout/cycle8"/>
    <dgm:cxn modelId="{DB61BA4C-0498-4739-8170-E00DEBCC45F8}" type="presParOf" srcId="{3F57F2C7-4BBD-49D9-B9CB-F153A8A29957}" destId="{85C81BAF-71CD-4643-BA11-41B65BC1187B}" srcOrd="3" destOrd="0" presId="urn:microsoft.com/office/officeart/2005/8/layout/cycle8"/>
    <dgm:cxn modelId="{EF0EF2D3-5B9C-4FA8-BBE8-C31C440E2AD6}" type="presParOf" srcId="{3F57F2C7-4BBD-49D9-B9CB-F153A8A29957}" destId="{8EB0916C-6187-4E0A-83B4-663AABC038A0}" srcOrd="4" destOrd="0" presId="urn:microsoft.com/office/officeart/2005/8/layout/cycle8"/>
    <dgm:cxn modelId="{4E1EAB84-C6BE-46BE-BD9A-2EFDD8113651}" type="presParOf" srcId="{3F57F2C7-4BBD-49D9-B9CB-F153A8A29957}" destId="{1B851A21-2111-4D1A-B923-9AE8DDCCAA23}" srcOrd="5" destOrd="0" presId="urn:microsoft.com/office/officeart/2005/8/layout/cycle8"/>
    <dgm:cxn modelId="{0538B129-00B0-4C22-8BC1-DFD5EA1353BD}" type="presParOf" srcId="{3F57F2C7-4BBD-49D9-B9CB-F153A8A29957}" destId="{44F813DB-EF74-4E2A-B79C-AA7FCDDA8076}" srcOrd="6" destOrd="0" presId="urn:microsoft.com/office/officeart/2005/8/layout/cycle8"/>
    <dgm:cxn modelId="{1E87A2C6-74C7-4672-9A41-1A82D5C15F30}" type="presParOf" srcId="{3F57F2C7-4BBD-49D9-B9CB-F153A8A29957}" destId="{50698400-3069-4897-B106-DBE5B601157C}" srcOrd="7" destOrd="0" presId="urn:microsoft.com/office/officeart/2005/8/layout/cycle8"/>
    <dgm:cxn modelId="{163DFB2D-7EF2-4F90-9A74-89DDAA929D58}" type="presParOf" srcId="{3F57F2C7-4BBD-49D9-B9CB-F153A8A29957}" destId="{56AC1396-7633-43C3-88EA-8E7AF5FC8D02}" srcOrd="8" destOrd="0" presId="urn:microsoft.com/office/officeart/2005/8/layout/cycle8"/>
    <dgm:cxn modelId="{2B39D6AE-BC02-45AC-8162-6367FC845729}" type="presParOf" srcId="{3F57F2C7-4BBD-49D9-B9CB-F153A8A29957}" destId="{8FC013DE-8D52-4EBD-AA71-C3A6BA619F8F}" srcOrd="9" destOrd="0" presId="urn:microsoft.com/office/officeart/2005/8/layout/cycle8"/>
    <dgm:cxn modelId="{5761159F-0015-4ED5-B163-1E1F85741542}" type="presParOf" srcId="{3F57F2C7-4BBD-49D9-B9CB-F153A8A29957}" destId="{0FED2332-336A-43CE-8AB1-75E5C70135FB}" srcOrd="10" destOrd="0" presId="urn:microsoft.com/office/officeart/2005/8/layout/cycle8"/>
    <dgm:cxn modelId="{E67CD30A-D786-4935-99D6-1B885BE7DA72}" type="presParOf" srcId="{3F57F2C7-4BBD-49D9-B9CB-F153A8A29957}" destId="{7072E384-F3F0-4428-8B12-6F4AF8DAEB70}" srcOrd="11" destOrd="0" presId="urn:microsoft.com/office/officeart/2005/8/layout/cycle8"/>
    <dgm:cxn modelId="{C91FD253-C675-4A30-996B-3704D75C66FF}" type="presParOf" srcId="{3F57F2C7-4BBD-49D9-B9CB-F153A8A29957}" destId="{F6706DFB-1830-4354-8411-F9128B8D8F93}" srcOrd="12" destOrd="0" presId="urn:microsoft.com/office/officeart/2005/8/layout/cycle8"/>
    <dgm:cxn modelId="{584DD916-56C5-4CC0-B800-8A1D02195301}" type="presParOf" srcId="{3F57F2C7-4BBD-49D9-B9CB-F153A8A29957}" destId="{B7A274AC-0D7C-4293-A797-C2A69F332FE1}" srcOrd="13" destOrd="0" presId="urn:microsoft.com/office/officeart/2005/8/layout/cycle8"/>
    <dgm:cxn modelId="{90AA8DC2-60B8-402E-9590-3B967862496F}" type="presParOf" srcId="{3F57F2C7-4BBD-49D9-B9CB-F153A8A29957}" destId="{3CA3766F-8439-45DC-86D5-D0F336A7A7FD}" srcOrd="14" destOrd="0" presId="urn:microsoft.com/office/officeart/2005/8/layout/cycle8"/>
    <dgm:cxn modelId="{D54BAAA4-C16D-45C3-8AA8-AB91FFF307E6}" type="presParOf" srcId="{3F57F2C7-4BBD-49D9-B9CB-F153A8A29957}" destId="{E221F8B7-3A83-43AA-83D5-A38E8321A6F3}" srcOrd="15" destOrd="0" presId="urn:microsoft.com/office/officeart/2005/8/layout/cycle8"/>
    <dgm:cxn modelId="{F35888E7-53C0-44C7-A8B9-40F2E62E4109}" type="presParOf" srcId="{3F57F2C7-4BBD-49D9-B9CB-F153A8A29957}" destId="{1F73552E-7326-4D20-9A82-79201A68DAE9}" srcOrd="16" destOrd="0" presId="urn:microsoft.com/office/officeart/2005/8/layout/cycle8"/>
    <dgm:cxn modelId="{9EE82950-1665-4C33-8458-6DDDC3D3B9B3}" type="presParOf" srcId="{3F57F2C7-4BBD-49D9-B9CB-F153A8A29957}" destId="{59654578-C4FF-4242-9C51-2F391433F21B}" srcOrd="17" destOrd="0" presId="urn:microsoft.com/office/officeart/2005/8/layout/cycle8"/>
    <dgm:cxn modelId="{2403FD1B-435F-4891-9EEF-D5468AD92D34}" type="presParOf" srcId="{3F57F2C7-4BBD-49D9-B9CB-F153A8A29957}" destId="{E6A3B9C0-A9B0-45B5-8032-F876473BF1B2}" srcOrd="18" destOrd="0" presId="urn:microsoft.com/office/officeart/2005/8/layout/cycle8"/>
    <dgm:cxn modelId="{0084078A-7E8B-42E1-8D23-148D6EDCD049}" type="presParOf" srcId="{3F57F2C7-4BBD-49D9-B9CB-F153A8A29957}" destId="{4121D8A6-EE5B-4FFE-9C41-B8A7E30D08BA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3AEA0-2790-4C33-8FA5-D8A29626D86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0A3CCB-B278-4F33-994D-A99BDE448874}">
      <dgm:prSet/>
      <dgm:spPr/>
      <dgm:t>
        <a:bodyPr/>
        <a:lstStyle/>
        <a:p>
          <a:r>
            <a:rPr lang="en-US"/>
            <a:t>PERTENECEN A LA SEGUNDA LENTE DE PFEIFFER</a:t>
          </a:r>
        </a:p>
      </dgm:t>
    </dgm:pt>
    <dgm:pt modelId="{FC2A9A52-EF3D-4ECD-BFB4-65980DD7A6B8}" type="parTrans" cxnId="{6E406151-29A6-4F98-87CB-275940BB9069}">
      <dgm:prSet/>
      <dgm:spPr/>
      <dgm:t>
        <a:bodyPr/>
        <a:lstStyle/>
        <a:p>
          <a:endParaRPr lang="en-US"/>
        </a:p>
      </dgm:t>
    </dgm:pt>
    <dgm:pt modelId="{F8F4E80C-D441-4069-9EDA-4291F3B72455}" type="sibTrans" cxnId="{6E406151-29A6-4F98-87CB-275940BB9069}">
      <dgm:prSet/>
      <dgm:spPr/>
      <dgm:t>
        <a:bodyPr/>
        <a:lstStyle/>
        <a:p>
          <a:endParaRPr lang="en-US"/>
        </a:p>
      </dgm:t>
    </dgm:pt>
    <dgm:pt modelId="{011EA5A8-9A17-4DC8-9149-DC9A3DB27B20}">
      <dgm:prSet/>
      <dgm:spPr/>
      <dgm:t>
        <a:bodyPr/>
        <a:lstStyle/>
        <a:p>
          <a:r>
            <a:rPr lang="en-US"/>
            <a:t>SON AQUELLAS APTITUDES QUE EL ALUMNADO CON AACC MUESTRA DENTRO DE UN ÁREA ESPECÍFICA:</a:t>
          </a:r>
        </a:p>
      </dgm:t>
    </dgm:pt>
    <dgm:pt modelId="{B6762F25-D362-46FC-AA93-8AC3AB2FFEBA}" type="parTrans" cxnId="{F52ED26C-C065-4345-B8C4-3F0E7C7EAC85}">
      <dgm:prSet/>
      <dgm:spPr/>
      <dgm:t>
        <a:bodyPr/>
        <a:lstStyle/>
        <a:p>
          <a:endParaRPr lang="en-US"/>
        </a:p>
      </dgm:t>
    </dgm:pt>
    <dgm:pt modelId="{8F313D65-C80F-426A-84F9-F47E7B25860A}" type="sibTrans" cxnId="{F52ED26C-C065-4345-B8C4-3F0E7C7EAC85}">
      <dgm:prSet/>
      <dgm:spPr/>
      <dgm:t>
        <a:bodyPr/>
        <a:lstStyle/>
        <a:p>
          <a:endParaRPr lang="en-US"/>
        </a:p>
      </dgm:t>
    </dgm:pt>
    <dgm:pt modelId="{D413C797-2E61-49FE-A6CE-107CAEFE57FB}">
      <dgm:prSet/>
      <dgm:spPr/>
      <dgm:t>
        <a:bodyPr/>
        <a:lstStyle/>
        <a:p>
          <a:r>
            <a:rPr lang="en-US"/>
            <a:t>ÁREAS STEM</a:t>
          </a:r>
        </a:p>
      </dgm:t>
    </dgm:pt>
    <dgm:pt modelId="{600EC40B-7DCC-4C2E-9843-54C4CA8BB711}" type="parTrans" cxnId="{61700870-7D15-4F57-BECA-4FE64280E4C2}">
      <dgm:prSet/>
      <dgm:spPr/>
      <dgm:t>
        <a:bodyPr/>
        <a:lstStyle/>
        <a:p>
          <a:endParaRPr lang="en-US"/>
        </a:p>
      </dgm:t>
    </dgm:pt>
    <dgm:pt modelId="{DB26F3E5-438D-44D9-9EC2-03B42C1A66AC}" type="sibTrans" cxnId="{61700870-7D15-4F57-BECA-4FE64280E4C2}">
      <dgm:prSet/>
      <dgm:spPr/>
      <dgm:t>
        <a:bodyPr/>
        <a:lstStyle/>
        <a:p>
          <a:endParaRPr lang="en-US"/>
        </a:p>
      </dgm:t>
    </dgm:pt>
    <dgm:pt modelId="{902FEE4C-8040-4E50-A4A4-0A9F2A863AFE}">
      <dgm:prSet/>
      <dgm:spPr/>
      <dgm:t>
        <a:bodyPr/>
        <a:lstStyle/>
        <a:p>
          <a:r>
            <a:rPr lang="en-US"/>
            <a:t>LENGUAJE Y CCSS</a:t>
          </a:r>
        </a:p>
      </dgm:t>
    </dgm:pt>
    <dgm:pt modelId="{023041A2-6432-44C6-904D-7AF7B6FD8ED5}" type="parTrans" cxnId="{9BA1A608-2130-4A74-A48C-00CCE7806EA6}">
      <dgm:prSet/>
      <dgm:spPr/>
      <dgm:t>
        <a:bodyPr/>
        <a:lstStyle/>
        <a:p>
          <a:endParaRPr lang="en-US"/>
        </a:p>
      </dgm:t>
    </dgm:pt>
    <dgm:pt modelId="{93DB18B7-1803-441E-8F53-DB2B8FE5F67B}" type="sibTrans" cxnId="{9BA1A608-2130-4A74-A48C-00CCE7806EA6}">
      <dgm:prSet/>
      <dgm:spPr/>
      <dgm:t>
        <a:bodyPr/>
        <a:lstStyle/>
        <a:p>
          <a:endParaRPr lang="en-US"/>
        </a:p>
      </dgm:t>
    </dgm:pt>
    <dgm:pt modelId="{0C54DD8B-353D-48E6-B715-BD0AB9C32420}">
      <dgm:prSet/>
      <dgm:spPr/>
      <dgm:t>
        <a:bodyPr/>
        <a:lstStyle/>
        <a:p>
          <a:r>
            <a:rPr lang="en-US"/>
            <a:t>CREATIVIDAD</a:t>
          </a:r>
        </a:p>
      </dgm:t>
    </dgm:pt>
    <dgm:pt modelId="{B408854C-A62F-4299-8726-9C94A9DE8A10}" type="parTrans" cxnId="{C2560BBF-97C3-488A-8D1E-308C7730EF90}">
      <dgm:prSet/>
      <dgm:spPr/>
      <dgm:t>
        <a:bodyPr/>
        <a:lstStyle/>
        <a:p>
          <a:endParaRPr lang="en-US"/>
        </a:p>
      </dgm:t>
    </dgm:pt>
    <dgm:pt modelId="{6E543502-C866-4307-B031-F1F6CE02DCD1}" type="sibTrans" cxnId="{C2560BBF-97C3-488A-8D1E-308C7730EF90}">
      <dgm:prSet/>
      <dgm:spPr/>
      <dgm:t>
        <a:bodyPr/>
        <a:lstStyle/>
        <a:p>
          <a:endParaRPr lang="en-US"/>
        </a:p>
      </dgm:t>
    </dgm:pt>
    <dgm:pt modelId="{7D3B75F7-CF22-4C3F-A29D-7826ADE9C158}">
      <dgm:prSet/>
      <dgm:spPr/>
      <dgm:t>
        <a:bodyPr/>
        <a:lstStyle/>
        <a:p>
          <a:r>
            <a:rPr lang="en-US"/>
            <a:t>ÁREA ARTÍSTICA</a:t>
          </a:r>
        </a:p>
      </dgm:t>
    </dgm:pt>
    <dgm:pt modelId="{C5527B97-3F57-4551-A05C-9728B5E88C88}" type="parTrans" cxnId="{51CD6454-D41E-4264-9F11-08888FF194BA}">
      <dgm:prSet/>
      <dgm:spPr/>
      <dgm:t>
        <a:bodyPr/>
        <a:lstStyle/>
        <a:p>
          <a:endParaRPr lang="en-US"/>
        </a:p>
      </dgm:t>
    </dgm:pt>
    <dgm:pt modelId="{AAFDC555-93E9-4517-8DD6-053934DA7361}" type="sibTrans" cxnId="{51CD6454-D41E-4264-9F11-08888FF194BA}">
      <dgm:prSet/>
      <dgm:spPr/>
      <dgm:t>
        <a:bodyPr/>
        <a:lstStyle/>
        <a:p>
          <a:endParaRPr lang="en-US"/>
        </a:p>
      </dgm:t>
    </dgm:pt>
    <dgm:pt modelId="{185416D3-8ABC-4F1E-B23C-554C55836BFE}" type="pres">
      <dgm:prSet presAssocID="{1A23AEA0-2790-4C33-8FA5-D8A29626D86E}" presName="Name0" presStyleCnt="0">
        <dgm:presLayoutVars>
          <dgm:dir/>
          <dgm:animLvl val="lvl"/>
          <dgm:resizeHandles val="exact"/>
        </dgm:presLayoutVars>
      </dgm:prSet>
      <dgm:spPr/>
    </dgm:pt>
    <dgm:pt modelId="{C3F975C1-4EC4-4CF2-84F2-D671919328D1}" type="pres">
      <dgm:prSet presAssocID="{011EA5A8-9A17-4DC8-9149-DC9A3DB27B20}" presName="boxAndChildren" presStyleCnt="0"/>
      <dgm:spPr/>
    </dgm:pt>
    <dgm:pt modelId="{FDA63759-5649-479E-A7DA-19B899ADFE27}" type="pres">
      <dgm:prSet presAssocID="{011EA5A8-9A17-4DC8-9149-DC9A3DB27B20}" presName="parentTextBox" presStyleLbl="node1" presStyleIdx="0" presStyleCnt="2"/>
      <dgm:spPr/>
    </dgm:pt>
    <dgm:pt modelId="{E0DB9B87-62CD-4DE0-8E96-B5596E9568C4}" type="pres">
      <dgm:prSet presAssocID="{011EA5A8-9A17-4DC8-9149-DC9A3DB27B20}" presName="entireBox" presStyleLbl="node1" presStyleIdx="0" presStyleCnt="2"/>
      <dgm:spPr/>
    </dgm:pt>
    <dgm:pt modelId="{7B4616C8-D038-439C-A135-523243DF57E4}" type="pres">
      <dgm:prSet presAssocID="{011EA5A8-9A17-4DC8-9149-DC9A3DB27B20}" presName="descendantBox" presStyleCnt="0"/>
      <dgm:spPr/>
    </dgm:pt>
    <dgm:pt modelId="{939F5144-3EF9-44A9-A383-AB3013E774B6}" type="pres">
      <dgm:prSet presAssocID="{D413C797-2E61-49FE-A6CE-107CAEFE57FB}" presName="childTextBox" presStyleLbl="fgAccFollowNode1" presStyleIdx="0" presStyleCnt="4">
        <dgm:presLayoutVars>
          <dgm:bulletEnabled val="1"/>
        </dgm:presLayoutVars>
      </dgm:prSet>
      <dgm:spPr/>
    </dgm:pt>
    <dgm:pt modelId="{4829ED4B-5A00-47EE-B4AD-60249ABEE2D0}" type="pres">
      <dgm:prSet presAssocID="{902FEE4C-8040-4E50-A4A4-0A9F2A863AFE}" presName="childTextBox" presStyleLbl="fgAccFollowNode1" presStyleIdx="1" presStyleCnt="4">
        <dgm:presLayoutVars>
          <dgm:bulletEnabled val="1"/>
        </dgm:presLayoutVars>
      </dgm:prSet>
      <dgm:spPr/>
    </dgm:pt>
    <dgm:pt modelId="{71BC771D-8878-4F6C-8563-D7FFAF70CD3C}" type="pres">
      <dgm:prSet presAssocID="{0C54DD8B-353D-48E6-B715-BD0AB9C32420}" presName="childTextBox" presStyleLbl="fgAccFollowNode1" presStyleIdx="2" presStyleCnt="4">
        <dgm:presLayoutVars>
          <dgm:bulletEnabled val="1"/>
        </dgm:presLayoutVars>
      </dgm:prSet>
      <dgm:spPr/>
    </dgm:pt>
    <dgm:pt modelId="{740D2330-2844-421F-8B55-0C9B21DB3A66}" type="pres">
      <dgm:prSet presAssocID="{7D3B75F7-CF22-4C3F-A29D-7826ADE9C158}" presName="childTextBox" presStyleLbl="fgAccFollowNode1" presStyleIdx="3" presStyleCnt="4">
        <dgm:presLayoutVars>
          <dgm:bulletEnabled val="1"/>
        </dgm:presLayoutVars>
      </dgm:prSet>
      <dgm:spPr/>
    </dgm:pt>
    <dgm:pt modelId="{28C63ED6-75D9-4CE0-A0C8-2FB4E3AA4EA7}" type="pres">
      <dgm:prSet presAssocID="{F8F4E80C-D441-4069-9EDA-4291F3B72455}" presName="sp" presStyleCnt="0"/>
      <dgm:spPr/>
    </dgm:pt>
    <dgm:pt modelId="{FCC6BFFA-16B5-44A0-808D-95C57CA0947F}" type="pres">
      <dgm:prSet presAssocID="{1F0A3CCB-B278-4F33-994D-A99BDE448874}" presName="arrowAndChildren" presStyleCnt="0"/>
      <dgm:spPr/>
    </dgm:pt>
    <dgm:pt modelId="{C9C95527-9777-4731-91CA-C7E1E1E65CB8}" type="pres">
      <dgm:prSet presAssocID="{1F0A3CCB-B278-4F33-994D-A99BDE448874}" presName="parentTextArrow" presStyleLbl="node1" presStyleIdx="1" presStyleCnt="2"/>
      <dgm:spPr/>
    </dgm:pt>
  </dgm:ptLst>
  <dgm:cxnLst>
    <dgm:cxn modelId="{40005B07-9BCC-4D6A-850B-ECB87F69A850}" type="presOf" srcId="{011EA5A8-9A17-4DC8-9149-DC9A3DB27B20}" destId="{FDA63759-5649-479E-A7DA-19B899ADFE27}" srcOrd="0" destOrd="0" presId="urn:microsoft.com/office/officeart/2005/8/layout/process4"/>
    <dgm:cxn modelId="{9BA1A608-2130-4A74-A48C-00CCE7806EA6}" srcId="{011EA5A8-9A17-4DC8-9149-DC9A3DB27B20}" destId="{902FEE4C-8040-4E50-A4A4-0A9F2A863AFE}" srcOrd="1" destOrd="0" parTransId="{023041A2-6432-44C6-904D-7AF7B6FD8ED5}" sibTransId="{93DB18B7-1803-441E-8F53-DB2B8FE5F67B}"/>
    <dgm:cxn modelId="{6ED72923-2C15-4183-93B7-23B74C3E80B7}" type="presOf" srcId="{7D3B75F7-CF22-4C3F-A29D-7826ADE9C158}" destId="{740D2330-2844-421F-8B55-0C9B21DB3A66}" srcOrd="0" destOrd="0" presId="urn:microsoft.com/office/officeart/2005/8/layout/process4"/>
    <dgm:cxn modelId="{F52ED26C-C065-4345-B8C4-3F0E7C7EAC85}" srcId="{1A23AEA0-2790-4C33-8FA5-D8A29626D86E}" destId="{011EA5A8-9A17-4DC8-9149-DC9A3DB27B20}" srcOrd="1" destOrd="0" parTransId="{B6762F25-D362-46FC-AA93-8AC3AB2FFEBA}" sibTransId="{8F313D65-C80F-426A-84F9-F47E7B25860A}"/>
    <dgm:cxn modelId="{D2E7774D-E7E0-42CA-96D8-1637A022DA27}" type="presOf" srcId="{1A23AEA0-2790-4C33-8FA5-D8A29626D86E}" destId="{185416D3-8ABC-4F1E-B23C-554C55836BFE}" srcOrd="0" destOrd="0" presId="urn:microsoft.com/office/officeart/2005/8/layout/process4"/>
    <dgm:cxn modelId="{61700870-7D15-4F57-BECA-4FE64280E4C2}" srcId="{011EA5A8-9A17-4DC8-9149-DC9A3DB27B20}" destId="{D413C797-2E61-49FE-A6CE-107CAEFE57FB}" srcOrd="0" destOrd="0" parTransId="{600EC40B-7DCC-4C2E-9843-54C4CA8BB711}" sibTransId="{DB26F3E5-438D-44D9-9EC2-03B42C1A66AC}"/>
    <dgm:cxn modelId="{6E406151-29A6-4F98-87CB-275940BB9069}" srcId="{1A23AEA0-2790-4C33-8FA5-D8A29626D86E}" destId="{1F0A3CCB-B278-4F33-994D-A99BDE448874}" srcOrd="0" destOrd="0" parTransId="{FC2A9A52-EF3D-4ECD-BFB4-65980DD7A6B8}" sibTransId="{F8F4E80C-D441-4069-9EDA-4291F3B72455}"/>
    <dgm:cxn modelId="{51CD6454-D41E-4264-9F11-08888FF194BA}" srcId="{011EA5A8-9A17-4DC8-9149-DC9A3DB27B20}" destId="{7D3B75F7-CF22-4C3F-A29D-7826ADE9C158}" srcOrd="3" destOrd="0" parTransId="{C5527B97-3F57-4551-A05C-9728B5E88C88}" sibTransId="{AAFDC555-93E9-4517-8DD6-053934DA7361}"/>
    <dgm:cxn modelId="{D6A8C496-377C-4203-8E44-4EF522966DDC}" type="presOf" srcId="{011EA5A8-9A17-4DC8-9149-DC9A3DB27B20}" destId="{E0DB9B87-62CD-4DE0-8E96-B5596E9568C4}" srcOrd="1" destOrd="0" presId="urn:microsoft.com/office/officeart/2005/8/layout/process4"/>
    <dgm:cxn modelId="{53C0FC97-B19F-4C09-AE32-B681AC822DC2}" type="presOf" srcId="{D413C797-2E61-49FE-A6CE-107CAEFE57FB}" destId="{939F5144-3EF9-44A9-A383-AB3013E774B6}" srcOrd="0" destOrd="0" presId="urn:microsoft.com/office/officeart/2005/8/layout/process4"/>
    <dgm:cxn modelId="{C2560BBF-97C3-488A-8D1E-308C7730EF90}" srcId="{011EA5A8-9A17-4DC8-9149-DC9A3DB27B20}" destId="{0C54DD8B-353D-48E6-B715-BD0AB9C32420}" srcOrd="2" destOrd="0" parTransId="{B408854C-A62F-4299-8726-9C94A9DE8A10}" sibTransId="{6E543502-C866-4307-B031-F1F6CE02DCD1}"/>
    <dgm:cxn modelId="{D4CB3ABF-A420-4E45-AAAE-C5C3EE4002DA}" type="presOf" srcId="{1F0A3CCB-B278-4F33-994D-A99BDE448874}" destId="{C9C95527-9777-4731-91CA-C7E1E1E65CB8}" srcOrd="0" destOrd="0" presId="urn:microsoft.com/office/officeart/2005/8/layout/process4"/>
    <dgm:cxn modelId="{A94599CE-3084-48F6-86B0-B283EEC7EB26}" type="presOf" srcId="{0C54DD8B-353D-48E6-B715-BD0AB9C32420}" destId="{71BC771D-8878-4F6C-8563-D7FFAF70CD3C}" srcOrd="0" destOrd="0" presId="urn:microsoft.com/office/officeart/2005/8/layout/process4"/>
    <dgm:cxn modelId="{E9CA3DF0-8C31-4CC1-8B94-6D18C245415C}" type="presOf" srcId="{902FEE4C-8040-4E50-A4A4-0A9F2A863AFE}" destId="{4829ED4B-5A00-47EE-B4AD-60249ABEE2D0}" srcOrd="0" destOrd="0" presId="urn:microsoft.com/office/officeart/2005/8/layout/process4"/>
    <dgm:cxn modelId="{A47BDDC5-87B1-4407-94E1-945C5A4DEFA1}" type="presParOf" srcId="{185416D3-8ABC-4F1E-B23C-554C55836BFE}" destId="{C3F975C1-4EC4-4CF2-84F2-D671919328D1}" srcOrd="0" destOrd="0" presId="urn:microsoft.com/office/officeart/2005/8/layout/process4"/>
    <dgm:cxn modelId="{5E51AAB6-5F39-49A3-85C1-E30DA4527A5B}" type="presParOf" srcId="{C3F975C1-4EC4-4CF2-84F2-D671919328D1}" destId="{FDA63759-5649-479E-A7DA-19B899ADFE27}" srcOrd="0" destOrd="0" presId="urn:microsoft.com/office/officeart/2005/8/layout/process4"/>
    <dgm:cxn modelId="{F2FB9E31-8E8F-4535-BFC2-0CA309C3EA88}" type="presParOf" srcId="{C3F975C1-4EC4-4CF2-84F2-D671919328D1}" destId="{E0DB9B87-62CD-4DE0-8E96-B5596E9568C4}" srcOrd="1" destOrd="0" presId="urn:microsoft.com/office/officeart/2005/8/layout/process4"/>
    <dgm:cxn modelId="{7B3FA3AB-5FA9-4AA4-9098-558BDC2565AA}" type="presParOf" srcId="{C3F975C1-4EC4-4CF2-84F2-D671919328D1}" destId="{7B4616C8-D038-439C-A135-523243DF57E4}" srcOrd="2" destOrd="0" presId="urn:microsoft.com/office/officeart/2005/8/layout/process4"/>
    <dgm:cxn modelId="{C302E3A6-D4FB-4F18-8AFE-826AF1D733F5}" type="presParOf" srcId="{7B4616C8-D038-439C-A135-523243DF57E4}" destId="{939F5144-3EF9-44A9-A383-AB3013E774B6}" srcOrd="0" destOrd="0" presId="urn:microsoft.com/office/officeart/2005/8/layout/process4"/>
    <dgm:cxn modelId="{9CF36A0B-B285-4A71-969A-9A825EFAFA26}" type="presParOf" srcId="{7B4616C8-D038-439C-A135-523243DF57E4}" destId="{4829ED4B-5A00-47EE-B4AD-60249ABEE2D0}" srcOrd="1" destOrd="0" presId="urn:microsoft.com/office/officeart/2005/8/layout/process4"/>
    <dgm:cxn modelId="{962F91D6-60EC-4FD4-AAD7-BE7A7164D4FB}" type="presParOf" srcId="{7B4616C8-D038-439C-A135-523243DF57E4}" destId="{71BC771D-8878-4F6C-8563-D7FFAF70CD3C}" srcOrd="2" destOrd="0" presId="urn:microsoft.com/office/officeart/2005/8/layout/process4"/>
    <dgm:cxn modelId="{64A90B74-AF24-4CD3-8CE8-989DB8AB2928}" type="presParOf" srcId="{7B4616C8-D038-439C-A135-523243DF57E4}" destId="{740D2330-2844-421F-8B55-0C9B21DB3A66}" srcOrd="3" destOrd="0" presId="urn:microsoft.com/office/officeart/2005/8/layout/process4"/>
    <dgm:cxn modelId="{E4EDC96B-4DA5-4F92-BDBF-742DD111F751}" type="presParOf" srcId="{185416D3-8ABC-4F1E-B23C-554C55836BFE}" destId="{28C63ED6-75D9-4CE0-A0C8-2FB4E3AA4EA7}" srcOrd="1" destOrd="0" presId="urn:microsoft.com/office/officeart/2005/8/layout/process4"/>
    <dgm:cxn modelId="{DDE6FBBA-A309-4E68-8ADF-FE813D42900A}" type="presParOf" srcId="{185416D3-8ABC-4F1E-B23C-554C55836BFE}" destId="{FCC6BFFA-16B5-44A0-808D-95C57CA0947F}" srcOrd="2" destOrd="0" presId="urn:microsoft.com/office/officeart/2005/8/layout/process4"/>
    <dgm:cxn modelId="{50C5CF72-83EF-4A37-A39E-C831EDC000FF}" type="presParOf" srcId="{FCC6BFFA-16B5-44A0-808D-95C57CA0947F}" destId="{C9C95527-9777-4731-91CA-C7E1E1E65CB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0F4AB3-C653-43E9-879F-C0119FEFDA0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F14FC3F-4664-42EF-AB7E-A3885F1237EC}">
      <dgm:prSet/>
      <dgm:spPr/>
      <dgm:t>
        <a:bodyPr/>
        <a:lstStyle/>
        <a:p>
          <a:pPr>
            <a:defRPr b="1"/>
          </a:pPr>
          <a:r>
            <a:rPr lang="en-US"/>
            <a:t>SON AQUELLAS QUE PERTENECEN  A LAS MATERIAS DE CIENCIAS, TECNOLOGÍA, INGENIERÍA Y MATEMÁTICAS</a:t>
          </a:r>
        </a:p>
      </dgm:t>
    </dgm:pt>
    <dgm:pt modelId="{FB4F9EDB-FDCB-453F-A65D-93180248D31F}" type="parTrans" cxnId="{DF721DE5-2E8A-4E48-9B09-9471F19C7245}">
      <dgm:prSet/>
      <dgm:spPr/>
      <dgm:t>
        <a:bodyPr/>
        <a:lstStyle/>
        <a:p>
          <a:endParaRPr lang="en-US"/>
        </a:p>
      </dgm:t>
    </dgm:pt>
    <dgm:pt modelId="{A86D57C9-501C-4C57-8A73-5647E711A6B9}" type="sibTrans" cxnId="{DF721DE5-2E8A-4E48-9B09-9471F19C7245}">
      <dgm:prSet/>
      <dgm:spPr/>
      <dgm:t>
        <a:bodyPr/>
        <a:lstStyle/>
        <a:p>
          <a:endParaRPr lang="en-US"/>
        </a:p>
      </dgm:t>
    </dgm:pt>
    <dgm:pt modelId="{4F7A2451-6562-4321-A98F-312C01E728CE}">
      <dgm:prSet/>
      <dgm:spPr/>
      <dgm:t>
        <a:bodyPr/>
        <a:lstStyle/>
        <a:p>
          <a:pPr>
            <a:defRPr b="1"/>
          </a:pPr>
          <a:r>
            <a:rPr lang="en-US"/>
            <a:t>SEGUIMOS CON LA SEGUNDA LENTE DE PFEIFFER</a:t>
          </a:r>
        </a:p>
      </dgm:t>
    </dgm:pt>
    <dgm:pt modelId="{CE62B8AA-3194-438F-989A-61165CF40129}" type="parTrans" cxnId="{58A9381C-40ED-4B81-BDD4-BF9B075E94EE}">
      <dgm:prSet/>
      <dgm:spPr/>
      <dgm:t>
        <a:bodyPr/>
        <a:lstStyle/>
        <a:p>
          <a:endParaRPr lang="en-US"/>
        </a:p>
      </dgm:t>
    </dgm:pt>
    <dgm:pt modelId="{7C73E224-B966-44C5-B68C-548F6A576493}" type="sibTrans" cxnId="{58A9381C-40ED-4B81-BDD4-BF9B075E94EE}">
      <dgm:prSet/>
      <dgm:spPr/>
      <dgm:t>
        <a:bodyPr/>
        <a:lstStyle/>
        <a:p>
          <a:endParaRPr lang="en-US"/>
        </a:p>
      </dgm:t>
    </dgm:pt>
    <dgm:pt modelId="{C486148E-D145-4B95-A607-08E43997931B}">
      <dgm:prSet/>
      <dgm:spPr/>
      <dgm:t>
        <a:bodyPr/>
        <a:lstStyle/>
        <a:p>
          <a:pPr>
            <a:defRPr b="1"/>
          </a:pPr>
          <a:r>
            <a:rPr lang="en-US"/>
            <a:t>ALGUNAS SON:</a:t>
          </a:r>
        </a:p>
      </dgm:t>
    </dgm:pt>
    <dgm:pt modelId="{F9A02B39-C965-4867-BB68-0E585E30EE9D}" type="parTrans" cxnId="{3E03D404-05D1-4011-84AA-2EFD85273AB8}">
      <dgm:prSet/>
      <dgm:spPr/>
      <dgm:t>
        <a:bodyPr/>
        <a:lstStyle/>
        <a:p>
          <a:endParaRPr lang="en-US"/>
        </a:p>
      </dgm:t>
    </dgm:pt>
    <dgm:pt modelId="{2EB3BB2D-F75F-4874-BFFA-36BA92C9F15B}" type="sibTrans" cxnId="{3E03D404-05D1-4011-84AA-2EFD85273AB8}">
      <dgm:prSet/>
      <dgm:spPr/>
      <dgm:t>
        <a:bodyPr/>
        <a:lstStyle/>
        <a:p>
          <a:endParaRPr lang="en-US"/>
        </a:p>
      </dgm:t>
    </dgm:pt>
    <dgm:pt modelId="{566E37A2-4239-42D6-9B59-EAE1B41E1433}">
      <dgm:prSet/>
      <dgm:spPr/>
      <dgm:t>
        <a:bodyPr/>
        <a:lstStyle/>
        <a:p>
          <a:r>
            <a:rPr lang="en-US"/>
            <a:t>INTERES POR EL ANÁLISIS NUMÉRICO</a:t>
          </a:r>
        </a:p>
      </dgm:t>
    </dgm:pt>
    <dgm:pt modelId="{4E101619-2B4F-409D-A6D1-2DEBBD65FB7D}" type="parTrans" cxnId="{322DAAE6-B5E7-460C-ACAE-787534251062}">
      <dgm:prSet/>
      <dgm:spPr/>
      <dgm:t>
        <a:bodyPr/>
        <a:lstStyle/>
        <a:p>
          <a:endParaRPr lang="en-US"/>
        </a:p>
      </dgm:t>
    </dgm:pt>
    <dgm:pt modelId="{0AC9CC6F-C64E-47A7-8836-9B7E924C5C4C}" type="sibTrans" cxnId="{322DAAE6-B5E7-460C-ACAE-787534251062}">
      <dgm:prSet/>
      <dgm:spPr/>
      <dgm:t>
        <a:bodyPr/>
        <a:lstStyle/>
        <a:p>
          <a:endParaRPr lang="en-US"/>
        </a:p>
      </dgm:t>
    </dgm:pt>
    <dgm:pt modelId="{8D87A952-C6BE-452B-8843-13EF28AB15FD}">
      <dgm:prSet/>
      <dgm:spPr/>
      <dgm:t>
        <a:bodyPr/>
        <a:lstStyle/>
        <a:p>
          <a:r>
            <a:rPr lang="en-US"/>
            <a:t>BUENA MEMORIA PARA RETENER DATOS Y SOLUCIONES A LOS PROBLEMAS</a:t>
          </a:r>
        </a:p>
      </dgm:t>
    </dgm:pt>
    <dgm:pt modelId="{64AC71AE-8450-44E4-ABF2-2803AC0F6B20}" type="parTrans" cxnId="{8E8AE685-B140-4F1E-9581-C0FD35F94D93}">
      <dgm:prSet/>
      <dgm:spPr/>
      <dgm:t>
        <a:bodyPr/>
        <a:lstStyle/>
        <a:p>
          <a:endParaRPr lang="en-US"/>
        </a:p>
      </dgm:t>
    </dgm:pt>
    <dgm:pt modelId="{D7D7AB09-12CD-4B6E-91BD-8B261CA12F9E}" type="sibTrans" cxnId="{8E8AE685-B140-4F1E-9581-C0FD35F94D93}">
      <dgm:prSet/>
      <dgm:spPr/>
      <dgm:t>
        <a:bodyPr/>
        <a:lstStyle/>
        <a:p>
          <a:endParaRPr lang="en-US"/>
        </a:p>
      </dgm:t>
    </dgm:pt>
    <dgm:pt modelId="{4563CBC7-E784-454E-BF6F-778DC79432ED}">
      <dgm:prSet/>
      <dgm:spPr/>
      <dgm:t>
        <a:bodyPr/>
        <a:lstStyle/>
        <a:p>
          <a:r>
            <a:rPr lang="en-US"/>
            <a:t>SON FLEXIBLES A LA HORA DE RESOLVER PROBLEMAS</a:t>
          </a:r>
        </a:p>
      </dgm:t>
    </dgm:pt>
    <dgm:pt modelId="{312D198F-07C3-4F86-B38F-6291A069E0FB}" type="parTrans" cxnId="{943A31F4-E5B1-47C8-898B-E6B4989503D1}">
      <dgm:prSet/>
      <dgm:spPr/>
      <dgm:t>
        <a:bodyPr/>
        <a:lstStyle/>
        <a:p>
          <a:endParaRPr lang="en-US"/>
        </a:p>
      </dgm:t>
    </dgm:pt>
    <dgm:pt modelId="{25624ACD-2FF8-4C90-B2F9-4A1C9439EC9B}" type="sibTrans" cxnId="{943A31F4-E5B1-47C8-898B-E6B4989503D1}">
      <dgm:prSet/>
      <dgm:spPr/>
      <dgm:t>
        <a:bodyPr/>
        <a:lstStyle/>
        <a:p>
          <a:endParaRPr lang="en-US"/>
        </a:p>
      </dgm:t>
    </dgm:pt>
    <dgm:pt modelId="{1B4F9B37-C977-448A-99DF-F93DFF9CBAFF}">
      <dgm:prSet/>
      <dgm:spPr/>
      <dgm:t>
        <a:bodyPr/>
        <a:lstStyle/>
        <a:p>
          <a:r>
            <a:rPr lang="en-US"/>
            <a:t>RAZONAN EFECTIVA Y EFICIENTEMENTE</a:t>
          </a:r>
        </a:p>
      </dgm:t>
    </dgm:pt>
    <dgm:pt modelId="{262AF9D2-4AF4-42BE-8F29-5BF2CEBE82CC}" type="parTrans" cxnId="{E2D1E000-7C7B-4517-A77D-F04E679AEC53}">
      <dgm:prSet/>
      <dgm:spPr/>
      <dgm:t>
        <a:bodyPr/>
        <a:lstStyle/>
        <a:p>
          <a:endParaRPr lang="en-US"/>
        </a:p>
      </dgm:t>
    </dgm:pt>
    <dgm:pt modelId="{3287C0FA-E872-4884-867B-89457AAEB49C}" type="sibTrans" cxnId="{E2D1E000-7C7B-4517-A77D-F04E679AEC53}">
      <dgm:prSet/>
      <dgm:spPr/>
      <dgm:t>
        <a:bodyPr/>
        <a:lstStyle/>
        <a:p>
          <a:endParaRPr lang="en-US"/>
        </a:p>
      </dgm:t>
    </dgm:pt>
    <dgm:pt modelId="{4C887F13-526A-4707-91F0-5941AE697B3C}">
      <dgm:prSet/>
      <dgm:spPr/>
      <dgm:t>
        <a:bodyPr/>
        <a:lstStyle/>
        <a:p>
          <a:r>
            <a:rPr lang="en-US"/>
            <a:t>RESUELVEN PROBLEMAS DE MANERA INTUITIVA...</a:t>
          </a:r>
        </a:p>
      </dgm:t>
    </dgm:pt>
    <dgm:pt modelId="{11905ADF-8A2B-4875-8E3E-6C7D5860F5EA}" type="parTrans" cxnId="{3058B551-A7C6-4196-A399-18AE5B9850AB}">
      <dgm:prSet/>
      <dgm:spPr/>
      <dgm:t>
        <a:bodyPr/>
        <a:lstStyle/>
        <a:p>
          <a:endParaRPr lang="en-US"/>
        </a:p>
      </dgm:t>
    </dgm:pt>
    <dgm:pt modelId="{1005BF6C-D2B8-43FD-8E92-D3E32F17DA27}" type="sibTrans" cxnId="{3058B551-A7C6-4196-A399-18AE5B9850AB}">
      <dgm:prSet/>
      <dgm:spPr/>
      <dgm:t>
        <a:bodyPr/>
        <a:lstStyle/>
        <a:p>
          <a:endParaRPr lang="en-US"/>
        </a:p>
      </dgm:t>
    </dgm:pt>
    <dgm:pt modelId="{09E6EE50-5D9D-4FAA-AC03-BA29159689D3}" type="pres">
      <dgm:prSet presAssocID="{930F4AB3-C653-43E9-879F-C0119FEFDA0B}" presName="root" presStyleCnt="0">
        <dgm:presLayoutVars>
          <dgm:dir/>
          <dgm:resizeHandles val="exact"/>
        </dgm:presLayoutVars>
      </dgm:prSet>
      <dgm:spPr/>
    </dgm:pt>
    <dgm:pt modelId="{7FBE3D97-8598-473B-8942-8D6E3BB694DA}" type="pres">
      <dgm:prSet presAssocID="{6F14FC3F-4664-42EF-AB7E-A3885F1237EC}" presName="compNode" presStyleCnt="0"/>
      <dgm:spPr/>
    </dgm:pt>
    <dgm:pt modelId="{F35765E5-AE23-466B-89A1-581E85BC8D21}" type="pres">
      <dgm:prSet presAssocID="{6F14FC3F-4664-42EF-AB7E-A3885F1237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26F209F-D79C-4EBE-AB51-63876BD69EA3}" type="pres">
      <dgm:prSet presAssocID="{6F14FC3F-4664-42EF-AB7E-A3885F1237EC}" presName="iconSpace" presStyleCnt="0"/>
      <dgm:spPr/>
    </dgm:pt>
    <dgm:pt modelId="{28780A52-3E79-4080-B3F2-19BD11FF2E58}" type="pres">
      <dgm:prSet presAssocID="{6F14FC3F-4664-42EF-AB7E-A3885F1237EC}" presName="parTx" presStyleLbl="revTx" presStyleIdx="0" presStyleCnt="6">
        <dgm:presLayoutVars>
          <dgm:chMax val="0"/>
          <dgm:chPref val="0"/>
        </dgm:presLayoutVars>
      </dgm:prSet>
      <dgm:spPr/>
    </dgm:pt>
    <dgm:pt modelId="{CF16169C-26E0-4EF0-A1D3-D61B2AAB1590}" type="pres">
      <dgm:prSet presAssocID="{6F14FC3F-4664-42EF-AB7E-A3885F1237EC}" presName="txSpace" presStyleCnt="0"/>
      <dgm:spPr/>
    </dgm:pt>
    <dgm:pt modelId="{AAB49949-7305-4200-9817-A84752B22215}" type="pres">
      <dgm:prSet presAssocID="{6F14FC3F-4664-42EF-AB7E-A3885F1237EC}" presName="desTx" presStyleLbl="revTx" presStyleIdx="1" presStyleCnt="6">
        <dgm:presLayoutVars/>
      </dgm:prSet>
      <dgm:spPr/>
    </dgm:pt>
    <dgm:pt modelId="{22FF8556-755D-4F11-A1E2-7491B4236C17}" type="pres">
      <dgm:prSet presAssocID="{A86D57C9-501C-4C57-8A73-5647E711A6B9}" presName="sibTrans" presStyleCnt="0"/>
      <dgm:spPr/>
    </dgm:pt>
    <dgm:pt modelId="{A22A7BDC-607B-4F20-8658-A9EE7112EEE8}" type="pres">
      <dgm:prSet presAssocID="{4F7A2451-6562-4321-A98F-312C01E728CE}" presName="compNode" presStyleCnt="0"/>
      <dgm:spPr/>
    </dgm:pt>
    <dgm:pt modelId="{276777E5-BD62-4662-8B0D-CEDDDA98AEBE}" type="pres">
      <dgm:prSet presAssocID="{4F7A2451-6562-4321-A98F-312C01E728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y"/>
        </a:ext>
      </dgm:extLst>
    </dgm:pt>
    <dgm:pt modelId="{8CB6B9A9-B13D-4622-9E50-B6BD0D113F90}" type="pres">
      <dgm:prSet presAssocID="{4F7A2451-6562-4321-A98F-312C01E728CE}" presName="iconSpace" presStyleCnt="0"/>
      <dgm:spPr/>
    </dgm:pt>
    <dgm:pt modelId="{86677807-5525-44B4-988A-13AB1687E336}" type="pres">
      <dgm:prSet presAssocID="{4F7A2451-6562-4321-A98F-312C01E728CE}" presName="parTx" presStyleLbl="revTx" presStyleIdx="2" presStyleCnt="6">
        <dgm:presLayoutVars>
          <dgm:chMax val="0"/>
          <dgm:chPref val="0"/>
        </dgm:presLayoutVars>
      </dgm:prSet>
      <dgm:spPr/>
    </dgm:pt>
    <dgm:pt modelId="{8B583DEB-EB8E-4E47-A134-3570B9B76367}" type="pres">
      <dgm:prSet presAssocID="{4F7A2451-6562-4321-A98F-312C01E728CE}" presName="txSpace" presStyleCnt="0"/>
      <dgm:spPr/>
    </dgm:pt>
    <dgm:pt modelId="{9E779EA8-B9BE-43EF-869B-8BF6BB0E9399}" type="pres">
      <dgm:prSet presAssocID="{4F7A2451-6562-4321-A98F-312C01E728CE}" presName="desTx" presStyleLbl="revTx" presStyleIdx="3" presStyleCnt="6">
        <dgm:presLayoutVars/>
      </dgm:prSet>
      <dgm:spPr/>
    </dgm:pt>
    <dgm:pt modelId="{A650AB2C-94ED-48EB-83A3-7BE3ECC9A3FC}" type="pres">
      <dgm:prSet presAssocID="{7C73E224-B966-44C5-B68C-548F6A576493}" presName="sibTrans" presStyleCnt="0"/>
      <dgm:spPr/>
    </dgm:pt>
    <dgm:pt modelId="{0D757FC3-E5AA-4530-B46D-30F92433B0D8}" type="pres">
      <dgm:prSet presAssocID="{C486148E-D145-4B95-A607-08E43997931B}" presName="compNode" presStyleCnt="0"/>
      <dgm:spPr/>
    </dgm:pt>
    <dgm:pt modelId="{9FD0A045-1664-40E5-9676-D691B389FF49}" type="pres">
      <dgm:prSet presAssocID="{C486148E-D145-4B95-A607-08E4399793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7B4368A0-E2CE-467F-9A38-E4EB13CFE9E5}" type="pres">
      <dgm:prSet presAssocID="{C486148E-D145-4B95-A607-08E43997931B}" presName="iconSpace" presStyleCnt="0"/>
      <dgm:spPr/>
    </dgm:pt>
    <dgm:pt modelId="{63F31F8C-3323-4148-88A9-B35109484067}" type="pres">
      <dgm:prSet presAssocID="{C486148E-D145-4B95-A607-08E43997931B}" presName="parTx" presStyleLbl="revTx" presStyleIdx="4" presStyleCnt="6">
        <dgm:presLayoutVars>
          <dgm:chMax val="0"/>
          <dgm:chPref val="0"/>
        </dgm:presLayoutVars>
      </dgm:prSet>
      <dgm:spPr/>
    </dgm:pt>
    <dgm:pt modelId="{87E18CFA-A588-412F-AF20-6DDEAAAA901D}" type="pres">
      <dgm:prSet presAssocID="{C486148E-D145-4B95-A607-08E43997931B}" presName="txSpace" presStyleCnt="0"/>
      <dgm:spPr/>
    </dgm:pt>
    <dgm:pt modelId="{2917B4A4-5D16-4CFB-AAF0-1A7DF0890612}" type="pres">
      <dgm:prSet presAssocID="{C486148E-D145-4B95-A607-08E43997931B}" presName="desTx" presStyleLbl="revTx" presStyleIdx="5" presStyleCnt="6">
        <dgm:presLayoutVars/>
      </dgm:prSet>
      <dgm:spPr/>
    </dgm:pt>
  </dgm:ptLst>
  <dgm:cxnLst>
    <dgm:cxn modelId="{E2D1E000-7C7B-4517-A77D-F04E679AEC53}" srcId="{C486148E-D145-4B95-A607-08E43997931B}" destId="{1B4F9B37-C977-448A-99DF-F93DFF9CBAFF}" srcOrd="3" destOrd="0" parTransId="{262AF9D2-4AF4-42BE-8F29-5BF2CEBE82CC}" sibTransId="{3287C0FA-E872-4884-867B-89457AAEB49C}"/>
    <dgm:cxn modelId="{3E03D404-05D1-4011-84AA-2EFD85273AB8}" srcId="{930F4AB3-C653-43E9-879F-C0119FEFDA0B}" destId="{C486148E-D145-4B95-A607-08E43997931B}" srcOrd="2" destOrd="0" parTransId="{F9A02B39-C965-4867-BB68-0E585E30EE9D}" sibTransId="{2EB3BB2D-F75F-4874-BFFA-36BA92C9F15B}"/>
    <dgm:cxn modelId="{58A9381C-40ED-4B81-BDD4-BF9B075E94EE}" srcId="{930F4AB3-C653-43E9-879F-C0119FEFDA0B}" destId="{4F7A2451-6562-4321-A98F-312C01E728CE}" srcOrd="1" destOrd="0" parTransId="{CE62B8AA-3194-438F-989A-61165CF40129}" sibTransId="{7C73E224-B966-44C5-B68C-548F6A576493}"/>
    <dgm:cxn modelId="{C631CE3C-583A-4071-957E-A0BBC6864852}" type="presOf" srcId="{C486148E-D145-4B95-A607-08E43997931B}" destId="{63F31F8C-3323-4148-88A9-B35109484067}" srcOrd="0" destOrd="0" presId="urn:microsoft.com/office/officeart/2018/5/layout/CenteredIconLabelDescriptionList"/>
    <dgm:cxn modelId="{2964585B-5959-4672-91BC-CF09FBDAFA6C}" type="presOf" srcId="{566E37A2-4239-42D6-9B59-EAE1B41E1433}" destId="{2917B4A4-5D16-4CFB-AAF0-1A7DF0890612}" srcOrd="0" destOrd="0" presId="urn:microsoft.com/office/officeart/2018/5/layout/CenteredIconLabelDescriptionList"/>
    <dgm:cxn modelId="{51BB555E-87D3-4578-9745-66D0C2DBD1ED}" type="presOf" srcId="{4563CBC7-E784-454E-BF6F-778DC79432ED}" destId="{2917B4A4-5D16-4CFB-AAF0-1A7DF0890612}" srcOrd="0" destOrd="2" presId="urn:microsoft.com/office/officeart/2018/5/layout/CenteredIconLabelDescriptionList"/>
    <dgm:cxn modelId="{D806A64E-BE75-4BBA-B33F-4ADBAA757CBA}" type="presOf" srcId="{8D87A952-C6BE-452B-8843-13EF28AB15FD}" destId="{2917B4A4-5D16-4CFB-AAF0-1A7DF0890612}" srcOrd="0" destOrd="1" presId="urn:microsoft.com/office/officeart/2018/5/layout/CenteredIconLabelDescriptionList"/>
    <dgm:cxn modelId="{3058B551-A7C6-4196-A399-18AE5B9850AB}" srcId="{C486148E-D145-4B95-A607-08E43997931B}" destId="{4C887F13-526A-4707-91F0-5941AE697B3C}" srcOrd="4" destOrd="0" parTransId="{11905ADF-8A2B-4875-8E3E-6C7D5860F5EA}" sibTransId="{1005BF6C-D2B8-43FD-8E92-D3E32F17DA27}"/>
    <dgm:cxn modelId="{8E8AE685-B140-4F1E-9581-C0FD35F94D93}" srcId="{C486148E-D145-4B95-A607-08E43997931B}" destId="{8D87A952-C6BE-452B-8843-13EF28AB15FD}" srcOrd="1" destOrd="0" parTransId="{64AC71AE-8450-44E4-ABF2-2803AC0F6B20}" sibTransId="{D7D7AB09-12CD-4B6E-91BD-8B261CA12F9E}"/>
    <dgm:cxn modelId="{AF21B6BE-F788-4DAE-9D0B-8FD940B5FE56}" type="presOf" srcId="{1B4F9B37-C977-448A-99DF-F93DFF9CBAFF}" destId="{2917B4A4-5D16-4CFB-AAF0-1A7DF0890612}" srcOrd="0" destOrd="3" presId="urn:microsoft.com/office/officeart/2018/5/layout/CenteredIconLabelDescriptionList"/>
    <dgm:cxn modelId="{5F410CC1-9301-44FE-9BA3-C42E5E187B2F}" type="presOf" srcId="{4C887F13-526A-4707-91F0-5941AE697B3C}" destId="{2917B4A4-5D16-4CFB-AAF0-1A7DF0890612}" srcOrd="0" destOrd="4" presId="urn:microsoft.com/office/officeart/2018/5/layout/CenteredIconLabelDescriptionList"/>
    <dgm:cxn modelId="{5F9DD5D9-B322-44EA-8893-96F5E9521E93}" type="presOf" srcId="{930F4AB3-C653-43E9-879F-C0119FEFDA0B}" destId="{09E6EE50-5D9D-4FAA-AC03-BA29159689D3}" srcOrd="0" destOrd="0" presId="urn:microsoft.com/office/officeart/2018/5/layout/CenteredIconLabelDescriptionList"/>
    <dgm:cxn modelId="{DF721DE5-2E8A-4E48-9B09-9471F19C7245}" srcId="{930F4AB3-C653-43E9-879F-C0119FEFDA0B}" destId="{6F14FC3F-4664-42EF-AB7E-A3885F1237EC}" srcOrd="0" destOrd="0" parTransId="{FB4F9EDB-FDCB-453F-A65D-93180248D31F}" sibTransId="{A86D57C9-501C-4C57-8A73-5647E711A6B9}"/>
    <dgm:cxn modelId="{322DAAE6-B5E7-460C-ACAE-787534251062}" srcId="{C486148E-D145-4B95-A607-08E43997931B}" destId="{566E37A2-4239-42D6-9B59-EAE1B41E1433}" srcOrd="0" destOrd="0" parTransId="{4E101619-2B4F-409D-A6D1-2DEBBD65FB7D}" sibTransId="{0AC9CC6F-C64E-47A7-8836-9B7E924C5C4C}"/>
    <dgm:cxn modelId="{795FBEEF-8822-4B81-A83C-A4EED37622ED}" type="presOf" srcId="{4F7A2451-6562-4321-A98F-312C01E728CE}" destId="{86677807-5525-44B4-988A-13AB1687E336}" srcOrd="0" destOrd="0" presId="urn:microsoft.com/office/officeart/2018/5/layout/CenteredIconLabelDescriptionList"/>
    <dgm:cxn modelId="{943A31F4-E5B1-47C8-898B-E6B4989503D1}" srcId="{C486148E-D145-4B95-A607-08E43997931B}" destId="{4563CBC7-E784-454E-BF6F-778DC79432ED}" srcOrd="2" destOrd="0" parTransId="{312D198F-07C3-4F86-B38F-6291A069E0FB}" sibTransId="{25624ACD-2FF8-4C90-B2F9-4A1C9439EC9B}"/>
    <dgm:cxn modelId="{545F89F5-7412-46A8-AEBC-9B09CEE0FFB5}" type="presOf" srcId="{6F14FC3F-4664-42EF-AB7E-A3885F1237EC}" destId="{28780A52-3E79-4080-B3F2-19BD11FF2E58}" srcOrd="0" destOrd="0" presId="urn:microsoft.com/office/officeart/2018/5/layout/CenteredIconLabelDescriptionList"/>
    <dgm:cxn modelId="{DA44CA46-7D2F-473C-B6AF-D03A7DF9162B}" type="presParOf" srcId="{09E6EE50-5D9D-4FAA-AC03-BA29159689D3}" destId="{7FBE3D97-8598-473B-8942-8D6E3BB694DA}" srcOrd="0" destOrd="0" presId="urn:microsoft.com/office/officeart/2018/5/layout/CenteredIconLabelDescriptionList"/>
    <dgm:cxn modelId="{5ECCF57E-0BB9-46C9-AD2F-DA2F93291D58}" type="presParOf" srcId="{7FBE3D97-8598-473B-8942-8D6E3BB694DA}" destId="{F35765E5-AE23-466B-89A1-581E85BC8D21}" srcOrd="0" destOrd="0" presId="urn:microsoft.com/office/officeart/2018/5/layout/CenteredIconLabelDescriptionList"/>
    <dgm:cxn modelId="{92E35083-0607-44AC-BB4C-CE418816BDE0}" type="presParOf" srcId="{7FBE3D97-8598-473B-8942-8D6E3BB694DA}" destId="{B26F209F-D79C-4EBE-AB51-63876BD69EA3}" srcOrd="1" destOrd="0" presId="urn:microsoft.com/office/officeart/2018/5/layout/CenteredIconLabelDescriptionList"/>
    <dgm:cxn modelId="{93A017F3-F6BC-454B-8139-D9D3FA82D71E}" type="presParOf" srcId="{7FBE3D97-8598-473B-8942-8D6E3BB694DA}" destId="{28780A52-3E79-4080-B3F2-19BD11FF2E58}" srcOrd="2" destOrd="0" presId="urn:microsoft.com/office/officeart/2018/5/layout/CenteredIconLabelDescriptionList"/>
    <dgm:cxn modelId="{BA5391E7-D2B7-4A10-8611-138551DB1C1D}" type="presParOf" srcId="{7FBE3D97-8598-473B-8942-8D6E3BB694DA}" destId="{CF16169C-26E0-4EF0-A1D3-D61B2AAB1590}" srcOrd="3" destOrd="0" presId="urn:microsoft.com/office/officeart/2018/5/layout/CenteredIconLabelDescriptionList"/>
    <dgm:cxn modelId="{E13C8F54-D683-47CC-9841-A5BA5C37DD0D}" type="presParOf" srcId="{7FBE3D97-8598-473B-8942-8D6E3BB694DA}" destId="{AAB49949-7305-4200-9817-A84752B22215}" srcOrd="4" destOrd="0" presId="urn:microsoft.com/office/officeart/2018/5/layout/CenteredIconLabelDescriptionList"/>
    <dgm:cxn modelId="{4D2EA9DF-F8D2-422A-AA74-0F66C6C6F997}" type="presParOf" srcId="{09E6EE50-5D9D-4FAA-AC03-BA29159689D3}" destId="{22FF8556-755D-4F11-A1E2-7491B4236C17}" srcOrd="1" destOrd="0" presId="urn:microsoft.com/office/officeart/2018/5/layout/CenteredIconLabelDescriptionList"/>
    <dgm:cxn modelId="{13EB7A8C-4B3C-4D17-A7EA-8EB6F4CF8BFD}" type="presParOf" srcId="{09E6EE50-5D9D-4FAA-AC03-BA29159689D3}" destId="{A22A7BDC-607B-4F20-8658-A9EE7112EEE8}" srcOrd="2" destOrd="0" presId="urn:microsoft.com/office/officeart/2018/5/layout/CenteredIconLabelDescriptionList"/>
    <dgm:cxn modelId="{CA8F2FA5-0CD1-47E1-A314-3F421028AA67}" type="presParOf" srcId="{A22A7BDC-607B-4F20-8658-A9EE7112EEE8}" destId="{276777E5-BD62-4662-8B0D-CEDDDA98AEBE}" srcOrd="0" destOrd="0" presId="urn:microsoft.com/office/officeart/2018/5/layout/CenteredIconLabelDescriptionList"/>
    <dgm:cxn modelId="{9A989E6A-FB8B-4F92-8ECD-1D1ABDFBBCA6}" type="presParOf" srcId="{A22A7BDC-607B-4F20-8658-A9EE7112EEE8}" destId="{8CB6B9A9-B13D-4622-9E50-B6BD0D113F90}" srcOrd="1" destOrd="0" presId="urn:microsoft.com/office/officeart/2018/5/layout/CenteredIconLabelDescriptionList"/>
    <dgm:cxn modelId="{15C99126-1010-4FFD-B459-09BF47259D86}" type="presParOf" srcId="{A22A7BDC-607B-4F20-8658-A9EE7112EEE8}" destId="{86677807-5525-44B4-988A-13AB1687E336}" srcOrd="2" destOrd="0" presId="urn:microsoft.com/office/officeart/2018/5/layout/CenteredIconLabelDescriptionList"/>
    <dgm:cxn modelId="{B3EB8E45-CAFD-4F61-892B-9495A5FA6F6C}" type="presParOf" srcId="{A22A7BDC-607B-4F20-8658-A9EE7112EEE8}" destId="{8B583DEB-EB8E-4E47-A134-3570B9B76367}" srcOrd="3" destOrd="0" presId="urn:microsoft.com/office/officeart/2018/5/layout/CenteredIconLabelDescriptionList"/>
    <dgm:cxn modelId="{C56B9681-49FF-4994-9A59-2587D10979A1}" type="presParOf" srcId="{A22A7BDC-607B-4F20-8658-A9EE7112EEE8}" destId="{9E779EA8-B9BE-43EF-869B-8BF6BB0E9399}" srcOrd="4" destOrd="0" presId="urn:microsoft.com/office/officeart/2018/5/layout/CenteredIconLabelDescriptionList"/>
    <dgm:cxn modelId="{3CE4E22F-B5AF-48E4-A960-774660B06FD6}" type="presParOf" srcId="{09E6EE50-5D9D-4FAA-AC03-BA29159689D3}" destId="{A650AB2C-94ED-48EB-83A3-7BE3ECC9A3FC}" srcOrd="3" destOrd="0" presId="urn:microsoft.com/office/officeart/2018/5/layout/CenteredIconLabelDescriptionList"/>
    <dgm:cxn modelId="{4DC7E643-5DC5-44D5-A5E4-30599D6DDF50}" type="presParOf" srcId="{09E6EE50-5D9D-4FAA-AC03-BA29159689D3}" destId="{0D757FC3-E5AA-4530-B46D-30F92433B0D8}" srcOrd="4" destOrd="0" presId="urn:microsoft.com/office/officeart/2018/5/layout/CenteredIconLabelDescriptionList"/>
    <dgm:cxn modelId="{12CA756F-4BD4-4736-BD2D-70D941BBD2DB}" type="presParOf" srcId="{0D757FC3-E5AA-4530-B46D-30F92433B0D8}" destId="{9FD0A045-1664-40E5-9676-D691B389FF49}" srcOrd="0" destOrd="0" presId="urn:microsoft.com/office/officeart/2018/5/layout/CenteredIconLabelDescriptionList"/>
    <dgm:cxn modelId="{667DA9F8-8EE9-4E8F-8647-CF8F06171F3A}" type="presParOf" srcId="{0D757FC3-E5AA-4530-B46D-30F92433B0D8}" destId="{7B4368A0-E2CE-467F-9A38-E4EB13CFE9E5}" srcOrd="1" destOrd="0" presId="urn:microsoft.com/office/officeart/2018/5/layout/CenteredIconLabelDescriptionList"/>
    <dgm:cxn modelId="{81F1C794-2749-4E48-BFC3-59D7B0A4DA6D}" type="presParOf" srcId="{0D757FC3-E5AA-4530-B46D-30F92433B0D8}" destId="{63F31F8C-3323-4148-88A9-B35109484067}" srcOrd="2" destOrd="0" presId="urn:microsoft.com/office/officeart/2018/5/layout/CenteredIconLabelDescriptionList"/>
    <dgm:cxn modelId="{2AA90433-735A-431A-9AB4-04DDF20B7C66}" type="presParOf" srcId="{0D757FC3-E5AA-4530-B46D-30F92433B0D8}" destId="{87E18CFA-A588-412F-AF20-6DDEAAAA901D}" srcOrd="3" destOrd="0" presId="urn:microsoft.com/office/officeart/2018/5/layout/CenteredIconLabelDescriptionList"/>
    <dgm:cxn modelId="{982429AE-A59C-4948-A75C-5195062BA620}" type="presParOf" srcId="{0D757FC3-E5AA-4530-B46D-30F92433B0D8}" destId="{2917B4A4-5D16-4CFB-AAF0-1A7DF089061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77F87F-B4E0-4ADD-AFD8-575344CF28A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5D64ECC-7EA2-4E32-8566-F3EEE3B8EA1F}">
      <dgm:prSet/>
      <dgm:spPr/>
      <dgm:t>
        <a:bodyPr/>
        <a:lstStyle/>
        <a:p>
          <a:pPr>
            <a:defRPr b="1"/>
          </a:pPr>
          <a:r>
            <a:rPr lang="en-US"/>
            <a:t>SON AQUELLAS QUE PERTENECEN A LAS ASIGNATURAS DE LENGUA, LITERATURA, HISTORIA, FILOSOFIA...</a:t>
          </a:r>
        </a:p>
      </dgm:t>
    </dgm:pt>
    <dgm:pt modelId="{B2A26188-143C-44E3-B3F7-576D76DB5774}" type="parTrans" cxnId="{FE56113B-282F-44A1-A27F-5884DC52F72A}">
      <dgm:prSet/>
      <dgm:spPr/>
      <dgm:t>
        <a:bodyPr/>
        <a:lstStyle/>
        <a:p>
          <a:endParaRPr lang="en-US"/>
        </a:p>
      </dgm:t>
    </dgm:pt>
    <dgm:pt modelId="{8EA6E9EE-CF49-4315-AE47-E422E620BE68}" type="sibTrans" cxnId="{FE56113B-282F-44A1-A27F-5884DC52F72A}">
      <dgm:prSet/>
      <dgm:spPr/>
      <dgm:t>
        <a:bodyPr/>
        <a:lstStyle/>
        <a:p>
          <a:endParaRPr lang="en-US"/>
        </a:p>
      </dgm:t>
    </dgm:pt>
    <dgm:pt modelId="{B25101A4-95FF-49B3-9839-B435C0DCC0B2}">
      <dgm:prSet/>
      <dgm:spPr/>
      <dgm:t>
        <a:bodyPr/>
        <a:lstStyle/>
        <a:p>
          <a:pPr>
            <a:defRPr b="1"/>
          </a:pPr>
          <a:r>
            <a:rPr lang="en-US"/>
            <a:t>ALGUNAS SON:</a:t>
          </a:r>
        </a:p>
      </dgm:t>
    </dgm:pt>
    <dgm:pt modelId="{BED57119-355A-41E6-BDD1-351CE5AEF55C}" type="parTrans" cxnId="{D445C30A-E90C-40AE-A7B1-9316015F4B95}">
      <dgm:prSet/>
      <dgm:spPr/>
      <dgm:t>
        <a:bodyPr/>
        <a:lstStyle/>
        <a:p>
          <a:endParaRPr lang="en-US"/>
        </a:p>
      </dgm:t>
    </dgm:pt>
    <dgm:pt modelId="{B61881E3-7BD4-4984-A6C1-9322ACCD8A2A}" type="sibTrans" cxnId="{D445C30A-E90C-40AE-A7B1-9316015F4B95}">
      <dgm:prSet/>
      <dgm:spPr/>
      <dgm:t>
        <a:bodyPr/>
        <a:lstStyle/>
        <a:p>
          <a:endParaRPr lang="en-US"/>
        </a:p>
      </dgm:t>
    </dgm:pt>
    <dgm:pt modelId="{BEA938E2-9D31-44CD-964A-16A7DE2D2FEE}">
      <dgm:prSet/>
      <dgm:spPr/>
      <dgm:t>
        <a:bodyPr/>
        <a:lstStyle/>
        <a:p>
          <a:r>
            <a:rPr lang="en-US"/>
            <a:t>DISFRUTAN CON LA COMUNICACIÓN VERBAL</a:t>
          </a:r>
        </a:p>
      </dgm:t>
    </dgm:pt>
    <dgm:pt modelId="{096EFC5D-C8EF-4C72-84CE-C7F4ABB72D9A}" type="parTrans" cxnId="{B80AA697-9F7B-437D-A1C7-3A7E4477AD14}">
      <dgm:prSet/>
      <dgm:spPr/>
      <dgm:t>
        <a:bodyPr/>
        <a:lstStyle/>
        <a:p>
          <a:endParaRPr lang="en-US"/>
        </a:p>
      </dgm:t>
    </dgm:pt>
    <dgm:pt modelId="{F9AF8EBF-19A3-4837-BCCF-C9CFA961F22D}" type="sibTrans" cxnId="{B80AA697-9F7B-437D-A1C7-3A7E4477AD14}">
      <dgm:prSet/>
      <dgm:spPr/>
      <dgm:t>
        <a:bodyPr/>
        <a:lstStyle/>
        <a:p>
          <a:endParaRPr lang="en-US"/>
        </a:p>
      </dgm:t>
    </dgm:pt>
    <dgm:pt modelId="{F8A2FF56-F55C-4965-954E-48AFD8A7DAF7}">
      <dgm:prSet/>
      <dgm:spPr/>
      <dgm:t>
        <a:bodyPr/>
        <a:lstStyle/>
        <a:p>
          <a:r>
            <a:rPr lang="en-US"/>
            <a:t>PREPARAN INTERVENCIONES ORALES A SUS COMPAÑEROS</a:t>
          </a:r>
        </a:p>
      </dgm:t>
    </dgm:pt>
    <dgm:pt modelId="{1436878A-65A2-4A59-98C9-74647E28CA47}" type="parTrans" cxnId="{DAA57C1F-470E-46D9-8FC5-CB27847B181C}">
      <dgm:prSet/>
      <dgm:spPr/>
      <dgm:t>
        <a:bodyPr/>
        <a:lstStyle/>
        <a:p>
          <a:endParaRPr lang="en-US"/>
        </a:p>
      </dgm:t>
    </dgm:pt>
    <dgm:pt modelId="{958DD1B4-BB03-49BD-A899-255A1ECCD4EB}" type="sibTrans" cxnId="{DAA57C1F-470E-46D9-8FC5-CB27847B181C}">
      <dgm:prSet/>
      <dgm:spPr/>
      <dgm:t>
        <a:bodyPr/>
        <a:lstStyle/>
        <a:p>
          <a:endParaRPr lang="en-US"/>
        </a:p>
      </dgm:t>
    </dgm:pt>
    <dgm:pt modelId="{C11B18BE-8B32-40C7-AAE2-42D254B48BB9}">
      <dgm:prSet/>
      <dgm:spPr/>
      <dgm:t>
        <a:bodyPr/>
        <a:lstStyle/>
        <a:p>
          <a:r>
            <a:rPr lang="en-US"/>
            <a:t>GRAN SENTIDO DEL HUMOR</a:t>
          </a:r>
        </a:p>
      </dgm:t>
    </dgm:pt>
    <dgm:pt modelId="{8E2C6DBA-6BCE-419E-8CC8-71F8789B8074}" type="parTrans" cxnId="{4A63D6DC-49BD-4676-8B0E-9F7D46DEA341}">
      <dgm:prSet/>
      <dgm:spPr/>
      <dgm:t>
        <a:bodyPr/>
        <a:lstStyle/>
        <a:p>
          <a:endParaRPr lang="en-US"/>
        </a:p>
      </dgm:t>
    </dgm:pt>
    <dgm:pt modelId="{FC974E28-5497-41F6-BEAF-2F6055742A11}" type="sibTrans" cxnId="{4A63D6DC-49BD-4676-8B0E-9F7D46DEA341}">
      <dgm:prSet/>
      <dgm:spPr/>
      <dgm:t>
        <a:bodyPr/>
        <a:lstStyle/>
        <a:p>
          <a:endParaRPr lang="en-US"/>
        </a:p>
      </dgm:t>
    </dgm:pt>
    <dgm:pt modelId="{C43B6A6D-5608-45EA-8DAB-D1F93E8CDC62}">
      <dgm:prSet/>
      <dgm:spPr/>
      <dgm:t>
        <a:bodyPr/>
        <a:lstStyle/>
        <a:p>
          <a:r>
            <a:rPr lang="en-US"/>
            <a:t>SUSPENDEN EL JUICIO Y MANTIENEN PUNTOS DE VISTA ALTERNATIVOS</a:t>
          </a:r>
        </a:p>
      </dgm:t>
    </dgm:pt>
    <dgm:pt modelId="{FBD0984D-B710-433D-84DF-68F4A02D0BF5}" type="parTrans" cxnId="{5C0364F4-A7CF-424E-A949-7245C063BCAF}">
      <dgm:prSet/>
      <dgm:spPr/>
      <dgm:t>
        <a:bodyPr/>
        <a:lstStyle/>
        <a:p>
          <a:endParaRPr lang="en-US"/>
        </a:p>
      </dgm:t>
    </dgm:pt>
    <dgm:pt modelId="{E176AD70-1710-468D-A78D-DC9239CAD663}" type="sibTrans" cxnId="{5C0364F4-A7CF-424E-A949-7245C063BCAF}">
      <dgm:prSet/>
      <dgm:spPr/>
      <dgm:t>
        <a:bodyPr/>
        <a:lstStyle/>
        <a:p>
          <a:endParaRPr lang="en-US"/>
        </a:p>
      </dgm:t>
    </dgm:pt>
    <dgm:pt modelId="{E573A303-3523-4254-A02B-6839A6488AEA}">
      <dgm:prSet/>
      <dgm:spPr/>
      <dgm:t>
        <a:bodyPr/>
        <a:lstStyle/>
        <a:p>
          <a:r>
            <a:rPr lang="en-US"/>
            <a:t>SENSIBLES A TEMAS SOCIALES</a:t>
          </a:r>
        </a:p>
      </dgm:t>
    </dgm:pt>
    <dgm:pt modelId="{B4F152A7-863B-4149-AFA4-96387EC296B0}" type="parTrans" cxnId="{53327B2E-41FB-4974-877C-108112C16FD2}">
      <dgm:prSet/>
      <dgm:spPr/>
      <dgm:t>
        <a:bodyPr/>
        <a:lstStyle/>
        <a:p>
          <a:endParaRPr lang="en-US"/>
        </a:p>
      </dgm:t>
    </dgm:pt>
    <dgm:pt modelId="{3386F51A-17CE-44C8-988A-410926954592}" type="sibTrans" cxnId="{53327B2E-41FB-4974-877C-108112C16FD2}">
      <dgm:prSet/>
      <dgm:spPr/>
      <dgm:t>
        <a:bodyPr/>
        <a:lstStyle/>
        <a:p>
          <a:endParaRPr lang="en-US"/>
        </a:p>
      </dgm:t>
    </dgm:pt>
    <dgm:pt modelId="{FF8FEF8B-0E04-4100-84AE-638E0FB7D430}">
      <dgm:prSet/>
      <dgm:spPr/>
      <dgm:t>
        <a:bodyPr/>
        <a:lstStyle/>
        <a:p>
          <a:r>
            <a:rPr lang="en-US"/>
            <a:t>ESTUDIAN E INVESTIGAN PROFUNDIZANDO EN LA MATERIA</a:t>
          </a:r>
        </a:p>
      </dgm:t>
    </dgm:pt>
    <dgm:pt modelId="{DC509D8E-0346-4CE0-B5EA-644D243D79E2}" type="parTrans" cxnId="{9074DB18-4518-4BC5-8CF9-52E6A81F3C24}">
      <dgm:prSet/>
      <dgm:spPr/>
      <dgm:t>
        <a:bodyPr/>
        <a:lstStyle/>
        <a:p>
          <a:endParaRPr lang="en-US"/>
        </a:p>
      </dgm:t>
    </dgm:pt>
    <dgm:pt modelId="{72610BC3-A17E-4D03-954D-0880C42A359A}" type="sibTrans" cxnId="{9074DB18-4518-4BC5-8CF9-52E6A81F3C24}">
      <dgm:prSet/>
      <dgm:spPr/>
      <dgm:t>
        <a:bodyPr/>
        <a:lstStyle/>
        <a:p>
          <a:endParaRPr lang="en-US"/>
        </a:p>
      </dgm:t>
    </dgm:pt>
    <dgm:pt modelId="{02190B91-65AC-43E3-A403-60F01C940185}">
      <dgm:prSet/>
      <dgm:spPr/>
      <dgm:t>
        <a:bodyPr/>
        <a:lstStyle/>
        <a:p>
          <a:r>
            <a:rPr lang="en-US"/>
            <a:t>A NIVEL ESCRITO PRESENTAN MIL RECURSOS, PARADOJAS, ESTRUCTURAS INVERSAS...</a:t>
          </a:r>
        </a:p>
      </dgm:t>
    </dgm:pt>
    <dgm:pt modelId="{3265F156-E3C9-4707-8A98-ACD86091ACBC}" type="parTrans" cxnId="{4B728A0A-FB0C-471E-852F-72B33FD91F71}">
      <dgm:prSet/>
      <dgm:spPr/>
      <dgm:t>
        <a:bodyPr/>
        <a:lstStyle/>
        <a:p>
          <a:endParaRPr lang="en-US"/>
        </a:p>
      </dgm:t>
    </dgm:pt>
    <dgm:pt modelId="{E79BB546-21E1-49AC-A39A-E2B7C9533032}" type="sibTrans" cxnId="{4B728A0A-FB0C-471E-852F-72B33FD91F71}">
      <dgm:prSet/>
      <dgm:spPr/>
      <dgm:t>
        <a:bodyPr/>
        <a:lstStyle/>
        <a:p>
          <a:endParaRPr lang="en-US"/>
        </a:p>
      </dgm:t>
    </dgm:pt>
    <dgm:pt modelId="{8F2D7DAA-6537-4241-985E-C4453C0AA219}" type="pres">
      <dgm:prSet presAssocID="{B077F87F-B4E0-4ADD-AFD8-575344CF28AE}" presName="root" presStyleCnt="0">
        <dgm:presLayoutVars>
          <dgm:dir/>
          <dgm:resizeHandles val="exact"/>
        </dgm:presLayoutVars>
      </dgm:prSet>
      <dgm:spPr/>
    </dgm:pt>
    <dgm:pt modelId="{C164CD1E-1D94-407B-8B73-7B1FBE07D29A}" type="pres">
      <dgm:prSet presAssocID="{65D64ECC-7EA2-4E32-8566-F3EEE3B8EA1F}" presName="compNode" presStyleCnt="0"/>
      <dgm:spPr/>
    </dgm:pt>
    <dgm:pt modelId="{C2EAD9ED-80F0-4758-A105-74CFAF99EA6E}" type="pres">
      <dgm:prSet presAssocID="{65D64ECC-7EA2-4E32-8566-F3EEE3B8EA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10CC083-6851-49C4-85E6-F19D51D80C8E}" type="pres">
      <dgm:prSet presAssocID="{65D64ECC-7EA2-4E32-8566-F3EEE3B8EA1F}" presName="iconSpace" presStyleCnt="0"/>
      <dgm:spPr/>
    </dgm:pt>
    <dgm:pt modelId="{F9CA906A-B4EB-4745-A693-7CA441D8EC0B}" type="pres">
      <dgm:prSet presAssocID="{65D64ECC-7EA2-4E32-8566-F3EEE3B8EA1F}" presName="parTx" presStyleLbl="revTx" presStyleIdx="0" presStyleCnt="4">
        <dgm:presLayoutVars>
          <dgm:chMax val="0"/>
          <dgm:chPref val="0"/>
        </dgm:presLayoutVars>
      </dgm:prSet>
      <dgm:spPr/>
    </dgm:pt>
    <dgm:pt modelId="{2C96CCB6-4B40-460E-9D7D-57F09443A13A}" type="pres">
      <dgm:prSet presAssocID="{65D64ECC-7EA2-4E32-8566-F3EEE3B8EA1F}" presName="txSpace" presStyleCnt="0"/>
      <dgm:spPr/>
    </dgm:pt>
    <dgm:pt modelId="{E774553A-B895-4E04-AA86-5DB788EEFD34}" type="pres">
      <dgm:prSet presAssocID="{65D64ECC-7EA2-4E32-8566-F3EEE3B8EA1F}" presName="desTx" presStyleLbl="revTx" presStyleIdx="1" presStyleCnt="4">
        <dgm:presLayoutVars/>
      </dgm:prSet>
      <dgm:spPr/>
    </dgm:pt>
    <dgm:pt modelId="{2BD22C4D-C3CD-44E2-8FFE-390B96ED6775}" type="pres">
      <dgm:prSet presAssocID="{8EA6E9EE-CF49-4315-AE47-E422E620BE68}" presName="sibTrans" presStyleCnt="0"/>
      <dgm:spPr/>
    </dgm:pt>
    <dgm:pt modelId="{9EAA0D82-9FE5-46BD-A20C-0320B1ADB168}" type="pres">
      <dgm:prSet presAssocID="{B25101A4-95FF-49B3-9839-B435C0DCC0B2}" presName="compNode" presStyleCnt="0"/>
      <dgm:spPr/>
    </dgm:pt>
    <dgm:pt modelId="{98C6E4B9-A567-4BD6-9A3D-678C18D72FDB}" type="pres">
      <dgm:prSet presAssocID="{B25101A4-95FF-49B3-9839-B435C0DCC0B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CCA89E3D-391B-4575-9C3B-7BD514E65C95}" type="pres">
      <dgm:prSet presAssocID="{B25101A4-95FF-49B3-9839-B435C0DCC0B2}" presName="iconSpace" presStyleCnt="0"/>
      <dgm:spPr/>
    </dgm:pt>
    <dgm:pt modelId="{7DD646D5-9D6B-44C7-84A9-A1F6F1AC9F06}" type="pres">
      <dgm:prSet presAssocID="{B25101A4-95FF-49B3-9839-B435C0DCC0B2}" presName="parTx" presStyleLbl="revTx" presStyleIdx="2" presStyleCnt="4">
        <dgm:presLayoutVars>
          <dgm:chMax val="0"/>
          <dgm:chPref val="0"/>
        </dgm:presLayoutVars>
      </dgm:prSet>
      <dgm:spPr/>
    </dgm:pt>
    <dgm:pt modelId="{3914E138-E431-4404-96F9-009253360C9D}" type="pres">
      <dgm:prSet presAssocID="{B25101A4-95FF-49B3-9839-B435C0DCC0B2}" presName="txSpace" presStyleCnt="0"/>
      <dgm:spPr/>
    </dgm:pt>
    <dgm:pt modelId="{B6CDF001-3871-4F90-B77D-DCE95E187346}" type="pres">
      <dgm:prSet presAssocID="{B25101A4-95FF-49B3-9839-B435C0DCC0B2}" presName="desTx" presStyleLbl="revTx" presStyleIdx="3" presStyleCnt="4">
        <dgm:presLayoutVars/>
      </dgm:prSet>
      <dgm:spPr/>
    </dgm:pt>
  </dgm:ptLst>
  <dgm:cxnLst>
    <dgm:cxn modelId="{4B728A0A-FB0C-471E-852F-72B33FD91F71}" srcId="{B25101A4-95FF-49B3-9839-B435C0DCC0B2}" destId="{02190B91-65AC-43E3-A403-60F01C940185}" srcOrd="6" destOrd="0" parTransId="{3265F156-E3C9-4707-8A98-ACD86091ACBC}" sibTransId="{E79BB546-21E1-49AC-A39A-E2B7C9533032}"/>
    <dgm:cxn modelId="{D445C30A-E90C-40AE-A7B1-9316015F4B95}" srcId="{B077F87F-B4E0-4ADD-AFD8-575344CF28AE}" destId="{B25101A4-95FF-49B3-9839-B435C0DCC0B2}" srcOrd="1" destOrd="0" parTransId="{BED57119-355A-41E6-BDD1-351CE5AEF55C}" sibTransId="{B61881E3-7BD4-4984-A6C1-9322ACCD8A2A}"/>
    <dgm:cxn modelId="{9074DB18-4518-4BC5-8CF9-52E6A81F3C24}" srcId="{B25101A4-95FF-49B3-9839-B435C0DCC0B2}" destId="{FF8FEF8B-0E04-4100-84AE-638E0FB7D430}" srcOrd="5" destOrd="0" parTransId="{DC509D8E-0346-4CE0-B5EA-644D243D79E2}" sibTransId="{72610BC3-A17E-4D03-954D-0880C42A359A}"/>
    <dgm:cxn modelId="{DAA57C1F-470E-46D9-8FC5-CB27847B181C}" srcId="{B25101A4-95FF-49B3-9839-B435C0DCC0B2}" destId="{F8A2FF56-F55C-4965-954E-48AFD8A7DAF7}" srcOrd="1" destOrd="0" parTransId="{1436878A-65A2-4A59-98C9-74647E28CA47}" sibTransId="{958DD1B4-BB03-49BD-A899-255A1ECCD4EB}"/>
    <dgm:cxn modelId="{53327B2E-41FB-4974-877C-108112C16FD2}" srcId="{B25101A4-95FF-49B3-9839-B435C0DCC0B2}" destId="{E573A303-3523-4254-A02B-6839A6488AEA}" srcOrd="4" destOrd="0" parTransId="{B4F152A7-863B-4149-AFA4-96387EC296B0}" sibTransId="{3386F51A-17CE-44C8-988A-410926954592}"/>
    <dgm:cxn modelId="{F321FA34-BAB0-4B61-A8FC-410E526F643C}" type="presOf" srcId="{BEA938E2-9D31-44CD-964A-16A7DE2D2FEE}" destId="{B6CDF001-3871-4F90-B77D-DCE95E187346}" srcOrd="0" destOrd="0" presId="urn:microsoft.com/office/officeart/2018/2/layout/IconLabelDescriptionList"/>
    <dgm:cxn modelId="{FE56113B-282F-44A1-A27F-5884DC52F72A}" srcId="{B077F87F-B4E0-4ADD-AFD8-575344CF28AE}" destId="{65D64ECC-7EA2-4E32-8566-F3EEE3B8EA1F}" srcOrd="0" destOrd="0" parTransId="{B2A26188-143C-44E3-B3F7-576D76DB5774}" sibTransId="{8EA6E9EE-CF49-4315-AE47-E422E620BE68}"/>
    <dgm:cxn modelId="{BBFD595E-B23D-4E10-9356-CC2C00AE5FB0}" type="presOf" srcId="{C11B18BE-8B32-40C7-AAE2-42D254B48BB9}" destId="{B6CDF001-3871-4F90-B77D-DCE95E187346}" srcOrd="0" destOrd="2" presId="urn:microsoft.com/office/officeart/2018/2/layout/IconLabelDescriptionList"/>
    <dgm:cxn modelId="{F833E441-6657-45A3-BA04-EFC62CA550CC}" type="presOf" srcId="{FF8FEF8B-0E04-4100-84AE-638E0FB7D430}" destId="{B6CDF001-3871-4F90-B77D-DCE95E187346}" srcOrd="0" destOrd="5" presId="urn:microsoft.com/office/officeart/2018/2/layout/IconLabelDescriptionList"/>
    <dgm:cxn modelId="{0D97D171-27E1-4757-9985-D38A276A0722}" type="presOf" srcId="{E573A303-3523-4254-A02B-6839A6488AEA}" destId="{B6CDF001-3871-4F90-B77D-DCE95E187346}" srcOrd="0" destOrd="4" presId="urn:microsoft.com/office/officeart/2018/2/layout/IconLabelDescriptionList"/>
    <dgm:cxn modelId="{DE7BC38A-4E8C-4382-8321-4FD1E3EE0EA1}" type="presOf" srcId="{02190B91-65AC-43E3-A403-60F01C940185}" destId="{B6CDF001-3871-4F90-B77D-DCE95E187346}" srcOrd="0" destOrd="6" presId="urn:microsoft.com/office/officeart/2018/2/layout/IconLabelDescriptionList"/>
    <dgm:cxn modelId="{C31BFE8D-CB05-402F-ACA5-36C337938161}" type="presOf" srcId="{65D64ECC-7EA2-4E32-8566-F3EEE3B8EA1F}" destId="{F9CA906A-B4EB-4745-A693-7CA441D8EC0B}" srcOrd="0" destOrd="0" presId="urn:microsoft.com/office/officeart/2018/2/layout/IconLabelDescriptionList"/>
    <dgm:cxn modelId="{7B14AF95-E287-441F-AAAC-BDEA61FD2577}" type="presOf" srcId="{F8A2FF56-F55C-4965-954E-48AFD8A7DAF7}" destId="{B6CDF001-3871-4F90-B77D-DCE95E187346}" srcOrd="0" destOrd="1" presId="urn:microsoft.com/office/officeart/2018/2/layout/IconLabelDescriptionList"/>
    <dgm:cxn modelId="{B80AA697-9F7B-437D-A1C7-3A7E4477AD14}" srcId="{B25101A4-95FF-49B3-9839-B435C0DCC0B2}" destId="{BEA938E2-9D31-44CD-964A-16A7DE2D2FEE}" srcOrd="0" destOrd="0" parTransId="{096EFC5D-C8EF-4C72-84CE-C7F4ABB72D9A}" sibTransId="{F9AF8EBF-19A3-4837-BCCF-C9CFA961F22D}"/>
    <dgm:cxn modelId="{B17634AE-0711-4580-8D2C-12459749FD49}" type="presOf" srcId="{B25101A4-95FF-49B3-9839-B435C0DCC0B2}" destId="{7DD646D5-9D6B-44C7-84A9-A1F6F1AC9F06}" srcOrd="0" destOrd="0" presId="urn:microsoft.com/office/officeart/2018/2/layout/IconLabelDescriptionList"/>
    <dgm:cxn modelId="{21FD0BC5-A68B-4EBC-995D-BBDBC1E2B69C}" type="presOf" srcId="{B077F87F-B4E0-4ADD-AFD8-575344CF28AE}" destId="{8F2D7DAA-6537-4241-985E-C4453C0AA219}" srcOrd="0" destOrd="0" presId="urn:microsoft.com/office/officeart/2018/2/layout/IconLabelDescriptionList"/>
    <dgm:cxn modelId="{F169FDCD-4FCD-414D-953A-4FA59B2B27FB}" type="presOf" srcId="{C43B6A6D-5608-45EA-8DAB-D1F93E8CDC62}" destId="{B6CDF001-3871-4F90-B77D-DCE95E187346}" srcOrd="0" destOrd="3" presId="urn:microsoft.com/office/officeart/2018/2/layout/IconLabelDescriptionList"/>
    <dgm:cxn modelId="{4A63D6DC-49BD-4676-8B0E-9F7D46DEA341}" srcId="{B25101A4-95FF-49B3-9839-B435C0DCC0B2}" destId="{C11B18BE-8B32-40C7-AAE2-42D254B48BB9}" srcOrd="2" destOrd="0" parTransId="{8E2C6DBA-6BCE-419E-8CC8-71F8789B8074}" sibTransId="{FC974E28-5497-41F6-BEAF-2F6055742A11}"/>
    <dgm:cxn modelId="{5C0364F4-A7CF-424E-A949-7245C063BCAF}" srcId="{B25101A4-95FF-49B3-9839-B435C0DCC0B2}" destId="{C43B6A6D-5608-45EA-8DAB-D1F93E8CDC62}" srcOrd="3" destOrd="0" parTransId="{FBD0984D-B710-433D-84DF-68F4A02D0BF5}" sibTransId="{E176AD70-1710-468D-A78D-DC9239CAD663}"/>
    <dgm:cxn modelId="{FCA2B883-94C6-4992-86B9-21CEBC8FB042}" type="presParOf" srcId="{8F2D7DAA-6537-4241-985E-C4453C0AA219}" destId="{C164CD1E-1D94-407B-8B73-7B1FBE07D29A}" srcOrd="0" destOrd="0" presId="urn:microsoft.com/office/officeart/2018/2/layout/IconLabelDescriptionList"/>
    <dgm:cxn modelId="{C43DF917-F0CC-4EA6-9D1C-694B1CA54DCD}" type="presParOf" srcId="{C164CD1E-1D94-407B-8B73-7B1FBE07D29A}" destId="{C2EAD9ED-80F0-4758-A105-74CFAF99EA6E}" srcOrd="0" destOrd="0" presId="urn:microsoft.com/office/officeart/2018/2/layout/IconLabelDescriptionList"/>
    <dgm:cxn modelId="{4DA73DC6-372F-4361-945D-86E692EA4BEB}" type="presParOf" srcId="{C164CD1E-1D94-407B-8B73-7B1FBE07D29A}" destId="{C10CC083-6851-49C4-85E6-F19D51D80C8E}" srcOrd="1" destOrd="0" presId="urn:microsoft.com/office/officeart/2018/2/layout/IconLabelDescriptionList"/>
    <dgm:cxn modelId="{0BB4B404-FA8E-4BD8-900A-4003A6F33BAC}" type="presParOf" srcId="{C164CD1E-1D94-407B-8B73-7B1FBE07D29A}" destId="{F9CA906A-B4EB-4745-A693-7CA441D8EC0B}" srcOrd="2" destOrd="0" presId="urn:microsoft.com/office/officeart/2018/2/layout/IconLabelDescriptionList"/>
    <dgm:cxn modelId="{23B8BD6E-F7BB-419B-9A8C-7D4098CBAD99}" type="presParOf" srcId="{C164CD1E-1D94-407B-8B73-7B1FBE07D29A}" destId="{2C96CCB6-4B40-460E-9D7D-57F09443A13A}" srcOrd="3" destOrd="0" presId="urn:microsoft.com/office/officeart/2018/2/layout/IconLabelDescriptionList"/>
    <dgm:cxn modelId="{8FB0847B-D0E8-466F-B94A-B5E6393CE114}" type="presParOf" srcId="{C164CD1E-1D94-407B-8B73-7B1FBE07D29A}" destId="{E774553A-B895-4E04-AA86-5DB788EEFD34}" srcOrd="4" destOrd="0" presId="urn:microsoft.com/office/officeart/2018/2/layout/IconLabelDescriptionList"/>
    <dgm:cxn modelId="{95C351D1-CEAB-4D67-BB68-7EA2B08DCAEE}" type="presParOf" srcId="{8F2D7DAA-6537-4241-985E-C4453C0AA219}" destId="{2BD22C4D-C3CD-44E2-8FFE-390B96ED6775}" srcOrd="1" destOrd="0" presId="urn:microsoft.com/office/officeart/2018/2/layout/IconLabelDescriptionList"/>
    <dgm:cxn modelId="{7732223E-E072-412A-BE85-B4C5B8141707}" type="presParOf" srcId="{8F2D7DAA-6537-4241-985E-C4453C0AA219}" destId="{9EAA0D82-9FE5-46BD-A20C-0320B1ADB168}" srcOrd="2" destOrd="0" presId="urn:microsoft.com/office/officeart/2018/2/layout/IconLabelDescriptionList"/>
    <dgm:cxn modelId="{C9A308C6-C2B5-46AE-9E18-333BE1E637A0}" type="presParOf" srcId="{9EAA0D82-9FE5-46BD-A20C-0320B1ADB168}" destId="{98C6E4B9-A567-4BD6-9A3D-678C18D72FDB}" srcOrd="0" destOrd="0" presId="urn:microsoft.com/office/officeart/2018/2/layout/IconLabelDescriptionList"/>
    <dgm:cxn modelId="{ACEB9B48-0894-497C-A2F8-6D1D87B44A84}" type="presParOf" srcId="{9EAA0D82-9FE5-46BD-A20C-0320B1ADB168}" destId="{CCA89E3D-391B-4575-9C3B-7BD514E65C95}" srcOrd="1" destOrd="0" presId="urn:microsoft.com/office/officeart/2018/2/layout/IconLabelDescriptionList"/>
    <dgm:cxn modelId="{FAA4E596-CA08-449C-ABCC-9A62C4DF568D}" type="presParOf" srcId="{9EAA0D82-9FE5-46BD-A20C-0320B1ADB168}" destId="{7DD646D5-9D6B-44C7-84A9-A1F6F1AC9F06}" srcOrd="2" destOrd="0" presId="urn:microsoft.com/office/officeart/2018/2/layout/IconLabelDescriptionList"/>
    <dgm:cxn modelId="{5887F4F7-3A03-4F0A-93E3-122BF1E053B1}" type="presParOf" srcId="{9EAA0D82-9FE5-46BD-A20C-0320B1ADB168}" destId="{3914E138-E431-4404-96F9-009253360C9D}" srcOrd="3" destOrd="0" presId="urn:microsoft.com/office/officeart/2018/2/layout/IconLabelDescriptionList"/>
    <dgm:cxn modelId="{924BE0EF-6433-4EE9-A05B-A655F8FCEC0E}" type="presParOf" srcId="{9EAA0D82-9FE5-46BD-A20C-0320B1ADB168}" destId="{B6CDF001-3871-4F90-B77D-DCE95E18734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FF94FD-3629-4BDF-888B-95A54C5B785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D05AF95A-5785-4F67-87E1-01B0620B244A}">
      <dgm:prSet/>
      <dgm:spPr/>
      <dgm:t>
        <a:bodyPr/>
        <a:lstStyle/>
        <a:p>
          <a:pPr>
            <a:defRPr b="1"/>
          </a:pPr>
          <a:r>
            <a:rPr lang="en-US" dirty="0"/>
            <a:t>SON AQUELLAS HABILIDADES QUE MUESTRAN LOS ALUMNOS ALTAMENTE ESPECIALIZADAS Y PERTENECEN A LAS ASIGNATURAS DE PLASTICA, MANUALIDADES, PINTURA, TEATRO...</a:t>
          </a:r>
        </a:p>
      </dgm:t>
    </dgm:pt>
    <dgm:pt modelId="{D70ED446-32F7-4D08-A94D-3A73C5262F89}" type="parTrans" cxnId="{6EB03663-B013-4A6B-AC78-FA6536F87ABF}">
      <dgm:prSet/>
      <dgm:spPr/>
      <dgm:t>
        <a:bodyPr/>
        <a:lstStyle/>
        <a:p>
          <a:endParaRPr lang="en-US"/>
        </a:p>
      </dgm:t>
    </dgm:pt>
    <dgm:pt modelId="{0616749A-0124-45C5-A535-8E2FE15EA5FF}" type="sibTrans" cxnId="{6EB03663-B013-4A6B-AC78-FA6536F87ABF}">
      <dgm:prSet/>
      <dgm:spPr/>
      <dgm:t>
        <a:bodyPr/>
        <a:lstStyle/>
        <a:p>
          <a:endParaRPr lang="en-US"/>
        </a:p>
      </dgm:t>
    </dgm:pt>
    <dgm:pt modelId="{56E23B57-0810-4D62-913E-3C016599A3C7}">
      <dgm:prSet/>
      <dgm:spPr/>
      <dgm:t>
        <a:bodyPr/>
        <a:lstStyle/>
        <a:p>
          <a:pPr>
            <a:defRPr b="1"/>
          </a:pPr>
          <a:r>
            <a:rPr lang="en-US" dirty="0"/>
            <a:t>ALGUNAS SON:</a:t>
          </a:r>
        </a:p>
      </dgm:t>
    </dgm:pt>
    <dgm:pt modelId="{7B714DEE-EEC5-4B06-8070-19470087926E}" type="parTrans" cxnId="{60C840A9-677A-4D30-83AD-A6DAFF1901C2}">
      <dgm:prSet/>
      <dgm:spPr/>
      <dgm:t>
        <a:bodyPr/>
        <a:lstStyle/>
        <a:p>
          <a:endParaRPr lang="en-US"/>
        </a:p>
      </dgm:t>
    </dgm:pt>
    <dgm:pt modelId="{EB3E0F88-E267-4375-BC80-4E147CDE622D}" type="sibTrans" cxnId="{60C840A9-677A-4D30-83AD-A6DAFF1901C2}">
      <dgm:prSet/>
      <dgm:spPr/>
      <dgm:t>
        <a:bodyPr/>
        <a:lstStyle/>
        <a:p>
          <a:endParaRPr lang="en-US"/>
        </a:p>
      </dgm:t>
    </dgm:pt>
    <dgm:pt modelId="{9BF20F59-88D7-4F84-8C4F-F6F3381E1664}">
      <dgm:prSet/>
      <dgm:spPr/>
      <dgm:t>
        <a:bodyPr/>
        <a:lstStyle/>
        <a:p>
          <a:r>
            <a:rPr lang="en-US" dirty="0"/>
            <a:t>PREFIEREN COMPLEJIDAD Y FINALES ABIERTOS</a:t>
          </a:r>
        </a:p>
      </dgm:t>
    </dgm:pt>
    <dgm:pt modelId="{85330E42-70C2-4232-A9AF-F9D149BF33BE}" type="parTrans" cxnId="{0604F217-2203-476D-BC8A-510E51A21E10}">
      <dgm:prSet/>
      <dgm:spPr/>
      <dgm:t>
        <a:bodyPr/>
        <a:lstStyle/>
        <a:p>
          <a:endParaRPr lang="en-US"/>
        </a:p>
      </dgm:t>
    </dgm:pt>
    <dgm:pt modelId="{28F09F55-328C-4152-A3D3-DB88DA273F2B}" type="sibTrans" cxnId="{0604F217-2203-476D-BC8A-510E51A21E10}">
      <dgm:prSet/>
      <dgm:spPr/>
      <dgm:t>
        <a:bodyPr/>
        <a:lstStyle/>
        <a:p>
          <a:endParaRPr lang="en-US"/>
        </a:p>
      </dgm:t>
    </dgm:pt>
    <dgm:pt modelId="{18B845CC-CF62-41C2-85BB-95C853C1B894}">
      <dgm:prSet/>
      <dgm:spPr/>
      <dgm:t>
        <a:bodyPr/>
        <a:lstStyle/>
        <a:p>
          <a:r>
            <a:rPr lang="en-US" dirty="0"/>
            <a:t>GRAN FLUIDEZ DE PENSAMIENTOS Y UN GRAN NÚMERO DE IDEAS</a:t>
          </a:r>
        </a:p>
      </dgm:t>
    </dgm:pt>
    <dgm:pt modelId="{BCF0BBD5-0B36-413F-A469-8471DC5E381B}" type="parTrans" cxnId="{B611ECF9-6995-40C2-BEDA-F1A1D7681ED3}">
      <dgm:prSet/>
      <dgm:spPr/>
      <dgm:t>
        <a:bodyPr/>
        <a:lstStyle/>
        <a:p>
          <a:endParaRPr lang="en-US"/>
        </a:p>
      </dgm:t>
    </dgm:pt>
    <dgm:pt modelId="{6274CE31-F7AD-4962-858B-6972ED53E16C}" type="sibTrans" cxnId="{B611ECF9-6995-40C2-BEDA-F1A1D7681ED3}">
      <dgm:prSet/>
      <dgm:spPr/>
      <dgm:t>
        <a:bodyPr/>
        <a:lstStyle/>
        <a:p>
          <a:endParaRPr lang="en-US"/>
        </a:p>
      </dgm:t>
    </dgm:pt>
    <dgm:pt modelId="{F64A587A-9335-44B4-BC03-1FFCF2F2A1DF}">
      <dgm:prSet/>
      <dgm:spPr/>
      <dgm:t>
        <a:bodyPr/>
        <a:lstStyle/>
        <a:p>
          <a:r>
            <a:rPr lang="en-US" dirty="0"/>
            <a:t>SOLUCIONAN LOS PROBLEMAS DE MANERA ORIGINAL, IMPROVISAN</a:t>
          </a:r>
        </a:p>
      </dgm:t>
    </dgm:pt>
    <dgm:pt modelId="{349862BE-27BF-4693-8862-82283D5CE581}" type="parTrans" cxnId="{C505A4C4-04EA-41FD-ADB9-2E434867B0A1}">
      <dgm:prSet/>
      <dgm:spPr/>
      <dgm:t>
        <a:bodyPr/>
        <a:lstStyle/>
        <a:p>
          <a:endParaRPr lang="en-US"/>
        </a:p>
      </dgm:t>
    </dgm:pt>
    <dgm:pt modelId="{E7896EBE-2F9C-4A21-88A8-92C4C86276A8}" type="sibTrans" cxnId="{C505A4C4-04EA-41FD-ADB9-2E434867B0A1}">
      <dgm:prSet/>
      <dgm:spPr/>
      <dgm:t>
        <a:bodyPr/>
        <a:lstStyle/>
        <a:p>
          <a:endParaRPr lang="en-US"/>
        </a:p>
      </dgm:t>
    </dgm:pt>
    <dgm:pt modelId="{7C034F3B-BB4B-443C-A9DD-551AEC2435BC}">
      <dgm:prSet/>
      <dgm:spPr/>
      <dgm:t>
        <a:bodyPr/>
        <a:lstStyle/>
        <a:p>
          <a:r>
            <a:rPr lang="en-US" dirty="0"/>
            <a:t>CRITICAN DE MANERA CONSTRUCTIVA</a:t>
          </a:r>
        </a:p>
      </dgm:t>
    </dgm:pt>
    <dgm:pt modelId="{16C1E754-E6D1-4E62-B769-AE267E722A3F}" type="parTrans" cxnId="{0EF4018F-4564-4EAC-8F84-6E295ACEC563}">
      <dgm:prSet/>
      <dgm:spPr/>
      <dgm:t>
        <a:bodyPr/>
        <a:lstStyle/>
        <a:p>
          <a:endParaRPr lang="en-US"/>
        </a:p>
      </dgm:t>
    </dgm:pt>
    <dgm:pt modelId="{3983AA96-A83D-4640-8C7C-7351F8DD71C7}" type="sibTrans" cxnId="{0EF4018F-4564-4EAC-8F84-6E295ACEC563}">
      <dgm:prSet/>
      <dgm:spPr/>
      <dgm:t>
        <a:bodyPr/>
        <a:lstStyle/>
        <a:p>
          <a:endParaRPr lang="en-US"/>
        </a:p>
      </dgm:t>
    </dgm:pt>
    <dgm:pt modelId="{443933F5-4443-4F79-976C-A02CD0671FAC}">
      <dgm:prSet/>
      <dgm:spPr/>
      <dgm:t>
        <a:bodyPr/>
        <a:lstStyle/>
        <a:p>
          <a:r>
            <a:rPr lang="en-US" dirty="0"/>
            <a:t>SON CONSCIENTES DE SU PROPIA CREATIVIDAD</a:t>
          </a:r>
        </a:p>
      </dgm:t>
    </dgm:pt>
    <dgm:pt modelId="{14A28B55-F9D3-4254-8B7C-CB4FB14B7378}" type="parTrans" cxnId="{0E350D79-D2A5-4759-AEEF-B10F9A7CB48D}">
      <dgm:prSet/>
      <dgm:spPr/>
      <dgm:t>
        <a:bodyPr/>
        <a:lstStyle/>
        <a:p>
          <a:endParaRPr lang="en-US"/>
        </a:p>
      </dgm:t>
    </dgm:pt>
    <dgm:pt modelId="{08F7D640-C9B8-4F79-81D7-751548B7D67D}" type="sibTrans" cxnId="{0E350D79-D2A5-4759-AEEF-B10F9A7CB48D}">
      <dgm:prSet/>
      <dgm:spPr/>
      <dgm:t>
        <a:bodyPr/>
        <a:lstStyle/>
        <a:p>
          <a:endParaRPr lang="en-US"/>
        </a:p>
      </dgm:t>
    </dgm:pt>
    <dgm:pt modelId="{E456AE64-0B95-4427-BD64-CD15F690C3E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MUESTRAN INTERÉS HACIA OTRAS PERSONAS QUE DESTACAN POR SUS COMPETENCIAS ARTÍSTICAS</a:t>
          </a:r>
          <a:endParaRPr lang="en-US" dirty="0"/>
        </a:p>
      </dgm:t>
    </dgm:pt>
    <dgm:pt modelId="{6720643D-7BD5-4FD6-8438-2F1B8559DCE5}" type="parTrans" cxnId="{F06A7381-0CBD-4EC2-9051-2879872BCE6F}">
      <dgm:prSet/>
      <dgm:spPr/>
      <dgm:t>
        <a:bodyPr/>
        <a:lstStyle/>
        <a:p>
          <a:endParaRPr lang="en-US"/>
        </a:p>
      </dgm:t>
    </dgm:pt>
    <dgm:pt modelId="{2111B456-6855-4210-89BB-9EDB33D64017}" type="sibTrans" cxnId="{F06A7381-0CBD-4EC2-9051-2879872BCE6F}">
      <dgm:prSet/>
      <dgm:spPr/>
      <dgm:t>
        <a:bodyPr/>
        <a:lstStyle/>
        <a:p>
          <a:endParaRPr lang="en-US"/>
        </a:p>
      </dgm:t>
    </dgm:pt>
    <dgm:pt modelId="{6D4CA1AA-62EE-4063-9F8E-ECA1C1E785B1}" type="pres">
      <dgm:prSet presAssocID="{25FF94FD-3629-4BDF-888B-95A54C5B7856}" presName="root" presStyleCnt="0">
        <dgm:presLayoutVars>
          <dgm:dir/>
          <dgm:resizeHandles val="exact"/>
        </dgm:presLayoutVars>
      </dgm:prSet>
      <dgm:spPr/>
    </dgm:pt>
    <dgm:pt modelId="{539148B3-794C-4835-A0B8-DCA7BBD21C25}" type="pres">
      <dgm:prSet presAssocID="{D05AF95A-5785-4F67-87E1-01B0620B244A}" presName="compNode" presStyleCnt="0"/>
      <dgm:spPr/>
    </dgm:pt>
    <dgm:pt modelId="{A0C6DC3C-A302-4B11-B96B-6562E9AD9B46}" type="pres">
      <dgm:prSet presAssocID="{D05AF95A-5785-4F67-87E1-01B0620B244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DB55A61-B534-4F8E-929C-9CF7AFE61E1F}" type="pres">
      <dgm:prSet presAssocID="{D05AF95A-5785-4F67-87E1-01B0620B244A}" presName="iconSpace" presStyleCnt="0"/>
      <dgm:spPr/>
    </dgm:pt>
    <dgm:pt modelId="{129B4A72-3CE2-4A55-B800-F270908AA1B9}" type="pres">
      <dgm:prSet presAssocID="{D05AF95A-5785-4F67-87E1-01B0620B244A}" presName="parTx" presStyleLbl="revTx" presStyleIdx="0" presStyleCnt="4">
        <dgm:presLayoutVars>
          <dgm:chMax val="0"/>
          <dgm:chPref val="0"/>
        </dgm:presLayoutVars>
      </dgm:prSet>
      <dgm:spPr/>
    </dgm:pt>
    <dgm:pt modelId="{7FE4E667-4809-4648-B8AC-1641F8C335DD}" type="pres">
      <dgm:prSet presAssocID="{D05AF95A-5785-4F67-87E1-01B0620B244A}" presName="txSpace" presStyleCnt="0"/>
      <dgm:spPr/>
    </dgm:pt>
    <dgm:pt modelId="{C8C36BAF-C071-40CB-A364-F9A636B725A0}" type="pres">
      <dgm:prSet presAssocID="{D05AF95A-5785-4F67-87E1-01B0620B244A}" presName="desTx" presStyleLbl="revTx" presStyleIdx="1" presStyleCnt="4">
        <dgm:presLayoutVars/>
      </dgm:prSet>
      <dgm:spPr/>
    </dgm:pt>
    <dgm:pt modelId="{7B13F895-CA93-48F6-9D3C-C5E711C17A9E}" type="pres">
      <dgm:prSet presAssocID="{0616749A-0124-45C5-A535-8E2FE15EA5FF}" presName="sibTrans" presStyleCnt="0"/>
      <dgm:spPr/>
    </dgm:pt>
    <dgm:pt modelId="{6958663C-5D34-4B7C-BCD9-F2869449FC94}" type="pres">
      <dgm:prSet presAssocID="{56E23B57-0810-4D62-913E-3C016599A3C7}" presName="compNode" presStyleCnt="0"/>
      <dgm:spPr/>
    </dgm:pt>
    <dgm:pt modelId="{141EE59A-4C1A-4397-8F64-5D612965036D}" type="pres">
      <dgm:prSet presAssocID="{56E23B57-0810-4D62-913E-3C016599A3C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D53AA1B-B53B-4EA4-8930-D5FCB2AF6311}" type="pres">
      <dgm:prSet presAssocID="{56E23B57-0810-4D62-913E-3C016599A3C7}" presName="iconSpace" presStyleCnt="0"/>
      <dgm:spPr/>
    </dgm:pt>
    <dgm:pt modelId="{3765AA7C-9F7B-4545-B49E-74406C1640AB}" type="pres">
      <dgm:prSet presAssocID="{56E23B57-0810-4D62-913E-3C016599A3C7}" presName="parTx" presStyleLbl="revTx" presStyleIdx="2" presStyleCnt="4">
        <dgm:presLayoutVars>
          <dgm:chMax val="0"/>
          <dgm:chPref val="0"/>
        </dgm:presLayoutVars>
      </dgm:prSet>
      <dgm:spPr/>
    </dgm:pt>
    <dgm:pt modelId="{819E80D9-7032-4607-B1EF-2902183223B6}" type="pres">
      <dgm:prSet presAssocID="{56E23B57-0810-4D62-913E-3C016599A3C7}" presName="txSpace" presStyleCnt="0"/>
      <dgm:spPr/>
    </dgm:pt>
    <dgm:pt modelId="{07FDFCD6-FFFD-41F6-9239-440917A21F24}" type="pres">
      <dgm:prSet presAssocID="{56E23B57-0810-4D62-913E-3C016599A3C7}" presName="desTx" presStyleLbl="revTx" presStyleIdx="3" presStyleCnt="4">
        <dgm:presLayoutVars/>
      </dgm:prSet>
      <dgm:spPr/>
    </dgm:pt>
  </dgm:ptLst>
  <dgm:cxnLst>
    <dgm:cxn modelId="{41964D0C-C911-41DC-80BD-780942105E4B}" type="presOf" srcId="{18B845CC-CF62-41C2-85BB-95C853C1B894}" destId="{07FDFCD6-FFFD-41F6-9239-440917A21F24}" srcOrd="0" destOrd="1" presId="urn:microsoft.com/office/officeart/2018/2/layout/IconLabelDescriptionList"/>
    <dgm:cxn modelId="{0604F217-2203-476D-BC8A-510E51A21E10}" srcId="{56E23B57-0810-4D62-913E-3C016599A3C7}" destId="{9BF20F59-88D7-4F84-8C4F-F6F3381E1664}" srcOrd="0" destOrd="0" parTransId="{85330E42-70C2-4232-A9AF-F9D149BF33BE}" sibTransId="{28F09F55-328C-4152-A3D3-DB88DA273F2B}"/>
    <dgm:cxn modelId="{6EB03663-B013-4A6B-AC78-FA6536F87ABF}" srcId="{25FF94FD-3629-4BDF-888B-95A54C5B7856}" destId="{D05AF95A-5785-4F67-87E1-01B0620B244A}" srcOrd="0" destOrd="0" parTransId="{D70ED446-32F7-4D08-A94D-3A73C5262F89}" sibTransId="{0616749A-0124-45C5-A535-8E2FE15EA5FF}"/>
    <dgm:cxn modelId="{71A56F71-1ECE-4218-BC37-06FC8806D0B0}" type="presOf" srcId="{25FF94FD-3629-4BDF-888B-95A54C5B7856}" destId="{6D4CA1AA-62EE-4063-9F8E-ECA1C1E785B1}" srcOrd="0" destOrd="0" presId="urn:microsoft.com/office/officeart/2018/2/layout/IconLabelDescriptionList"/>
    <dgm:cxn modelId="{E4618D52-0867-4553-9406-24B5D9354E07}" type="presOf" srcId="{9BF20F59-88D7-4F84-8C4F-F6F3381E1664}" destId="{07FDFCD6-FFFD-41F6-9239-440917A21F24}" srcOrd="0" destOrd="0" presId="urn:microsoft.com/office/officeart/2018/2/layout/IconLabelDescriptionList"/>
    <dgm:cxn modelId="{5E99AD77-5E5C-4EDC-9617-6353D48C0712}" type="presOf" srcId="{7C034F3B-BB4B-443C-A9DD-551AEC2435BC}" destId="{07FDFCD6-FFFD-41F6-9239-440917A21F24}" srcOrd="0" destOrd="3" presId="urn:microsoft.com/office/officeart/2018/2/layout/IconLabelDescriptionList"/>
    <dgm:cxn modelId="{0E350D79-D2A5-4759-AEEF-B10F9A7CB48D}" srcId="{56E23B57-0810-4D62-913E-3C016599A3C7}" destId="{443933F5-4443-4F79-976C-A02CD0671FAC}" srcOrd="4" destOrd="0" parTransId="{14A28B55-F9D3-4254-8B7C-CB4FB14B7378}" sibTransId="{08F7D640-C9B8-4F79-81D7-751548B7D67D}"/>
    <dgm:cxn modelId="{F06A7381-0CBD-4EC2-9051-2879872BCE6F}" srcId="{56E23B57-0810-4D62-913E-3C016599A3C7}" destId="{E456AE64-0B95-4427-BD64-CD15F690C3E9}" srcOrd="5" destOrd="0" parTransId="{6720643D-7BD5-4FD6-8438-2F1B8559DCE5}" sibTransId="{2111B456-6855-4210-89BB-9EDB33D64017}"/>
    <dgm:cxn modelId="{D7908686-962F-46D0-92EA-4A713198843E}" type="presOf" srcId="{F64A587A-9335-44B4-BC03-1FFCF2F2A1DF}" destId="{07FDFCD6-FFFD-41F6-9239-440917A21F24}" srcOrd="0" destOrd="2" presId="urn:microsoft.com/office/officeart/2018/2/layout/IconLabelDescriptionList"/>
    <dgm:cxn modelId="{0EF4018F-4564-4EAC-8F84-6E295ACEC563}" srcId="{56E23B57-0810-4D62-913E-3C016599A3C7}" destId="{7C034F3B-BB4B-443C-A9DD-551AEC2435BC}" srcOrd="3" destOrd="0" parTransId="{16C1E754-E6D1-4E62-B769-AE267E722A3F}" sibTransId="{3983AA96-A83D-4640-8C7C-7351F8DD71C7}"/>
    <dgm:cxn modelId="{E451BC99-6F64-4B11-AB41-C1821868C43C}" type="presOf" srcId="{443933F5-4443-4F79-976C-A02CD0671FAC}" destId="{07FDFCD6-FFFD-41F6-9239-440917A21F24}" srcOrd="0" destOrd="4" presId="urn:microsoft.com/office/officeart/2018/2/layout/IconLabelDescriptionList"/>
    <dgm:cxn modelId="{60C840A9-677A-4D30-83AD-A6DAFF1901C2}" srcId="{25FF94FD-3629-4BDF-888B-95A54C5B7856}" destId="{56E23B57-0810-4D62-913E-3C016599A3C7}" srcOrd="1" destOrd="0" parTransId="{7B714DEE-EEC5-4B06-8070-19470087926E}" sibTransId="{EB3E0F88-E267-4375-BC80-4E147CDE622D}"/>
    <dgm:cxn modelId="{83B332BA-E3EB-43C7-A6E1-13A4919E7A57}" type="presOf" srcId="{D05AF95A-5785-4F67-87E1-01B0620B244A}" destId="{129B4A72-3CE2-4A55-B800-F270908AA1B9}" srcOrd="0" destOrd="0" presId="urn:microsoft.com/office/officeart/2018/2/layout/IconLabelDescriptionList"/>
    <dgm:cxn modelId="{C505A4C4-04EA-41FD-ADB9-2E434867B0A1}" srcId="{56E23B57-0810-4D62-913E-3C016599A3C7}" destId="{F64A587A-9335-44B4-BC03-1FFCF2F2A1DF}" srcOrd="2" destOrd="0" parTransId="{349862BE-27BF-4693-8862-82283D5CE581}" sibTransId="{E7896EBE-2F9C-4A21-88A8-92C4C86276A8}"/>
    <dgm:cxn modelId="{D46504D2-E5EA-42C9-BE21-921EDAE1BB7F}" type="presOf" srcId="{56E23B57-0810-4D62-913E-3C016599A3C7}" destId="{3765AA7C-9F7B-4545-B49E-74406C1640AB}" srcOrd="0" destOrd="0" presId="urn:microsoft.com/office/officeart/2018/2/layout/IconLabelDescriptionList"/>
    <dgm:cxn modelId="{E44A55E2-0836-4DA4-BD4F-15B63D7EC6B6}" type="presOf" srcId="{E456AE64-0B95-4427-BD64-CD15F690C3E9}" destId="{07FDFCD6-FFFD-41F6-9239-440917A21F24}" srcOrd="0" destOrd="5" presId="urn:microsoft.com/office/officeart/2018/2/layout/IconLabelDescriptionList"/>
    <dgm:cxn modelId="{B611ECF9-6995-40C2-BEDA-F1A1D7681ED3}" srcId="{56E23B57-0810-4D62-913E-3C016599A3C7}" destId="{18B845CC-CF62-41C2-85BB-95C853C1B894}" srcOrd="1" destOrd="0" parTransId="{BCF0BBD5-0B36-413F-A469-8471DC5E381B}" sibTransId="{6274CE31-F7AD-4962-858B-6972ED53E16C}"/>
    <dgm:cxn modelId="{E2E634E8-3648-40EC-9BD2-F1B06BF3A518}" type="presParOf" srcId="{6D4CA1AA-62EE-4063-9F8E-ECA1C1E785B1}" destId="{539148B3-794C-4835-A0B8-DCA7BBD21C25}" srcOrd="0" destOrd="0" presId="urn:microsoft.com/office/officeart/2018/2/layout/IconLabelDescriptionList"/>
    <dgm:cxn modelId="{66AB1C88-931C-4F5D-ABFE-4C582A8F2DFE}" type="presParOf" srcId="{539148B3-794C-4835-A0B8-DCA7BBD21C25}" destId="{A0C6DC3C-A302-4B11-B96B-6562E9AD9B46}" srcOrd="0" destOrd="0" presId="urn:microsoft.com/office/officeart/2018/2/layout/IconLabelDescriptionList"/>
    <dgm:cxn modelId="{947ED239-A899-4F53-ADEA-76A745E4C482}" type="presParOf" srcId="{539148B3-794C-4835-A0B8-DCA7BBD21C25}" destId="{8DB55A61-B534-4F8E-929C-9CF7AFE61E1F}" srcOrd="1" destOrd="0" presId="urn:microsoft.com/office/officeart/2018/2/layout/IconLabelDescriptionList"/>
    <dgm:cxn modelId="{871D24D6-8467-4DA9-A4F3-2E32B406B549}" type="presParOf" srcId="{539148B3-794C-4835-A0B8-DCA7BBD21C25}" destId="{129B4A72-3CE2-4A55-B800-F270908AA1B9}" srcOrd="2" destOrd="0" presId="urn:microsoft.com/office/officeart/2018/2/layout/IconLabelDescriptionList"/>
    <dgm:cxn modelId="{CA26C4D5-1C1D-4A36-B8B6-9D76D2967A38}" type="presParOf" srcId="{539148B3-794C-4835-A0B8-DCA7BBD21C25}" destId="{7FE4E667-4809-4648-B8AC-1641F8C335DD}" srcOrd="3" destOrd="0" presId="urn:microsoft.com/office/officeart/2018/2/layout/IconLabelDescriptionList"/>
    <dgm:cxn modelId="{3F3651BC-F64D-4475-B3FD-530D6C12BE55}" type="presParOf" srcId="{539148B3-794C-4835-A0B8-DCA7BBD21C25}" destId="{C8C36BAF-C071-40CB-A364-F9A636B725A0}" srcOrd="4" destOrd="0" presId="urn:microsoft.com/office/officeart/2018/2/layout/IconLabelDescriptionList"/>
    <dgm:cxn modelId="{65A078AB-9132-4AD4-8154-4DB27A2DBE7C}" type="presParOf" srcId="{6D4CA1AA-62EE-4063-9F8E-ECA1C1E785B1}" destId="{7B13F895-CA93-48F6-9D3C-C5E711C17A9E}" srcOrd="1" destOrd="0" presId="urn:microsoft.com/office/officeart/2018/2/layout/IconLabelDescriptionList"/>
    <dgm:cxn modelId="{CFACF8E1-7A8E-482A-BEE1-B2B191B085A1}" type="presParOf" srcId="{6D4CA1AA-62EE-4063-9F8E-ECA1C1E785B1}" destId="{6958663C-5D34-4B7C-BCD9-F2869449FC94}" srcOrd="2" destOrd="0" presId="urn:microsoft.com/office/officeart/2018/2/layout/IconLabelDescriptionList"/>
    <dgm:cxn modelId="{2EE20942-3DC7-46EA-B2ED-919CEB50C7E8}" type="presParOf" srcId="{6958663C-5D34-4B7C-BCD9-F2869449FC94}" destId="{141EE59A-4C1A-4397-8F64-5D612965036D}" srcOrd="0" destOrd="0" presId="urn:microsoft.com/office/officeart/2018/2/layout/IconLabelDescriptionList"/>
    <dgm:cxn modelId="{DC88AF96-5C1A-4AAE-9C23-391A9A8D8373}" type="presParOf" srcId="{6958663C-5D34-4B7C-BCD9-F2869449FC94}" destId="{ED53AA1B-B53B-4EA4-8930-D5FCB2AF6311}" srcOrd="1" destOrd="0" presId="urn:microsoft.com/office/officeart/2018/2/layout/IconLabelDescriptionList"/>
    <dgm:cxn modelId="{8D7482AA-51BE-49E7-A1ED-D5008039CDCC}" type="presParOf" srcId="{6958663C-5D34-4B7C-BCD9-F2869449FC94}" destId="{3765AA7C-9F7B-4545-B49E-74406C1640AB}" srcOrd="2" destOrd="0" presId="urn:microsoft.com/office/officeart/2018/2/layout/IconLabelDescriptionList"/>
    <dgm:cxn modelId="{892F9552-7F38-4FDA-BB27-B23077C5FDFB}" type="presParOf" srcId="{6958663C-5D34-4B7C-BCD9-F2869449FC94}" destId="{819E80D9-7032-4607-B1EF-2902183223B6}" srcOrd="3" destOrd="0" presId="urn:microsoft.com/office/officeart/2018/2/layout/IconLabelDescriptionList"/>
    <dgm:cxn modelId="{7D5AD3F8-BF69-4F88-8412-6F8BCCFDC2C8}" type="presParOf" srcId="{6958663C-5D34-4B7C-BCD9-F2869449FC94}" destId="{07FDFCD6-FFFD-41F6-9239-440917A21F2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49B023-5527-4FA2-B11A-79A43122B7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919EA51-438B-4EEB-84D5-3F883ABA0483}">
      <dgm:prSet/>
      <dgm:spPr/>
      <dgm:t>
        <a:bodyPr/>
        <a:lstStyle/>
        <a:p>
          <a:r>
            <a:rPr lang="en-US"/>
            <a:t>PRIMERA ETAPA DE 0 A 18 MESES</a:t>
          </a:r>
        </a:p>
      </dgm:t>
    </dgm:pt>
    <dgm:pt modelId="{FD255923-E89C-426A-A8B0-B53024DC06A0}" type="parTrans" cxnId="{6F95F2D6-40FC-4857-B1F4-8ECB1FE7CC85}">
      <dgm:prSet/>
      <dgm:spPr/>
      <dgm:t>
        <a:bodyPr/>
        <a:lstStyle/>
        <a:p>
          <a:endParaRPr lang="en-US"/>
        </a:p>
      </dgm:t>
    </dgm:pt>
    <dgm:pt modelId="{C0C46880-17E4-4C5C-946B-C32884ADD9B1}" type="sibTrans" cxnId="{6F95F2D6-40FC-4857-B1F4-8ECB1FE7CC85}">
      <dgm:prSet/>
      <dgm:spPr/>
      <dgm:t>
        <a:bodyPr/>
        <a:lstStyle/>
        <a:p>
          <a:endParaRPr lang="en-US"/>
        </a:p>
      </dgm:t>
    </dgm:pt>
    <dgm:pt modelId="{6B35AA4C-89AE-46A4-812F-3B34C341DE17}">
      <dgm:prSet/>
      <dgm:spPr/>
      <dgm:t>
        <a:bodyPr/>
        <a:lstStyle/>
        <a:p>
          <a:r>
            <a:rPr lang="en-US"/>
            <a:t>SI EL NIÑO SE SIENTE CUIDADO POR SUS PADRES SE BENEFICIA DEL DESARROLLO DEL OPTIMISMO, LA CONFIANZA Y SEGURIDAD.</a:t>
          </a:r>
        </a:p>
      </dgm:t>
    </dgm:pt>
    <dgm:pt modelId="{F82E0E34-AC85-4C2C-B41B-69C4FBD1C3D6}" type="parTrans" cxnId="{2AC5EF60-779D-4AB0-881D-E1BC2614CE43}">
      <dgm:prSet/>
      <dgm:spPr/>
      <dgm:t>
        <a:bodyPr/>
        <a:lstStyle/>
        <a:p>
          <a:endParaRPr lang="en-US"/>
        </a:p>
      </dgm:t>
    </dgm:pt>
    <dgm:pt modelId="{EEDA8EAF-3514-4F48-A681-63D4CBEF1594}" type="sibTrans" cxnId="{2AC5EF60-779D-4AB0-881D-E1BC2614CE43}">
      <dgm:prSet/>
      <dgm:spPr/>
      <dgm:t>
        <a:bodyPr/>
        <a:lstStyle/>
        <a:p>
          <a:endParaRPr lang="en-US"/>
        </a:p>
      </dgm:t>
    </dgm:pt>
    <dgm:pt modelId="{C5AB493E-F243-4808-A3ED-9EAB2C06DC9A}" type="pres">
      <dgm:prSet presAssocID="{5449B023-5527-4FA2-B11A-79A43122B7D6}" presName="root" presStyleCnt="0">
        <dgm:presLayoutVars>
          <dgm:dir/>
          <dgm:resizeHandles val="exact"/>
        </dgm:presLayoutVars>
      </dgm:prSet>
      <dgm:spPr/>
    </dgm:pt>
    <dgm:pt modelId="{0B157510-8874-4DF6-ADA2-A46790FDFCDB}" type="pres">
      <dgm:prSet presAssocID="{1919EA51-438B-4EEB-84D5-3F883ABA0483}" presName="compNode" presStyleCnt="0"/>
      <dgm:spPr/>
    </dgm:pt>
    <dgm:pt modelId="{E7398C47-748F-4B5F-B761-0C1BF06EF068}" type="pres">
      <dgm:prSet presAssocID="{1919EA51-438B-4EEB-84D5-3F883ABA0483}" presName="bgRect" presStyleLbl="bgShp" presStyleIdx="0" presStyleCnt="2"/>
      <dgm:spPr/>
    </dgm:pt>
    <dgm:pt modelId="{7A31064B-1C19-4F05-8EFF-DEE30D232F04}" type="pres">
      <dgm:prSet presAssocID="{1919EA51-438B-4EEB-84D5-3F883ABA04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1C7F9AD-5173-4E19-863E-F0C81727CF6C}" type="pres">
      <dgm:prSet presAssocID="{1919EA51-438B-4EEB-84D5-3F883ABA0483}" presName="spaceRect" presStyleCnt="0"/>
      <dgm:spPr/>
    </dgm:pt>
    <dgm:pt modelId="{20AC444D-2A44-451A-B4E1-7DB9B63E0382}" type="pres">
      <dgm:prSet presAssocID="{1919EA51-438B-4EEB-84D5-3F883ABA0483}" presName="parTx" presStyleLbl="revTx" presStyleIdx="0" presStyleCnt="2">
        <dgm:presLayoutVars>
          <dgm:chMax val="0"/>
          <dgm:chPref val="0"/>
        </dgm:presLayoutVars>
      </dgm:prSet>
      <dgm:spPr/>
    </dgm:pt>
    <dgm:pt modelId="{EE962AAA-5415-4CEF-BD3F-E87C7B860CC9}" type="pres">
      <dgm:prSet presAssocID="{C0C46880-17E4-4C5C-946B-C32884ADD9B1}" presName="sibTrans" presStyleCnt="0"/>
      <dgm:spPr/>
    </dgm:pt>
    <dgm:pt modelId="{3FA72367-3867-459B-831B-11EFBAC36173}" type="pres">
      <dgm:prSet presAssocID="{6B35AA4C-89AE-46A4-812F-3B34C341DE17}" presName="compNode" presStyleCnt="0"/>
      <dgm:spPr/>
    </dgm:pt>
    <dgm:pt modelId="{31C19DD7-D372-4558-8A8F-20EF3918635B}" type="pres">
      <dgm:prSet presAssocID="{6B35AA4C-89AE-46A4-812F-3B34C341DE17}" presName="bgRect" presStyleLbl="bgShp" presStyleIdx="1" presStyleCnt="2"/>
      <dgm:spPr/>
    </dgm:pt>
    <dgm:pt modelId="{E08B1BC2-7ED8-4584-AA40-3D17F820CB6A}" type="pres">
      <dgm:prSet presAssocID="{6B35AA4C-89AE-46A4-812F-3B34C341DE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3E9888E-520E-4C6E-A670-F923768F72A2}" type="pres">
      <dgm:prSet presAssocID="{6B35AA4C-89AE-46A4-812F-3B34C341DE17}" presName="spaceRect" presStyleCnt="0"/>
      <dgm:spPr/>
    </dgm:pt>
    <dgm:pt modelId="{50C6E08E-EF77-4723-AB99-B843B6EA8271}" type="pres">
      <dgm:prSet presAssocID="{6B35AA4C-89AE-46A4-812F-3B34C341DE1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4A2B23C-E63B-44B8-AA3D-006C310C171C}" type="presOf" srcId="{1919EA51-438B-4EEB-84D5-3F883ABA0483}" destId="{20AC444D-2A44-451A-B4E1-7DB9B63E0382}" srcOrd="0" destOrd="0" presId="urn:microsoft.com/office/officeart/2018/2/layout/IconVerticalSolidList"/>
    <dgm:cxn modelId="{2AC5EF60-779D-4AB0-881D-E1BC2614CE43}" srcId="{5449B023-5527-4FA2-B11A-79A43122B7D6}" destId="{6B35AA4C-89AE-46A4-812F-3B34C341DE17}" srcOrd="1" destOrd="0" parTransId="{F82E0E34-AC85-4C2C-B41B-69C4FBD1C3D6}" sibTransId="{EEDA8EAF-3514-4F48-A681-63D4CBEF1594}"/>
    <dgm:cxn modelId="{9FB57074-5C86-40B5-B349-71748B47BE76}" type="presOf" srcId="{6B35AA4C-89AE-46A4-812F-3B34C341DE17}" destId="{50C6E08E-EF77-4723-AB99-B843B6EA8271}" srcOrd="0" destOrd="0" presId="urn:microsoft.com/office/officeart/2018/2/layout/IconVerticalSolidList"/>
    <dgm:cxn modelId="{436B0EC9-FC36-4E8C-A938-F4ED956B533E}" type="presOf" srcId="{5449B023-5527-4FA2-B11A-79A43122B7D6}" destId="{C5AB493E-F243-4808-A3ED-9EAB2C06DC9A}" srcOrd="0" destOrd="0" presId="urn:microsoft.com/office/officeart/2018/2/layout/IconVerticalSolidList"/>
    <dgm:cxn modelId="{6F95F2D6-40FC-4857-B1F4-8ECB1FE7CC85}" srcId="{5449B023-5527-4FA2-B11A-79A43122B7D6}" destId="{1919EA51-438B-4EEB-84D5-3F883ABA0483}" srcOrd="0" destOrd="0" parTransId="{FD255923-E89C-426A-A8B0-B53024DC06A0}" sibTransId="{C0C46880-17E4-4C5C-946B-C32884ADD9B1}"/>
    <dgm:cxn modelId="{BAAFF321-E3AF-4E61-BB30-6782124C7918}" type="presParOf" srcId="{C5AB493E-F243-4808-A3ED-9EAB2C06DC9A}" destId="{0B157510-8874-4DF6-ADA2-A46790FDFCDB}" srcOrd="0" destOrd="0" presId="urn:microsoft.com/office/officeart/2018/2/layout/IconVerticalSolidList"/>
    <dgm:cxn modelId="{3A51560B-6734-4958-AB4E-77983F0B9F50}" type="presParOf" srcId="{0B157510-8874-4DF6-ADA2-A46790FDFCDB}" destId="{E7398C47-748F-4B5F-B761-0C1BF06EF068}" srcOrd="0" destOrd="0" presId="urn:microsoft.com/office/officeart/2018/2/layout/IconVerticalSolidList"/>
    <dgm:cxn modelId="{6D67D725-277E-42B6-88BF-A4CB38A2D27A}" type="presParOf" srcId="{0B157510-8874-4DF6-ADA2-A46790FDFCDB}" destId="{7A31064B-1C19-4F05-8EFF-DEE30D232F04}" srcOrd="1" destOrd="0" presId="urn:microsoft.com/office/officeart/2018/2/layout/IconVerticalSolidList"/>
    <dgm:cxn modelId="{6185FB29-A1F8-4070-8326-CF1988DBA19D}" type="presParOf" srcId="{0B157510-8874-4DF6-ADA2-A46790FDFCDB}" destId="{01C7F9AD-5173-4E19-863E-F0C81727CF6C}" srcOrd="2" destOrd="0" presId="urn:microsoft.com/office/officeart/2018/2/layout/IconVerticalSolidList"/>
    <dgm:cxn modelId="{FCB12555-7B06-4B08-9613-DA23728FB530}" type="presParOf" srcId="{0B157510-8874-4DF6-ADA2-A46790FDFCDB}" destId="{20AC444D-2A44-451A-B4E1-7DB9B63E0382}" srcOrd="3" destOrd="0" presId="urn:microsoft.com/office/officeart/2018/2/layout/IconVerticalSolidList"/>
    <dgm:cxn modelId="{44163E1E-F7BD-4C00-88D4-439884AD9BF7}" type="presParOf" srcId="{C5AB493E-F243-4808-A3ED-9EAB2C06DC9A}" destId="{EE962AAA-5415-4CEF-BD3F-E87C7B860CC9}" srcOrd="1" destOrd="0" presId="urn:microsoft.com/office/officeart/2018/2/layout/IconVerticalSolidList"/>
    <dgm:cxn modelId="{6C0C8C5B-217D-48F2-82DE-35D62DF872BB}" type="presParOf" srcId="{C5AB493E-F243-4808-A3ED-9EAB2C06DC9A}" destId="{3FA72367-3867-459B-831B-11EFBAC36173}" srcOrd="2" destOrd="0" presId="urn:microsoft.com/office/officeart/2018/2/layout/IconVerticalSolidList"/>
    <dgm:cxn modelId="{4246601F-A0F1-46AE-9D75-2A52C0F64050}" type="presParOf" srcId="{3FA72367-3867-459B-831B-11EFBAC36173}" destId="{31C19DD7-D372-4558-8A8F-20EF3918635B}" srcOrd="0" destOrd="0" presId="urn:microsoft.com/office/officeart/2018/2/layout/IconVerticalSolidList"/>
    <dgm:cxn modelId="{E7CB7AA8-D8AB-4B21-B7C1-3709DA367A0D}" type="presParOf" srcId="{3FA72367-3867-459B-831B-11EFBAC36173}" destId="{E08B1BC2-7ED8-4584-AA40-3D17F820CB6A}" srcOrd="1" destOrd="0" presId="urn:microsoft.com/office/officeart/2018/2/layout/IconVerticalSolidList"/>
    <dgm:cxn modelId="{C79A8700-9E9C-4632-864D-0E45CADD79F2}" type="presParOf" srcId="{3FA72367-3867-459B-831B-11EFBAC36173}" destId="{93E9888E-520E-4C6E-A670-F923768F72A2}" srcOrd="2" destOrd="0" presId="urn:microsoft.com/office/officeart/2018/2/layout/IconVerticalSolidList"/>
    <dgm:cxn modelId="{4D596ED9-8BAC-421C-AA20-24324DA2CB71}" type="presParOf" srcId="{3FA72367-3867-459B-831B-11EFBAC36173}" destId="{50C6E08E-EF77-4723-AB99-B843B6EA82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1EABD7-B423-49DF-8E80-5CE9EBF71E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2554360-BC8F-4BC5-BDE0-1F0D630688C4}">
      <dgm:prSet/>
      <dgm:spPr/>
      <dgm:t>
        <a:bodyPr/>
        <a:lstStyle/>
        <a:p>
          <a:r>
            <a:rPr lang="en-US"/>
            <a:t>SEGUNDA ETAPA DE 18 MESES A 3 AÑOS</a:t>
          </a:r>
        </a:p>
      </dgm:t>
    </dgm:pt>
    <dgm:pt modelId="{E05FD6A5-7DEA-4F9B-A53B-7FD7C983285F}" type="parTrans" cxnId="{904598C0-08EE-4617-A7A8-83BAFFDF4666}">
      <dgm:prSet/>
      <dgm:spPr/>
      <dgm:t>
        <a:bodyPr/>
        <a:lstStyle/>
        <a:p>
          <a:endParaRPr lang="en-US"/>
        </a:p>
      </dgm:t>
    </dgm:pt>
    <dgm:pt modelId="{2EA541D8-525A-430E-B5E9-490B10DED14C}" type="sibTrans" cxnId="{904598C0-08EE-4617-A7A8-83BAFFDF4666}">
      <dgm:prSet/>
      <dgm:spPr/>
      <dgm:t>
        <a:bodyPr/>
        <a:lstStyle/>
        <a:p>
          <a:endParaRPr lang="en-US"/>
        </a:p>
      </dgm:t>
    </dgm:pt>
    <dgm:pt modelId="{539C1C3E-3EC1-4319-8C42-DEFFDCD36E0C}">
      <dgm:prSet/>
      <dgm:spPr/>
      <dgm:t>
        <a:bodyPr/>
        <a:lstStyle/>
        <a:p>
          <a:r>
            <a:rPr lang="en-US"/>
            <a:t>A MEDIDA QUE EL NIÑO APRENDE HABILIDADES, DESARROLLA SU AUTOESTIMA E INDEPENDENCIA Y LA DIFERENCIA ENTRE EL BIEN Y EL MAL</a:t>
          </a:r>
        </a:p>
      </dgm:t>
    </dgm:pt>
    <dgm:pt modelId="{C203DE96-7397-46EB-9C23-C134883D1AFD}" type="parTrans" cxnId="{0ED47078-2A4A-410B-90AF-23F75A8A7FCB}">
      <dgm:prSet/>
      <dgm:spPr/>
      <dgm:t>
        <a:bodyPr/>
        <a:lstStyle/>
        <a:p>
          <a:endParaRPr lang="en-US"/>
        </a:p>
      </dgm:t>
    </dgm:pt>
    <dgm:pt modelId="{DE0B863F-C556-4DAB-B49B-A19EF71D4E04}" type="sibTrans" cxnId="{0ED47078-2A4A-410B-90AF-23F75A8A7FCB}">
      <dgm:prSet/>
      <dgm:spPr/>
      <dgm:t>
        <a:bodyPr/>
        <a:lstStyle/>
        <a:p>
          <a:endParaRPr lang="en-US"/>
        </a:p>
      </dgm:t>
    </dgm:pt>
    <dgm:pt modelId="{BD8E4158-4670-40B9-A20F-B4B99C3501FD}" type="pres">
      <dgm:prSet presAssocID="{971EABD7-B423-49DF-8E80-5CE9EBF71ECD}" presName="root" presStyleCnt="0">
        <dgm:presLayoutVars>
          <dgm:dir/>
          <dgm:resizeHandles val="exact"/>
        </dgm:presLayoutVars>
      </dgm:prSet>
      <dgm:spPr/>
    </dgm:pt>
    <dgm:pt modelId="{DB811900-AAC0-4864-8A37-2028153FDD31}" type="pres">
      <dgm:prSet presAssocID="{22554360-BC8F-4BC5-BDE0-1F0D630688C4}" presName="compNode" presStyleCnt="0"/>
      <dgm:spPr/>
    </dgm:pt>
    <dgm:pt modelId="{7AEF1D87-7E1A-4E72-9D86-E4B5E417EF57}" type="pres">
      <dgm:prSet presAssocID="{22554360-BC8F-4BC5-BDE0-1F0D630688C4}" presName="bgRect" presStyleLbl="bgShp" presStyleIdx="0" presStyleCnt="2"/>
      <dgm:spPr/>
    </dgm:pt>
    <dgm:pt modelId="{E55F4DD5-65B8-4ECA-9EAB-E8EC6A5086F0}" type="pres">
      <dgm:prSet presAssocID="{22554360-BC8F-4BC5-BDE0-1F0D630688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B9A1C5B-7763-4E94-8D70-4A8564B5442D}" type="pres">
      <dgm:prSet presAssocID="{22554360-BC8F-4BC5-BDE0-1F0D630688C4}" presName="spaceRect" presStyleCnt="0"/>
      <dgm:spPr/>
    </dgm:pt>
    <dgm:pt modelId="{257FDF8B-6359-4DA4-8065-41D68126A98E}" type="pres">
      <dgm:prSet presAssocID="{22554360-BC8F-4BC5-BDE0-1F0D630688C4}" presName="parTx" presStyleLbl="revTx" presStyleIdx="0" presStyleCnt="2">
        <dgm:presLayoutVars>
          <dgm:chMax val="0"/>
          <dgm:chPref val="0"/>
        </dgm:presLayoutVars>
      </dgm:prSet>
      <dgm:spPr/>
    </dgm:pt>
    <dgm:pt modelId="{95B0EB8A-8A06-4E3E-8DCA-3136A9241D18}" type="pres">
      <dgm:prSet presAssocID="{2EA541D8-525A-430E-B5E9-490B10DED14C}" presName="sibTrans" presStyleCnt="0"/>
      <dgm:spPr/>
    </dgm:pt>
    <dgm:pt modelId="{629AB9CE-10D2-496F-9C1A-2CFB96A283E5}" type="pres">
      <dgm:prSet presAssocID="{539C1C3E-3EC1-4319-8C42-DEFFDCD36E0C}" presName="compNode" presStyleCnt="0"/>
      <dgm:spPr/>
    </dgm:pt>
    <dgm:pt modelId="{0E405BA7-9A19-458D-97CD-ED778BAF4C9A}" type="pres">
      <dgm:prSet presAssocID="{539C1C3E-3EC1-4319-8C42-DEFFDCD36E0C}" presName="bgRect" presStyleLbl="bgShp" presStyleIdx="1" presStyleCnt="2"/>
      <dgm:spPr/>
    </dgm:pt>
    <dgm:pt modelId="{2C8E649D-1557-4E0B-8604-9CE3FDAD4C39}" type="pres">
      <dgm:prSet presAssocID="{539C1C3E-3EC1-4319-8C42-DEFFDCD36E0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667D598-CD6B-4A9C-AE36-558B3F064D9C}" type="pres">
      <dgm:prSet presAssocID="{539C1C3E-3EC1-4319-8C42-DEFFDCD36E0C}" presName="spaceRect" presStyleCnt="0"/>
      <dgm:spPr/>
    </dgm:pt>
    <dgm:pt modelId="{49CBD5A8-EBD2-4AB2-BC08-12AD857705C1}" type="pres">
      <dgm:prSet presAssocID="{539C1C3E-3EC1-4319-8C42-DEFFDCD36E0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7B78402-38B5-4B16-86B9-86E460ACFFF2}" type="presOf" srcId="{22554360-BC8F-4BC5-BDE0-1F0D630688C4}" destId="{257FDF8B-6359-4DA4-8065-41D68126A98E}" srcOrd="0" destOrd="0" presId="urn:microsoft.com/office/officeart/2018/2/layout/IconVerticalSolidList"/>
    <dgm:cxn modelId="{DC41CF03-D2F5-4255-8A97-EEE132D53839}" type="presOf" srcId="{539C1C3E-3EC1-4319-8C42-DEFFDCD36E0C}" destId="{49CBD5A8-EBD2-4AB2-BC08-12AD857705C1}" srcOrd="0" destOrd="0" presId="urn:microsoft.com/office/officeart/2018/2/layout/IconVerticalSolidList"/>
    <dgm:cxn modelId="{0ED47078-2A4A-410B-90AF-23F75A8A7FCB}" srcId="{971EABD7-B423-49DF-8E80-5CE9EBF71ECD}" destId="{539C1C3E-3EC1-4319-8C42-DEFFDCD36E0C}" srcOrd="1" destOrd="0" parTransId="{C203DE96-7397-46EB-9C23-C134883D1AFD}" sibTransId="{DE0B863F-C556-4DAB-B49B-A19EF71D4E04}"/>
    <dgm:cxn modelId="{B9683C83-4021-47FA-A1D4-E1CD67C59408}" type="presOf" srcId="{971EABD7-B423-49DF-8E80-5CE9EBF71ECD}" destId="{BD8E4158-4670-40B9-A20F-B4B99C3501FD}" srcOrd="0" destOrd="0" presId="urn:microsoft.com/office/officeart/2018/2/layout/IconVerticalSolidList"/>
    <dgm:cxn modelId="{904598C0-08EE-4617-A7A8-83BAFFDF4666}" srcId="{971EABD7-B423-49DF-8E80-5CE9EBF71ECD}" destId="{22554360-BC8F-4BC5-BDE0-1F0D630688C4}" srcOrd="0" destOrd="0" parTransId="{E05FD6A5-7DEA-4F9B-A53B-7FD7C983285F}" sibTransId="{2EA541D8-525A-430E-B5E9-490B10DED14C}"/>
    <dgm:cxn modelId="{139F75FF-78B0-49FC-9304-D3A4E807AC0D}" type="presParOf" srcId="{BD8E4158-4670-40B9-A20F-B4B99C3501FD}" destId="{DB811900-AAC0-4864-8A37-2028153FDD31}" srcOrd="0" destOrd="0" presId="urn:microsoft.com/office/officeart/2018/2/layout/IconVerticalSolidList"/>
    <dgm:cxn modelId="{13B55590-896F-4973-924E-8A6AD6E02E7B}" type="presParOf" srcId="{DB811900-AAC0-4864-8A37-2028153FDD31}" destId="{7AEF1D87-7E1A-4E72-9D86-E4B5E417EF57}" srcOrd="0" destOrd="0" presId="urn:microsoft.com/office/officeart/2018/2/layout/IconVerticalSolidList"/>
    <dgm:cxn modelId="{29B7D5C6-3669-475B-A463-755014163DD2}" type="presParOf" srcId="{DB811900-AAC0-4864-8A37-2028153FDD31}" destId="{E55F4DD5-65B8-4ECA-9EAB-E8EC6A5086F0}" srcOrd="1" destOrd="0" presId="urn:microsoft.com/office/officeart/2018/2/layout/IconVerticalSolidList"/>
    <dgm:cxn modelId="{F986D8B4-B363-4FB2-B51B-1CFC97676146}" type="presParOf" srcId="{DB811900-AAC0-4864-8A37-2028153FDD31}" destId="{6B9A1C5B-7763-4E94-8D70-4A8564B5442D}" srcOrd="2" destOrd="0" presId="urn:microsoft.com/office/officeart/2018/2/layout/IconVerticalSolidList"/>
    <dgm:cxn modelId="{FBB9DD4F-DEDC-4070-8A96-A79622372A83}" type="presParOf" srcId="{DB811900-AAC0-4864-8A37-2028153FDD31}" destId="{257FDF8B-6359-4DA4-8065-41D68126A98E}" srcOrd="3" destOrd="0" presId="urn:microsoft.com/office/officeart/2018/2/layout/IconVerticalSolidList"/>
    <dgm:cxn modelId="{B2777803-E268-49E0-B0F7-FD3B45992908}" type="presParOf" srcId="{BD8E4158-4670-40B9-A20F-B4B99C3501FD}" destId="{95B0EB8A-8A06-4E3E-8DCA-3136A9241D18}" srcOrd="1" destOrd="0" presId="urn:microsoft.com/office/officeart/2018/2/layout/IconVerticalSolidList"/>
    <dgm:cxn modelId="{1C6E058E-8737-4B98-BA91-EF5185181A2B}" type="presParOf" srcId="{BD8E4158-4670-40B9-A20F-B4B99C3501FD}" destId="{629AB9CE-10D2-496F-9C1A-2CFB96A283E5}" srcOrd="2" destOrd="0" presId="urn:microsoft.com/office/officeart/2018/2/layout/IconVerticalSolidList"/>
    <dgm:cxn modelId="{F4EA3970-842C-440C-8D61-DE32EE5511A3}" type="presParOf" srcId="{629AB9CE-10D2-496F-9C1A-2CFB96A283E5}" destId="{0E405BA7-9A19-458D-97CD-ED778BAF4C9A}" srcOrd="0" destOrd="0" presId="urn:microsoft.com/office/officeart/2018/2/layout/IconVerticalSolidList"/>
    <dgm:cxn modelId="{CBD042B0-E30B-47DE-9BBC-FEF63E673FAD}" type="presParOf" srcId="{629AB9CE-10D2-496F-9C1A-2CFB96A283E5}" destId="{2C8E649D-1557-4E0B-8604-9CE3FDAD4C39}" srcOrd="1" destOrd="0" presId="urn:microsoft.com/office/officeart/2018/2/layout/IconVerticalSolidList"/>
    <dgm:cxn modelId="{C6EAA5AF-CBB8-46A6-9E83-68A7217E56F3}" type="presParOf" srcId="{629AB9CE-10D2-496F-9C1A-2CFB96A283E5}" destId="{1667D598-CD6B-4A9C-AE36-558B3F064D9C}" srcOrd="2" destOrd="0" presId="urn:microsoft.com/office/officeart/2018/2/layout/IconVerticalSolidList"/>
    <dgm:cxn modelId="{7E054CDB-5A1C-456F-83E2-5E9C58A51C5B}" type="presParOf" srcId="{629AB9CE-10D2-496F-9C1A-2CFB96A283E5}" destId="{49CBD5A8-EBD2-4AB2-BC08-12AD857705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281B2-9646-458E-AAAC-03EC136DD035}">
      <dsp:nvSpPr>
        <dsp:cNvPr id="0" name=""/>
        <dsp:cNvSpPr/>
      </dsp:nvSpPr>
      <dsp:spPr>
        <a:xfrm>
          <a:off x="0" y="538509"/>
          <a:ext cx="6588691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CARACTERÍSTICAS GENERALES</a:t>
          </a:r>
        </a:p>
      </dsp:txBody>
      <dsp:txXfrm>
        <a:off x="36296" y="574805"/>
        <a:ext cx="6516099" cy="670943"/>
      </dsp:txXfrm>
    </dsp:sp>
    <dsp:sp modelId="{79BC925A-3060-46C9-91D5-4709602910D1}">
      <dsp:nvSpPr>
        <dsp:cNvPr id="0" name=""/>
        <dsp:cNvSpPr/>
      </dsp:nvSpPr>
      <dsp:spPr>
        <a:xfrm>
          <a:off x="0" y="1371324"/>
          <a:ext cx="6588691" cy="743535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APTITUD INTELECTUAL GENERAL</a:t>
          </a:r>
        </a:p>
      </dsp:txBody>
      <dsp:txXfrm>
        <a:off x="36296" y="1407620"/>
        <a:ext cx="6516099" cy="670943"/>
      </dsp:txXfrm>
    </dsp:sp>
    <dsp:sp modelId="{53BE7EFD-9F15-4AF6-8961-28FD40A8A25F}">
      <dsp:nvSpPr>
        <dsp:cNvPr id="0" name=""/>
        <dsp:cNvSpPr/>
      </dsp:nvSpPr>
      <dsp:spPr>
        <a:xfrm>
          <a:off x="0" y="2204139"/>
          <a:ext cx="6588691" cy="74353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APTITUDES ACADÉMICAS ESPECÍFICAS</a:t>
          </a:r>
        </a:p>
      </dsp:txBody>
      <dsp:txXfrm>
        <a:off x="36296" y="2240435"/>
        <a:ext cx="6516099" cy="670943"/>
      </dsp:txXfrm>
    </dsp:sp>
    <dsp:sp modelId="{1468020D-8737-44D8-BD88-2F80330F341C}">
      <dsp:nvSpPr>
        <dsp:cNvPr id="0" name=""/>
        <dsp:cNvSpPr/>
      </dsp:nvSpPr>
      <dsp:spPr>
        <a:xfrm>
          <a:off x="0" y="2947674"/>
          <a:ext cx="6588691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ÁREAS STEM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LENGUA Y CCSS</a:t>
          </a:r>
        </a:p>
      </dsp:txBody>
      <dsp:txXfrm>
        <a:off x="0" y="2947674"/>
        <a:ext cx="6588691" cy="834210"/>
      </dsp:txXfrm>
    </dsp:sp>
    <dsp:sp modelId="{196C69F2-B406-4007-919E-77DEBC974E38}">
      <dsp:nvSpPr>
        <dsp:cNvPr id="0" name=""/>
        <dsp:cNvSpPr/>
      </dsp:nvSpPr>
      <dsp:spPr>
        <a:xfrm>
          <a:off x="0" y="3781884"/>
          <a:ext cx="6588691" cy="743535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CREATIVIDAD Y ÁREA ARTÍSTICA</a:t>
          </a:r>
        </a:p>
      </dsp:txBody>
      <dsp:txXfrm>
        <a:off x="36296" y="3818180"/>
        <a:ext cx="6516099" cy="670943"/>
      </dsp:txXfrm>
    </dsp:sp>
    <dsp:sp modelId="{95069037-E0A7-49F7-8A2D-593DC07440E7}">
      <dsp:nvSpPr>
        <dsp:cNvPr id="0" name=""/>
        <dsp:cNvSpPr/>
      </dsp:nvSpPr>
      <dsp:spPr>
        <a:xfrm>
          <a:off x="0" y="4614699"/>
          <a:ext cx="6588691" cy="74353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DESARROLLO SOCIOEMOCIONAL</a:t>
          </a:r>
        </a:p>
      </dsp:txBody>
      <dsp:txXfrm>
        <a:off x="36296" y="4650995"/>
        <a:ext cx="6516099" cy="6709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847B8-EC16-4129-A05E-0A251E29EBE1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7FA94-B14F-40B8-BCEB-F88B4B2EFE72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B4362-8EA6-4885-8F43-A8D83B599681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TERCERA ETAPA DE 3 A 5 AÑOS</a:t>
          </a:r>
        </a:p>
      </dsp:txBody>
      <dsp:txXfrm>
        <a:off x="2039300" y="956381"/>
        <a:ext cx="4474303" cy="1765627"/>
      </dsp:txXfrm>
    </dsp:sp>
    <dsp:sp modelId="{14633752-689A-4AA2-AECA-D023F3DA6BC7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1D1B6-E97E-496F-9D87-4E56B56EE0E3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0D68E-3BBB-4570-8A9F-17E91083D731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MOLDEAN SU COMPORTAMIENTO EN LOS ADULTOS QUE LO RODEAN Y DESARROLLAN EL SENTIDO DE LA INCIATIVA PARA EXPERIMENTAR</a:t>
          </a:r>
        </a:p>
      </dsp:txBody>
      <dsp:txXfrm>
        <a:off x="2039300" y="3163416"/>
        <a:ext cx="4474303" cy="176562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193F9-3F7D-42AC-B1FF-1A69F73062D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E2DEC-31D5-4FEB-A6E5-D924B4D55398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ABF4E-D665-4600-90FE-8AE78C6B4C0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CUARTA ETAPA DE 6 A 12 AÑOS</a:t>
          </a:r>
        </a:p>
      </dsp:txBody>
      <dsp:txXfrm>
        <a:off x="1941716" y="718"/>
        <a:ext cx="4571887" cy="1681139"/>
      </dsp:txXfrm>
    </dsp:sp>
    <dsp:sp modelId="{2E1B618D-1007-43CF-9555-83285E13E44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3A7C9-9CD8-4814-9AEA-085398EA800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F5BDE-83FD-4775-91E2-CDDB7A52F05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DESARROLLAN SENTIDO DE AFÁN DEBIDO AL NÚMERO ALTO DE NUEVAS HABILIDADES Y CONOCIMIENTOS.</a:t>
          </a:r>
        </a:p>
      </dsp:txBody>
      <dsp:txXfrm>
        <a:off x="1941716" y="2102143"/>
        <a:ext cx="4571887" cy="1681139"/>
      </dsp:txXfrm>
    </dsp:sp>
    <dsp:sp modelId="{5CE91EB4-C307-40BD-B4C4-EDAFCDDFBED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A04DF-C38A-4FC9-AC7C-A3C3E8F8215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E8803-FD14-46C6-87F1-A9EE74B6A852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DESARROLLO SOCIAL CON LOS COMPAÑEROS, EN ESTA ETAPA EL NIÑO INCLUYE LA ESCUELA Y EL VECINDARIO MÁS ALLÁ DEL NÚCLEO FAMILIAR.</a:t>
          </a:r>
        </a:p>
      </dsp:txBody>
      <dsp:txXfrm>
        <a:off x="1941716" y="4203567"/>
        <a:ext cx="4571887" cy="16811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9CB38-6C96-4765-BBF2-986632CA749E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 DOS CONSTRUCTOS PSICOLÓGICOS Y UNA REALIDAD SOCIAL:</a:t>
          </a:r>
        </a:p>
      </dsp:txBody>
      <dsp:txXfrm>
        <a:off x="3416125" y="53310"/>
        <a:ext cx="3683350" cy="945199"/>
      </dsp:txXfrm>
    </dsp:sp>
    <dsp:sp modelId="{7353FE8F-D1F0-485D-8E87-3B129524F92A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PERFECCIONISMO</a:t>
          </a:r>
        </a:p>
      </dsp:txBody>
      <dsp:txXfrm>
        <a:off x="3416125" y="1153149"/>
        <a:ext cx="3683350" cy="945199"/>
      </dsp:txXfrm>
    </dsp:sp>
    <dsp:sp modelId="{165CBC61-7FC3-46B0-9F84-E58BB91D1790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SOBREEXCITABILIDAD</a:t>
          </a:r>
        </a:p>
      </dsp:txBody>
      <dsp:txXfrm>
        <a:off x="3416125" y="2252988"/>
        <a:ext cx="3683350" cy="945199"/>
      </dsp:txXfrm>
    </dsp:sp>
    <dsp:sp modelId="{9B9F9B2D-5A08-4FC5-8200-DA38486F2DBE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DESVENTAJA SOCIAL</a:t>
          </a:r>
        </a:p>
      </dsp:txBody>
      <dsp:txXfrm>
        <a:off x="3416125" y="3352827"/>
        <a:ext cx="3683350" cy="94519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60069-7BAA-48BA-A9CC-F1B39A2A6632}">
      <dsp:nvSpPr>
        <dsp:cNvPr id="0" name=""/>
        <dsp:cNvSpPr/>
      </dsp:nvSpPr>
      <dsp:spPr>
        <a:xfrm>
          <a:off x="559800" y="32502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400E6-C601-4411-A234-DF81D007DFC5}">
      <dsp:nvSpPr>
        <dsp:cNvPr id="0" name=""/>
        <dsp:cNvSpPr/>
      </dsp:nvSpPr>
      <dsp:spPr>
        <a:xfrm>
          <a:off x="559800" y="199617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ESCALA PARA MEDIR ES LA OVERREXCITABILITY QUESTIONNAIRE II (EOQII)</a:t>
          </a:r>
        </a:p>
      </dsp:txBody>
      <dsp:txXfrm>
        <a:off x="559800" y="1996179"/>
        <a:ext cx="4320000" cy="648000"/>
      </dsp:txXfrm>
    </dsp:sp>
    <dsp:sp modelId="{D599EDA6-3A57-4164-B5DB-0DA3E6A7224D}">
      <dsp:nvSpPr>
        <dsp:cNvPr id="0" name=""/>
        <dsp:cNvSpPr/>
      </dsp:nvSpPr>
      <dsp:spPr>
        <a:xfrm>
          <a:off x="559800" y="2718205"/>
          <a:ext cx="4320000" cy="1308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33E37-2320-4D91-8649-7470301D7817}">
      <dsp:nvSpPr>
        <dsp:cNvPr id="0" name=""/>
        <dsp:cNvSpPr/>
      </dsp:nvSpPr>
      <dsp:spPr>
        <a:xfrm>
          <a:off x="5635800" y="32502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968BC-5547-44CA-B0CA-6B34524EEDDB}">
      <dsp:nvSpPr>
        <dsp:cNvPr id="0" name=""/>
        <dsp:cNvSpPr/>
      </dsp:nvSpPr>
      <dsp:spPr>
        <a:xfrm>
          <a:off x="5635800" y="199617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ÁREAS DONDE SE PUEDEN OBSERVAR PARA LA IDENTIFICACIÓN:</a:t>
          </a:r>
        </a:p>
      </dsp:txBody>
      <dsp:txXfrm>
        <a:off x="5635800" y="1996179"/>
        <a:ext cx="4320000" cy="648000"/>
      </dsp:txXfrm>
    </dsp:sp>
    <dsp:sp modelId="{039A72D4-F691-4FD3-B166-3A66D2FC8740}">
      <dsp:nvSpPr>
        <dsp:cNvPr id="0" name=""/>
        <dsp:cNvSpPr/>
      </dsp:nvSpPr>
      <dsp:spPr>
        <a:xfrm>
          <a:off x="5635800" y="2718205"/>
          <a:ext cx="4320000" cy="1308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INTELECTUAL (CURIOSIDAD)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IMAGINATIVA (AMIGO IMAGINARIO)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EMOCIONAL (REACCIONES MUY INTENSAS)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PSICOMOTORA (HIPERACTIVIDAD Y CONDUCTAS IMPULSIVAS)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SENSORIAL (ALTA SENSIBILIDAD CON LOS SENTIDOS)</a:t>
          </a:r>
        </a:p>
      </dsp:txBody>
      <dsp:txXfrm>
        <a:off x="5635800" y="2718205"/>
        <a:ext cx="4320000" cy="130810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A751E-25EA-4039-B8B7-50C7EA4A81C3}">
      <dsp:nvSpPr>
        <dsp:cNvPr id="0" name=""/>
        <dsp:cNvSpPr/>
      </dsp:nvSpPr>
      <dsp:spPr>
        <a:xfrm>
          <a:off x="82613" y="1727648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D9CCE-210A-4EF4-A231-1D9DBE9EA239}">
      <dsp:nvSpPr>
        <dsp:cNvPr id="0" name=""/>
        <dsp:cNvSpPr/>
      </dsp:nvSpPr>
      <dsp:spPr>
        <a:xfrm>
          <a:off x="271034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F76E4-CB7F-4A09-8CD4-8883308EFE66}">
      <dsp:nvSpPr>
        <dsp:cNvPr id="0" name=""/>
        <dsp:cNvSpPr/>
      </dsp:nvSpPr>
      <dsp:spPr>
        <a:xfrm>
          <a:off x="1172126" y="172764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SON AQUELLOS ALUMNOS ESPECIALMENTE VULNERABLES</a:t>
          </a:r>
        </a:p>
      </dsp:txBody>
      <dsp:txXfrm>
        <a:off x="1172126" y="1727648"/>
        <a:ext cx="2114937" cy="897246"/>
      </dsp:txXfrm>
    </dsp:sp>
    <dsp:sp modelId="{34FB98B2-B657-49AB-8FA3-DA1B09A6311B}">
      <dsp:nvSpPr>
        <dsp:cNvPr id="0" name=""/>
        <dsp:cNvSpPr/>
      </dsp:nvSpPr>
      <dsp:spPr>
        <a:xfrm>
          <a:off x="3655575" y="1727648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86B7A-C82C-49AD-BFD4-53EC3C3E4984}">
      <dsp:nvSpPr>
        <dsp:cNvPr id="0" name=""/>
        <dsp:cNvSpPr/>
      </dsp:nvSpPr>
      <dsp:spPr>
        <a:xfrm>
          <a:off x="3843996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597A9-9B0F-4407-82AC-CE4F982B708E}">
      <dsp:nvSpPr>
        <dsp:cNvPr id="0" name=""/>
        <dsp:cNvSpPr/>
      </dsp:nvSpPr>
      <dsp:spPr>
        <a:xfrm>
          <a:off x="4745088" y="172764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ZONAS DESFAVORECIDAS DE LA COMUNIDAD</a:t>
          </a:r>
        </a:p>
      </dsp:txBody>
      <dsp:txXfrm>
        <a:off x="4745088" y="1727648"/>
        <a:ext cx="2114937" cy="897246"/>
      </dsp:txXfrm>
    </dsp:sp>
    <dsp:sp modelId="{380DDA82-5D3C-4FE8-9FE1-E7059CA5B5F6}">
      <dsp:nvSpPr>
        <dsp:cNvPr id="0" name=""/>
        <dsp:cNvSpPr/>
      </dsp:nvSpPr>
      <dsp:spPr>
        <a:xfrm>
          <a:off x="7228536" y="1727648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50090-B115-413C-92BC-47B1B971791E}">
      <dsp:nvSpPr>
        <dsp:cNvPr id="0" name=""/>
        <dsp:cNvSpPr/>
      </dsp:nvSpPr>
      <dsp:spPr>
        <a:xfrm>
          <a:off x="7416958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9316A-4CCD-44FE-9F0A-6136FE7B8148}">
      <dsp:nvSpPr>
        <dsp:cNvPr id="0" name=""/>
        <dsp:cNvSpPr/>
      </dsp:nvSpPr>
      <dsp:spPr>
        <a:xfrm>
          <a:off x="8318049" y="172764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SON LOS ALUMNOS MÁS DIFICILES DE IDENTIFICAR COMO AACC</a:t>
          </a:r>
        </a:p>
      </dsp:txBody>
      <dsp:txXfrm>
        <a:off x="8318049" y="1727648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379CD-E1EC-4395-AE37-794EBD9BAC0E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LOS ALUMNOS CON AACC PUEDEN MOSTRAR MUCHAS CARACTERÍSTICAS PERO NO NECESARIAMENTE TODAS.</a:t>
          </a:r>
        </a:p>
      </dsp:txBody>
      <dsp:txXfrm>
        <a:off x="3405805" y="42725"/>
        <a:ext cx="3703990" cy="754434"/>
      </dsp:txXfrm>
    </dsp:sp>
    <dsp:sp modelId="{D8A64070-D160-48EB-A019-3CB17A54339A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SON UN GRUPO HETEROGÉNEO, POR TANTO MUESTRAN LAS CARACTERÍCTICAS DE UN MODO PERSONAL, DIFERENTE GRADO DE INTENSIDAD Y HAY DISTINTOS PERFILES EN DISTINTOS DOMINIOS.</a:t>
          </a:r>
        </a:p>
      </dsp:txBody>
      <dsp:txXfrm>
        <a:off x="3405805" y="920588"/>
        <a:ext cx="3703990" cy="754434"/>
      </dsp:txXfrm>
    </dsp:sp>
    <dsp:sp modelId="{627C9E62-0098-4920-9918-86605A6F8533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 DEBEN OBSERVAR POR PARTE DEL DOCENTE A LO LARGO DE UN PERIODO DE TIEMPO DETERMINADO Y EN UNA VARIEDAD DE CONTEXTOS Y SITUACIONES.</a:t>
          </a:r>
        </a:p>
      </dsp:txBody>
      <dsp:txXfrm>
        <a:off x="3405805" y="1798451"/>
        <a:ext cx="3703990" cy="754434"/>
      </dsp:txXfrm>
    </dsp:sp>
    <dsp:sp modelId="{F6170614-7CEE-4B0E-A4EB-50AB67101D3A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PERSPECTIVA DINÁMICA DEL DESARROLLO DEL TALENTO.</a:t>
          </a:r>
        </a:p>
      </dsp:txBody>
      <dsp:txXfrm>
        <a:off x="3405805" y="2676315"/>
        <a:ext cx="3703990" cy="754434"/>
      </dsp:txXfrm>
    </dsp:sp>
    <dsp:sp modelId="{A8F7FF81-C2D9-4BAC-A612-CFAD35D13B2C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IMPORTANTE ACTITUD Y COMPETENCIAS SOCIALES Y EMOCIONALES.</a:t>
          </a:r>
        </a:p>
      </dsp:txBody>
      <dsp:txXfrm>
        <a:off x="3405805" y="3554178"/>
        <a:ext cx="3703990" cy="754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657B0-5EB0-4A7C-8EBB-7B7B8F2FDA97}">
      <dsp:nvSpPr>
        <dsp:cNvPr id="0" name=""/>
        <dsp:cNvSpPr/>
      </dsp:nvSpPr>
      <dsp:spPr>
        <a:xfrm>
          <a:off x="849907" y="369849"/>
          <a:ext cx="4943757" cy="4943757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SON AQUELLAS QUE SE PUEDEN OBSERVAR EN UN PORCENTAJE MUY ELEVADO DE PERSONAS/ALUMNOS CON AACC.</a:t>
          </a:r>
        </a:p>
      </dsp:txBody>
      <dsp:txXfrm>
        <a:off x="3474219" y="1394502"/>
        <a:ext cx="1824482" cy="1353647"/>
      </dsp:txXfrm>
    </dsp:sp>
    <dsp:sp modelId="{8EB0916C-6187-4E0A-83B4-663AABC038A0}">
      <dsp:nvSpPr>
        <dsp:cNvPr id="0" name=""/>
        <dsp:cNvSpPr/>
      </dsp:nvSpPr>
      <dsp:spPr>
        <a:xfrm>
          <a:off x="849907" y="535818"/>
          <a:ext cx="4943757" cy="4943757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EL MITO AQUÍ ES... SI EL ALUMNO NO TIENE TODAS ESTAS CARACTERÍSTICAS NO PERTENECE A AACC.</a:t>
          </a:r>
        </a:p>
      </dsp:txBody>
      <dsp:txXfrm>
        <a:off x="3474219" y="3101275"/>
        <a:ext cx="1824482" cy="1353647"/>
      </dsp:txXfrm>
    </dsp:sp>
    <dsp:sp modelId="{56AC1396-7633-43C3-88EA-8E7AF5FC8D02}">
      <dsp:nvSpPr>
        <dsp:cNvPr id="0" name=""/>
        <dsp:cNvSpPr/>
      </dsp:nvSpPr>
      <dsp:spPr>
        <a:xfrm>
          <a:off x="683938" y="535818"/>
          <a:ext cx="4943757" cy="4943757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 REALIDAD ES... PUEDE CUMPLIR CON UNA SERIE DE CARACTERÍSTICAS Y CON OTRAS NO, Y TENER AACC.</a:t>
          </a:r>
        </a:p>
      </dsp:txBody>
      <dsp:txXfrm>
        <a:off x="1178902" y="3101275"/>
        <a:ext cx="1824482" cy="1353647"/>
      </dsp:txXfrm>
    </dsp:sp>
    <dsp:sp modelId="{F6706DFB-1830-4354-8411-F9128B8D8F93}">
      <dsp:nvSpPr>
        <dsp:cNvPr id="0" name=""/>
        <dsp:cNvSpPr/>
      </dsp:nvSpPr>
      <dsp:spPr>
        <a:xfrm>
          <a:off x="683938" y="369849"/>
          <a:ext cx="4943757" cy="4943757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 DEFINITIVA SON AQUELLAS QUE COMPARTEN LA MAYORÍA DE LA POBLACIÓN MUNDIAL CON AACC.</a:t>
          </a:r>
        </a:p>
      </dsp:txBody>
      <dsp:txXfrm>
        <a:off x="1178902" y="1394502"/>
        <a:ext cx="1824482" cy="1353647"/>
      </dsp:txXfrm>
    </dsp:sp>
    <dsp:sp modelId="{1F73552E-7326-4D20-9A82-79201A68DAE9}">
      <dsp:nvSpPr>
        <dsp:cNvPr id="0" name=""/>
        <dsp:cNvSpPr/>
      </dsp:nvSpPr>
      <dsp:spPr>
        <a:xfrm>
          <a:off x="543865" y="63807"/>
          <a:ext cx="5555842" cy="5555842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54578-C4FF-4242-9C51-2F391433F21B}">
      <dsp:nvSpPr>
        <dsp:cNvPr id="0" name=""/>
        <dsp:cNvSpPr/>
      </dsp:nvSpPr>
      <dsp:spPr>
        <a:xfrm>
          <a:off x="543865" y="229776"/>
          <a:ext cx="5555842" cy="5555842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3B9C0-A9B0-45B5-8032-F876473BF1B2}">
      <dsp:nvSpPr>
        <dsp:cNvPr id="0" name=""/>
        <dsp:cNvSpPr/>
      </dsp:nvSpPr>
      <dsp:spPr>
        <a:xfrm>
          <a:off x="377896" y="229776"/>
          <a:ext cx="5555842" cy="5555842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1D8A6-EE5B-4FFE-9C41-B8A7E30D08BA}">
      <dsp:nvSpPr>
        <dsp:cNvPr id="0" name=""/>
        <dsp:cNvSpPr/>
      </dsp:nvSpPr>
      <dsp:spPr>
        <a:xfrm>
          <a:off x="377896" y="63807"/>
          <a:ext cx="5555842" cy="5555842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B9B87-62CD-4DE0-8E96-B5596E9568C4}">
      <dsp:nvSpPr>
        <dsp:cNvPr id="0" name=""/>
        <dsp:cNvSpPr/>
      </dsp:nvSpPr>
      <dsp:spPr>
        <a:xfrm>
          <a:off x="0" y="3558996"/>
          <a:ext cx="7242048" cy="23350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SON AQUELLAS APTITUDES QUE EL ALUMNADO CON AACC MUESTRA DENTRO DE UN ÁREA ESPECÍFICA:</a:t>
          </a:r>
        </a:p>
      </dsp:txBody>
      <dsp:txXfrm>
        <a:off x="0" y="3558996"/>
        <a:ext cx="7242048" cy="1260947"/>
      </dsp:txXfrm>
    </dsp:sp>
    <dsp:sp modelId="{939F5144-3EF9-44A9-A383-AB3013E774B6}">
      <dsp:nvSpPr>
        <dsp:cNvPr id="0" name=""/>
        <dsp:cNvSpPr/>
      </dsp:nvSpPr>
      <dsp:spPr>
        <a:xfrm>
          <a:off x="0" y="4773242"/>
          <a:ext cx="1810512" cy="10741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ÁREAS STEM</a:t>
          </a:r>
        </a:p>
      </dsp:txBody>
      <dsp:txXfrm>
        <a:off x="0" y="4773242"/>
        <a:ext cx="1810512" cy="1074140"/>
      </dsp:txXfrm>
    </dsp:sp>
    <dsp:sp modelId="{4829ED4B-5A00-47EE-B4AD-60249ABEE2D0}">
      <dsp:nvSpPr>
        <dsp:cNvPr id="0" name=""/>
        <dsp:cNvSpPr/>
      </dsp:nvSpPr>
      <dsp:spPr>
        <a:xfrm>
          <a:off x="1810512" y="4773242"/>
          <a:ext cx="1810512" cy="1074140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LENGUAJE Y CCSS</a:t>
          </a:r>
        </a:p>
      </dsp:txBody>
      <dsp:txXfrm>
        <a:off x="1810512" y="4773242"/>
        <a:ext cx="1810512" cy="1074140"/>
      </dsp:txXfrm>
    </dsp:sp>
    <dsp:sp modelId="{71BC771D-8878-4F6C-8563-D7FFAF70CD3C}">
      <dsp:nvSpPr>
        <dsp:cNvPr id="0" name=""/>
        <dsp:cNvSpPr/>
      </dsp:nvSpPr>
      <dsp:spPr>
        <a:xfrm>
          <a:off x="3621024" y="4773242"/>
          <a:ext cx="1810512" cy="1074140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CREATIVIDAD</a:t>
          </a:r>
        </a:p>
      </dsp:txBody>
      <dsp:txXfrm>
        <a:off x="3621024" y="4773242"/>
        <a:ext cx="1810512" cy="1074140"/>
      </dsp:txXfrm>
    </dsp:sp>
    <dsp:sp modelId="{740D2330-2844-421F-8B55-0C9B21DB3A66}">
      <dsp:nvSpPr>
        <dsp:cNvPr id="0" name=""/>
        <dsp:cNvSpPr/>
      </dsp:nvSpPr>
      <dsp:spPr>
        <a:xfrm>
          <a:off x="5431536" y="4773242"/>
          <a:ext cx="1810512" cy="107414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ÁREA ARTÍSTICA</a:t>
          </a:r>
        </a:p>
      </dsp:txBody>
      <dsp:txXfrm>
        <a:off x="5431536" y="4773242"/>
        <a:ext cx="1810512" cy="1074140"/>
      </dsp:txXfrm>
    </dsp:sp>
    <dsp:sp modelId="{C9C95527-9777-4731-91CA-C7E1E1E65CB8}">
      <dsp:nvSpPr>
        <dsp:cNvPr id="0" name=""/>
        <dsp:cNvSpPr/>
      </dsp:nvSpPr>
      <dsp:spPr>
        <a:xfrm rot="10800000">
          <a:off x="0" y="2659"/>
          <a:ext cx="7242048" cy="3591364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PERTENECEN A LA SEGUNDA LENTE DE PFEIFFER</a:t>
          </a:r>
        </a:p>
      </dsp:txBody>
      <dsp:txXfrm rot="10800000">
        <a:off x="0" y="2659"/>
        <a:ext cx="7242048" cy="23335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765E5-AE23-466B-89A1-581E85BC8D21}">
      <dsp:nvSpPr>
        <dsp:cNvPr id="0" name=""/>
        <dsp:cNvSpPr/>
      </dsp:nvSpPr>
      <dsp:spPr>
        <a:xfrm>
          <a:off x="1020487" y="637296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80A52-3E79-4080-B3F2-19BD11FF2E58}">
      <dsp:nvSpPr>
        <dsp:cNvPr id="0" name=""/>
        <dsp:cNvSpPr/>
      </dsp:nvSpPr>
      <dsp:spPr>
        <a:xfrm>
          <a:off x="393" y="1868159"/>
          <a:ext cx="3138750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SON AQUELLAS QUE PERTENECEN  A LAS MATERIAS DE CIENCIAS, TECNOLOGÍA, INGENIERÍA Y MATEMÁTICAS</a:t>
          </a:r>
        </a:p>
      </dsp:txBody>
      <dsp:txXfrm>
        <a:off x="393" y="1868159"/>
        <a:ext cx="3138750" cy="588515"/>
      </dsp:txXfrm>
    </dsp:sp>
    <dsp:sp modelId="{AAB49949-7305-4200-9817-A84752B22215}">
      <dsp:nvSpPr>
        <dsp:cNvPr id="0" name=""/>
        <dsp:cNvSpPr/>
      </dsp:nvSpPr>
      <dsp:spPr>
        <a:xfrm>
          <a:off x="393" y="2518209"/>
          <a:ext cx="3138750" cy="1195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777E5-BD62-4662-8B0D-CEDDDA98AEBE}">
      <dsp:nvSpPr>
        <dsp:cNvPr id="0" name=""/>
        <dsp:cNvSpPr/>
      </dsp:nvSpPr>
      <dsp:spPr>
        <a:xfrm>
          <a:off x="4708518" y="637296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77807-5525-44B4-988A-13AB1687E336}">
      <dsp:nvSpPr>
        <dsp:cNvPr id="0" name=""/>
        <dsp:cNvSpPr/>
      </dsp:nvSpPr>
      <dsp:spPr>
        <a:xfrm>
          <a:off x="3688425" y="1868159"/>
          <a:ext cx="3138750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SEGUIMOS CON LA SEGUNDA LENTE DE PFEIFFER</a:t>
          </a:r>
        </a:p>
      </dsp:txBody>
      <dsp:txXfrm>
        <a:off x="3688425" y="1868159"/>
        <a:ext cx="3138750" cy="588515"/>
      </dsp:txXfrm>
    </dsp:sp>
    <dsp:sp modelId="{9E779EA8-B9BE-43EF-869B-8BF6BB0E9399}">
      <dsp:nvSpPr>
        <dsp:cNvPr id="0" name=""/>
        <dsp:cNvSpPr/>
      </dsp:nvSpPr>
      <dsp:spPr>
        <a:xfrm>
          <a:off x="3688425" y="2518209"/>
          <a:ext cx="3138750" cy="1195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0A045-1664-40E5-9676-D691B389FF49}">
      <dsp:nvSpPr>
        <dsp:cNvPr id="0" name=""/>
        <dsp:cNvSpPr/>
      </dsp:nvSpPr>
      <dsp:spPr>
        <a:xfrm>
          <a:off x="8396550" y="637296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31F8C-3323-4148-88A9-B35109484067}">
      <dsp:nvSpPr>
        <dsp:cNvPr id="0" name=""/>
        <dsp:cNvSpPr/>
      </dsp:nvSpPr>
      <dsp:spPr>
        <a:xfrm>
          <a:off x="7376456" y="1868159"/>
          <a:ext cx="3138750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ALGUNAS SON:</a:t>
          </a:r>
        </a:p>
      </dsp:txBody>
      <dsp:txXfrm>
        <a:off x="7376456" y="1868159"/>
        <a:ext cx="3138750" cy="588515"/>
      </dsp:txXfrm>
    </dsp:sp>
    <dsp:sp modelId="{2917B4A4-5D16-4CFB-AAF0-1A7DF0890612}">
      <dsp:nvSpPr>
        <dsp:cNvPr id="0" name=""/>
        <dsp:cNvSpPr/>
      </dsp:nvSpPr>
      <dsp:spPr>
        <a:xfrm>
          <a:off x="7376456" y="2518209"/>
          <a:ext cx="3138750" cy="1195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INTERES POR EL ANÁLISIS NUMÉRICO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BUENA MEMORIA PARA RETENER DATOS Y SOLUCIONES A LOS PROBLEMAS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SON FLEXIBLES A LA HORA DE RESOLVER PROBLEMAS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RAZONAN EFECTIVA Y EFICIENTEMENTE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RESUELVEN PROBLEMAS DE MANERA INTUITIVA...</a:t>
          </a:r>
        </a:p>
      </dsp:txBody>
      <dsp:txXfrm>
        <a:off x="7376456" y="2518209"/>
        <a:ext cx="3138750" cy="11958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AD9ED-80F0-4758-A105-74CFAF99EA6E}">
      <dsp:nvSpPr>
        <dsp:cNvPr id="0" name=""/>
        <dsp:cNvSpPr/>
      </dsp:nvSpPr>
      <dsp:spPr>
        <a:xfrm>
          <a:off x="564387" y="9146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A906A-B4EB-4745-A693-7CA441D8EC0B}">
      <dsp:nvSpPr>
        <dsp:cNvPr id="0" name=""/>
        <dsp:cNvSpPr/>
      </dsp:nvSpPr>
      <dsp:spPr>
        <a:xfrm>
          <a:off x="564387" y="1705990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SON AQUELLAS QUE PERTENECEN A LAS ASIGNATURAS DE LENGUA, LITERATURA, HISTORIA, FILOSOFIA...</a:t>
          </a:r>
        </a:p>
      </dsp:txBody>
      <dsp:txXfrm>
        <a:off x="564387" y="1705990"/>
        <a:ext cx="4315781" cy="647367"/>
      </dsp:txXfrm>
    </dsp:sp>
    <dsp:sp modelId="{E774553A-B895-4E04-AA86-5DB788EEFD34}">
      <dsp:nvSpPr>
        <dsp:cNvPr id="0" name=""/>
        <dsp:cNvSpPr/>
      </dsp:nvSpPr>
      <dsp:spPr>
        <a:xfrm>
          <a:off x="564387" y="2440019"/>
          <a:ext cx="4315781" cy="1902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6E4B9-A567-4BD6-9A3D-678C18D72FDB}">
      <dsp:nvSpPr>
        <dsp:cNvPr id="0" name=""/>
        <dsp:cNvSpPr/>
      </dsp:nvSpPr>
      <dsp:spPr>
        <a:xfrm>
          <a:off x="5635430" y="9146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646D5-9D6B-44C7-84A9-A1F6F1AC9F06}">
      <dsp:nvSpPr>
        <dsp:cNvPr id="0" name=""/>
        <dsp:cNvSpPr/>
      </dsp:nvSpPr>
      <dsp:spPr>
        <a:xfrm>
          <a:off x="5635430" y="1705990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ALGUNAS SON:</a:t>
          </a:r>
        </a:p>
      </dsp:txBody>
      <dsp:txXfrm>
        <a:off x="5635430" y="1705990"/>
        <a:ext cx="4315781" cy="647367"/>
      </dsp:txXfrm>
    </dsp:sp>
    <dsp:sp modelId="{B6CDF001-3871-4F90-B77D-DCE95E187346}">
      <dsp:nvSpPr>
        <dsp:cNvPr id="0" name=""/>
        <dsp:cNvSpPr/>
      </dsp:nvSpPr>
      <dsp:spPr>
        <a:xfrm>
          <a:off x="5635430" y="2440019"/>
          <a:ext cx="4315781" cy="1902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DISFRUTAN CON LA COMUNICACIÓN VERBAL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PREPARAN INTERVENCIONES ORALES A SUS COMPAÑEROS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GRAN SENTIDO DEL HUMOR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SUSPENDEN EL JUICIO Y MANTIENEN PUNTOS DE VISTA ALTERNATIVOS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SENSIBLES A TEMAS SOCIALES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ESTUDIAN E INVESTIGAN PROFUNDIZANDO EN LA MATERIA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 NIVEL ESCRITO PRESENTAN MIL RECURSOS, PARADOJAS, ESTRUCTURAS INVERSAS...</a:t>
          </a:r>
        </a:p>
      </dsp:txBody>
      <dsp:txXfrm>
        <a:off x="5635430" y="2440019"/>
        <a:ext cx="4315781" cy="19021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6DC3C-A302-4B11-B96B-6562E9AD9B46}">
      <dsp:nvSpPr>
        <dsp:cNvPr id="0" name=""/>
        <dsp:cNvSpPr/>
      </dsp:nvSpPr>
      <dsp:spPr>
        <a:xfrm>
          <a:off x="559800" y="21251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B4A72-3CE2-4A55-B800-F270908AA1B9}">
      <dsp:nvSpPr>
        <dsp:cNvPr id="0" name=""/>
        <dsp:cNvSpPr/>
      </dsp:nvSpPr>
      <dsp:spPr>
        <a:xfrm>
          <a:off x="559800" y="1893348"/>
          <a:ext cx="4320000" cy="789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SON AQUELLAS HABILIDADES QUE MUESTRAN LOS ALUMNOS ALTAMENTE ESPECIALIZADAS Y PERTENECEN A LAS ASIGNATURAS DE PLASTICA, MANUALIDADES, PINTURA, TEATRO...</a:t>
          </a:r>
        </a:p>
      </dsp:txBody>
      <dsp:txXfrm>
        <a:off x="559800" y="1893348"/>
        <a:ext cx="4320000" cy="789750"/>
      </dsp:txXfrm>
    </dsp:sp>
    <dsp:sp modelId="{C8C36BAF-C071-40CB-A364-F9A636B725A0}">
      <dsp:nvSpPr>
        <dsp:cNvPr id="0" name=""/>
        <dsp:cNvSpPr/>
      </dsp:nvSpPr>
      <dsp:spPr>
        <a:xfrm>
          <a:off x="559800" y="2761624"/>
          <a:ext cx="4320000" cy="1377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EE59A-4C1A-4397-8F64-5D612965036D}">
      <dsp:nvSpPr>
        <dsp:cNvPr id="0" name=""/>
        <dsp:cNvSpPr/>
      </dsp:nvSpPr>
      <dsp:spPr>
        <a:xfrm>
          <a:off x="5635800" y="21251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5AA7C-9F7B-4545-B49E-74406C1640AB}">
      <dsp:nvSpPr>
        <dsp:cNvPr id="0" name=""/>
        <dsp:cNvSpPr/>
      </dsp:nvSpPr>
      <dsp:spPr>
        <a:xfrm>
          <a:off x="5635800" y="1893348"/>
          <a:ext cx="4320000" cy="789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ALGUNAS SON:</a:t>
          </a:r>
        </a:p>
      </dsp:txBody>
      <dsp:txXfrm>
        <a:off x="5635800" y="1893348"/>
        <a:ext cx="4320000" cy="789750"/>
      </dsp:txXfrm>
    </dsp:sp>
    <dsp:sp modelId="{07FDFCD6-FFFD-41F6-9239-440917A21F24}">
      <dsp:nvSpPr>
        <dsp:cNvPr id="0" name=""/>
        <dsp:cNvSpPr/>
      </dsp:nvSpPr>
      <dsp:spPr>
        <a:xfrm>
          <a:off x="5635800" y="2761624"/>
          <a:ext cx="4320000" cy="1377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PREFIEREN COMPLEJIDAD Y FINALES ABIERTOS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GRAN FLUIDEZ DE PENSAMIENTOS Y UN GRAN NÚMERO DE IDEAS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SOLUCIONAN LOS PROBLEMAS DE MANERA ORIGINAL, IMPROVISAN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CRITICAN DE MANERA CONSTRUCTIVA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SON CONSCIENTES DE SU PROPIA CREATIVIDAD</a:t>
          </a: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MUESTRAN INTERÉS HACIA OTRAS PERSONAS QUE DESTACAN POR SUS COMPETENCIAS ARTÍSTICAS</a:t>
          </a:r>
          <a:endParaRPr lang="en-US" sz="1100" kern="1200" dirty="0"/>
        </a:p>
      </dsp:txBody>
      <dsp:txXfrm>
        <a:off x="5635800" y="2761624"/>
        <a:ext cx="4320000" cy="13771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98C47-748F-4B5F-B761-0C1BF06EF068}">
      <dsp:nvSpPr>
        <dsp:cNvPr id="0" name=""/>
        <dsp:cNvSpPr/>
      </dsp:nvSpPr>
      <dsp:spPr>
        <a:xfrm>
          <a:off x="0" y="879709"/>
          <a:ext cx="5961345" cy="1624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1064B-1C19-4F05-8EFF-DEE30D232F04}">
      <dsp:nvSpPr>
        <dsp:cNvPr id="0" name=""/>
        <dsp:cNvSpPr/>
      </dsp:nvSpPr>
      <dsp:spPr>
        <a:xfrm>
          <a:off x="491284" y="1245127"/>
          <a:ext cx="893244" cy="893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C444D-2A44-451A-B4E1-7DB9B63E0382}">
      <dsp:nvSpPr>
        <dsp:cNvPr id="0" name=""/>
        <dsp:cNvSpPr/>
      </dsp:nvSpPr>
      <dsp:spPr>
        <a:xfrm>
          <a:off x="1875812" y="879709"/>
          <a:ext cx="4085532" cy="162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882" tIns="171882" rIns="171882" bIns="1718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PRIMERA ETAPA DE 0 A 18 MESES</a:t>
          </a:r>
        </a:p>
      </dsp:txBody>
      <dsp:txXfrm>
        <a:off x="1875812" y="879709"/>
        <a:ext cx="4085532" cy="1624080"/>
      </dsp:txXfrm>
    </dsp:sp>
    <dsp:sp modelId="{31C19DD7-D372-4558-8A8F-20EF3918635B}">
      <dsp:nvSpPr>
        <dsp:cNvPr id="0" name=""/>
        <dsp:cNvSpPr/>
      </dsp:nvSpPr>
      <dsp:spPr>
        <a:xfrm>
          <a:off x="0" y="2909810"/>
          <a:ext cx="5961345" cy="1624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B1BC2-7ED8-4584-AA40-3D17F820CB6A}">
      <dsp:nvSpPr>
        <dsp:cNvPr id="0" name=""/>
        <dsp:cNvSpPr/>
      </dsp:nvSpPr>
      <dsp:spPr>
        <a:xfrm>
          <a:off x="491284" y="3275227"/>
          <a:ext cx="893244" cy="893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6E08E-EF77-4723-AB99-B843B6EA8271}">
      <dsp:nvSpPr>
        <dsp:cNvPr id="0" name=""/>
        <dsp:cNvSpPr/>
      </dsp:nvSpPr>
      <dsp:spPr>
        <a:xfrm>
          <a:off x="1875812" y="2909810"/>
          <a:ext cx="4085532" cy="162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882" tIns="171882" rIns="171882" bIns="1718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 EL NIÑO SE SIENTE CUIDADO POR SUS PADRES SE BENEFICIA DEL DESARROLLO DEL OPTIMISMO, LA CONFIANZA Y SEGURIDAD.</a:t>
          </a:r>
        </a:p>
      </dsp:txBody>
      <dsp:txXfrm>
        <a:off x="1875812" y="2909810"/>
        <a:ext cx="4085532" cy="16240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F1D87-7E1A-4E72-9D86-E4B5E417EF5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F4DD5-65B8-4ECA-9EAB-E8EC6A5086F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FDF8B-6359-4DA4-8065-41D68126A98E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SEGUNDA ETAPA DE 18 MESES A 3 AÑOS</a:t>
          </a:r>
        </a:p>
      </dsp:txBody>
      <dsp:txXfrm>
        <a:off x="2039300" y="956381"/>
        <a:ext cx="4474303" cy="1765627"/>
      </dsp:txXfrm>
    </dsp:sp>
    <dsp:sp modelId="{0E405BA7-9A19-458D-97CD-ED778BAF4C9A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E649D-1557-4E0B-8604-9CE3FDAD4C39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BD5A8-EBD2-4AB2-BC08-12AD857705C1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MEDIDA QUE EL NIÑO APRENDE HABILIDADES, DESARROLLA SU AUTOESTIMA E INDEPENDENCIA Y LA DIFERENCIA ENTRE EL BIEN Y EL MAL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TEMA 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CARACTERÍSTICAS DEL ALUMNADO CON AACC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EF97A92-3DC7-4C33-B7B2-104E47EE6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275" y="406195"/>
            <a:ext cx="15906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41E5-3A19-4520-AA3A-1904C689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ÁREAS STEM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92E1E2-E2FA-40B0-93EC-DF9D6ACED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5662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707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83C7-1AAB-4B51-93CB-162BD9DB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ÁREA LENGUA Y CIENCIAS SOCIALES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A0261C-17A6-4C09-BB79-361DEF0FA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2910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972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A3A9-8CDF-447D-987D-BBCA45BA1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CREATIVIDAD Y ÁREA ARTÍSTICA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40D4E5-A998-4589-8B11-15494D3F6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0508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99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9F7D6-9829-43C0-8716-DA6D4D18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400">
                <a:solidFill>
                  <a:schemeClr val="accent1"/>
                </a:solidFill>
                <a:cs typeface="Calibri Light"/>
              </a:rPr>
              <a:t>DESARROLLO SOCIOEMOCIONAL</a:t>
            </a:r>
            <a:endParaRPr lang="en-US" sz="3400">
              <a:solidFill>
                <a:schemeClr val="accent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773B-5DC5-4BF7-8C60-46752F4CB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ERIK ERIKSON AFIRMA QUE EL DESARROLLO EMOCIONAL Y SOCIAL SE PUEDE DEFINIR EN CUATRO ETAPAS</a:t>
            </a:r>
          </a:p>
          <a:p>
            <a:pPr marL="914400" lvl="2" indent="0">
              <a:buNone/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68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4F2BC-5A38-4741-8E88-065C47E1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  <a:cs typeface="Calibri Light"/>
              </a:rPr>
              <a:t>ESPERANZA</a:t>
            </a:r>
            <a:endParaRPr lang="en-US" sz="4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C3B8B-8D3A-4B9F-8020-033A9174B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519025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807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DCC7F-E23D-491A-B111-C6EF3CCD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VOLUNTAD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F2DC614-CE1A-444E-8104-3DF982094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4213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155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7A917-A4AD-4AB3-B52F-242B1A36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PROPÓSITO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76699A-794B-47EF-910B-1C3B65F41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8506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432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4A394-BF91-40E7-BE03-D3B26A29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  <a:cs typeface="Calibri Light"/>
              </a:rPr>
              <a:t>COMPETENCIA</a:t>
            </a:r>
            <a:endParaRPr lang="en-US" sz="41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9F4965-30DE-45A0-8AEC-50670F960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6602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77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F96B304-D800-4032-9AC8-49284FB57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97FB59-56CD-489F-870D-1CC0984A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DESARROLLO SOCIOEMOCIONAL AACC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DE244E-B603-4424-8C5E-C77DADE387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0344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848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BBF4B0-C6C1-4ECF-9236-F1BBBC19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cs typeface="Calibri Light"/>
              </a:rPr>
              <a:t>PERFECCIONISMO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A850-1C36-4E0C-BFD4-EF3982C75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cs typeface="Calibri"/>
              </a:rPr>
              <a:t>CONSTRUCTO MULTIDIMENSIONAL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DOS TIPOS SANO E INSANO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LOS ALUMNOS CON AACC TIENDEN MÁS ESTE PATRÓN SANO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UNA MINORÍA AL INSANO (PERFECCIONISMO NEURÓTICO)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FACILITA LA IDENTIFICACIÓN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LA DIFERENCIA ENTRE LOS DOS TIPOS SON LOS ESTADOS DE ANSIEDAD Y RIGIDEZ QUE PUEDE CONDUCIR AL ALUMNO A NO RESPONSABILIZARSE DE LA TAREA.</a:t>
            </a:r>
          </a:p>
          <a:p>
            <a:endParaRPr lang="en-US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22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74113-9634-4664-9129-89621DAD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CONTENIDO ESENCIAL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BFE545-E8D3-48CB-A8FD-D5F3909A2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92100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4438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01846-8980-4501-A919-7AA6E757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SOBREEXCITABILIDAD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A7F4-35C9-4976-A2FA-7B66A9826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>
                <a:cs typeface="Calibri"/>
              </a:rPr>
              <a:t> DABROWSKI CON SU TEORÍA DE LA DESINTEGRACIÓN POSITIVA:</a:t>
            </a:r>
            <a:endParaRPr lang="en-US" sz="1500"/>
          </a:p>
          <a:p>
            <a:pPr marL="0" indent="0">
              <a:buNone/>
            </a:pPr>
            <a:endParaRPr lang="en-US" sz="1500">
              <a:cs typeface="Calibri"/>
            </a:endParaRPr>
          </a:p>
          <a:p>
            <a:pPr lvl="1"/>
            <a:r>
              <a:rPr lang="en-US" sz="1500">
                <a:cs typeface="Calibri"/>
              </a:rPr>
              <a:t>PROCESO DE MADUREZ Y EVOLUCIÓN DE LA PERSONALIDAD QUE SE DÁ EN LA PERSONA QUE COINCIDE CON UN CONFLICTO INTERNO O EXTERNO Y COMO RESULTADO LAS ESTRUCTURAS PSICOLÓGICAS SE DESMORONAN, CAUSANDO ANSIEDAD Y COMPORTAMIENTOS NEURÓTICOS COMO MECANISMO DE DEFENSA, SI LA PERSONA TRANSITA ESTOS MOMENTOS LLEGA A UNA INTEGRACIÓN SECUNDARIA, TRANSFORMANDO SU IMAGEN INTERNA DE LA INTEGRACIÓN UNITARIA QUE LE LLEVÓ AL PROCESO.</a:t>
            </a:r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91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6D68-4175-4BC1-BD90-58BFF11A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SOBREEXCITABILIDAD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2760C5-9D98-4F2B-BB3D-750EA7042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2573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780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103D-68E3-4BC1-AD89-972C0566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Calibri Light"/>
              </a:rPr>
              <a:t>DESVENTAJA SOCIAL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0645C8-5842-42A6-9FB9-D476415FD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9188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398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9B8B77-81A3-4F43-8F82-2151F099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cs typeface="Calibri Light"/>
              </a:rPr>
              <a:t>CARACTERÍSTICAS GENERALES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FE25-7B94-424F-90A2-32000C4D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cs typeface="Calibri"/>
              </a:rPr>
              <a:t>EL ENFOQUE ES EL MODELO TRIPARTITO DE PFEIFFER CON SUS TRES LENTES.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SON LAS CARACTERÍSTICAS MÁS COMUNES ORGANIZADAS DE ACUERDO A DETERMINADAS ÁREAS ESPECÍFICAS O DOMINIOS:</a:t>
            </a:r>
          </a:p>
          <a:p>
            <a:pPr lvl="1"/>
            <a:r>
              <a:rPr lang="en-US">
                <a:solidFill>
                  <a:srgbClr val="000000"/>
                </a:solidFill>
                <a:cs typeface="Calibri"/>
              </a:rPr>
              <a:t>APTITUDES INTELECTUALES GENERALES</a:t>
            </a:r>
          </a:p>
          <a:p>
            <a:pPr lvl="1"/>
            <a:r>
              <a:rPr lang="en-US">
                <a:solidFill>
                  <a:srgbClr val="000000"/>
                </a:solidFill>
                <a:cs typeface="Calibri"/>
              </a:rPr>
              <a:t>APTITUDES ACADÉMICAS ESPECÍFICAS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ATENCIÓN AL DESARROLLO SOCIOEMOCIONAL DEL ALUMNADO CON AACC.</a:t>
            </a:r>
          </a:p>
          <a:p>
            <a:endParaRPr lang="en-US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115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157AC0-152F-423F-99B8-4E3AEDEDDC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3278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2F564-5A12-4986-B397-A8846CC9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ENFOQUE TRIPARTITO DE LAS CARACTERÍSTICAS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948543-F436-47E4-99F2-B789051358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193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670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C4C56-9B4C-445F-A072-4FDE3CBA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cs typeface="Calibri Light"/>
              </a:rPr>
              <a:t>CARACTERÍSTICAS GENERALES</a:t>
            </a:r>
            <a:endParaRPr lang="en-US" sz="3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1957C9-A639-42D4-8A9F-6CF4847BEC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83908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615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2E1B1-776B-450C-AB44-C22DEEBAD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07" r="4" b="16891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FFAED7-916A-489E-948B-5662D6E6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chemeClr val="tx2"/>
                </a:solidFill>
                <a:cs typeface="Calibri Light"/>
              </a:rPr>
              <a:t>Aptitud Intelectual General </a:t>
            </a:r>
            <a:endParaRPr lang="en-US" sz="33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5D32-484F-4C7F-8816-2F78A0AE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cs typeface="Calibri"/>
              </a:rPr>
              <a:t>SON AQUELLAS APTITUDES QUE MUESTRA EL ALUMNADO CON AACC CON UN ALTO POTENCIAL Y ALTO RENDIMIENTO EN UN DOMINIO ESPECÍFICO.</a:t>
            </a:r>
          </a:p>
          <a:p>
            <a:r>
              <a:rPr lang="en-US" sz="1800" dirty="0">
                <a:solidFill>
                  <a:schemeClr val="tx2"/>
                </a:solidFill>
                <a:cs typeface="Calibri"/>
              </a:rPr>
              <a:t>TRES LENTES DE PFEIFFER</a:t>
            </a:r>
          </a:p>
          <a:p>
            <a:endParaRPr lang="en-US" sz="180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786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17A9D-526F-49E0-A20A-3B4C2B3F1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100">
                <a:solidFill>
                  <a:schemeClr val="accent1"/>
                </a:solidFill>
                <a:cs typeface="Calibri Light"/>
              </a:rPr>
              <a:t>APTITUDES INTELECTUALES GENERALES</a:t>
            </a:r>
            <a:endParaRPr lang="en-US" sz="410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C27-5D80-4BD2-B0B4-864F5AE78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NIVEL ELEVADO DE LENGUAJE Y ALTA COMPRENSIÓN VERBAL</a:t>
            </a:r>
          </a:p>
          <a:p>
            <a:r>
              <a:rPr lang="en-US" sz="2400">
                <a:cs typeface="Calibri"/>
              </a:rPr>
              <a:t>COMPETENCIAS DE COMUNICACIÓN AVANZADA </a:t>
            </a:r>
          </a:p>
          <a:p>
            <a:r>
              <a:rPr lang="en-US" sz="2400">
                <a:cs typeface="Calibri"/>
              </a:rPr>
              <a:t>ALTO RAZONAMIENTO PERCEPTIVO</a:t>
            </a:r>
          </a:p>
          <a:p>
            <a:r>
              <a:rPr lang="en-US" sz="2400">
                <a:cs typeface="Calibri"/>
              </a:rPr>
              <a:t>IDENTIFICAN CARACTERÍSTICAS EN NUEVOS CONCEPTOS O PROBLEMAS</a:t>
            </a:r>
          </a:p>
          <a:p>
            <a:r>
              <a:rPr lang="en-US" sz="2400">
                <a:cs typeface="Calibri"/>
              </a:rPr>
              <a:t>CAPACIDAD PARA RELACIONAR E INTEGRAR IDEAS DE DIVERSAS DISCIPLINAS</a:t>
            </a:r>
          </a:p>
          <a:p>
            <a:r>
              <a:rPr lang="en-US" sz="2400">
                <a:cs typeface="Calibri"/>
              </a:rPr>
              <a:t>METACOGNICIÓN SOBRE SUS APRENDIZAJES</a:t>
            </a:r>
          </a:p>
        </p:txBody>
      </p:sp>
    </p:spTree>
    <p:extLst>
      <p:ext uri="{BB962C8B-B14F-4D97-AF65-F5344CB8AC3E}">
        <p14:creationId xmlns:p14="http://schemas.microsoft.com/office/powerpoint/2010/main" val="159396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729F1-495E-4685-B1D9-5427E288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  <a:cs typeface="Calibri Light"/>
              </a:rPr>
              <a:t>APTITUDES ACADÉMICAS ESPECÍFICAS</a:t>
            </a:r>
            <a:endParaRPr lang="en-US" sz="41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BC9DE7-155A-47BE-8DE9-98AE2597D2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731527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210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F1489-D5E2-47A0-8B9E-644A9E54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400">
                <a:solidFill>
                  <a:schemeClr val="accent1"/>
                </a:solidFill>
                <a:cs typeface="Calibri Light"/>
              </a:rPr>
              <a:t>CARACTERÍSTICAS GENERALES (AAESPECÍFICAS)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F96B7-C054-43BA-90F6-B46C8F8B3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INTERES INTENSO Y SOSTENIDO HACÍA UNA MATERIA</a:t>
            </a:r>
          </a:p>
          <a:p>
            <a:r>
              <a:rPr lang="en-US" sz="2400">
                <a:cs typeface="Calibri"/>
              </a:rPr>
              <a:t>COLECCIONAN COSAS O HOBBIES RELACIONADOS CON ESE CAMPO</a:t>
            </a:r>
          </a:p>
          <a:p>
            <a:r>
              <a:rPr lang="en-US" sz="2400">
                <a:cs typeface="Calibri"/>
              </a:rPr>
              <a:t>EXAMINAN Y RECUERDAN DETALLES</a:t>
            </a:r>
          </a:p>
          <a:p>
            <a:r>
              <a:rPr lang="en-US" sz="2400">
                <a:cs typeface="Calibri"/>
              </a:rPr>
              <a:t>RECONOCEN ELEMENTOS CRÍTICOS Y LOS DETALLES EN LOS CONCEPTOS APRENDIDOS</a:t>
            </a:r>
          </a:p>
          <a:p>
            <a:r>
              <a:rPr lang="en-US" sz="2400">
                <a:cs typeface="Calibri"/>
              </a:rPr>
              <a:t>CAPACES DE ABSORBERUNA CANTIDAD DE INFORMACIÓN EXTRAORDINARIA</a:t>
            </a:r>
          </a:p>
          <a:p>
            <a:r>
              <a:rPr lang="en-US" sz="2400">
                <a:cs typeface="Calibri"/>
              </a:rPr>
              <a:t>CAPACIDAD DE APRENDIZAJE RÁPIDO DE LA ASIGNATURA</a:t>
            </a:r>
          </a:p>
          <a:p>
            <a:r>
              <a:rPr lang="en-US" sz="2400">
                <a:cs typeface="Calibri"/>
              </a:rPr>
              <a:t>LEEN MUCHO SOBRE LA MATERIA</a:t>
            </a:r>
          </a:p>
        </p:txBody>
      </p:sp>
    </p:spTree>
    <p:extLst>
      <p:ext uri="{BB962C8B-B14F-4D97-AF65-F5344CB8AC3E}">
        <p14:creationId xmlns:p14="http://schemas.microsoft.com/office/powerpoint/2010/main" val="47820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TEMA 2</vt:lpstr>
      <vt:lpstr>CONTENIDO ESENCIAL</vt:lpstr>
      <vt:lpstr>CARACTERÍSTICAS GENERALES</vt:lpstr>
      <vt:lpstr>ENFOQUE TRIPARTITO DE LAS CARACTERÍSTICAS</vt:lpstr>
      <vt:lpstr>CARACTERÍSTICAS GENERALES</vt:lpstr>
      <vt:lpstr>Aptitud Intelectual General </vt:lpstr>
      <vt:lpstr>APTITUDES INTELECTUALES GENERALES</vt:lpstr>
      <vt:lpstr>APTITUDES ACADÉMICAS ESPECÍFICAS</vt:lpstr>
      <vt:lpstr>CARACTERÍSTICAS GENERALES (AAESPECÍFICAS)</vt:lpstr>
      <vt:lpstr>ÁREAS STEM</vt:lpstr>
      <vt:lpstr>ÁREA LENGUA Y CIENCIAS SOCIALES</vt:lpstr>
      <vt:lpstr>CREATIVIDAD Y ÁREA ARTÍSTICA</vt:lpstr>
      <vt:lpstr>DESARROLLO SOCIOEMOCIONAL</vt:lpstr>
      <vt:lpstr>ESPERANZA</vt:lpstr>
      <vt:lpstr>VOLUNTAD</vt:lpstr>
      <vt:lpstr>PROPÓSITO</vt:lpstr>
      <vt:lpstr>COMPETENCIA</vt:lpstr>
      <vt:lpstr>DESARROLLO SOCIOEMOCIONAL AACC</vt:lpstr>
      <vt:lpstr>PERFECCIONISMO</vt:lpstr>
      <vt:lpstr>SOBREEXCITABILIDAD</vt:lpstr>
      <vt:lpstr>SOBREEXCITABILIDAD</vt:lpstr>
      <vt:lpstr>DESVENTAJA SOCIAL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841</cp:revision>
  <dcterms:created xsi:type="dcterms:W3CDTF">2020-05-06T16:36:02Z</dcterms:created>
  <dcterms:modified xsi:type="dcterms:W3CDTF">2020-05-07T10:24:50Z</dcterms:modified>
</cp:coreProperties>
</file>