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45AEE-DCCE-4E27-7FD0-14DE4BB10778}" v="3962" dt="2020-05-07T14:38:20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viewProps" Target="viewProp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presProps" Target="presProps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tableStyles" Target="tableStyle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theme" Target="theme/theme1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microsoft.com/office/2015/10/relationships/revisionInfo" Target="revisionInfo.xml" Id="rId22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7B517-4B79-4483-B2FD-4C914A6F25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F6F18D-24C7-47F4-A8E5-3B3803630EEE}">
      <dgm:prSet/>
      <dgm:spPr/>
      <dgm:t>
        <a:bodyPr/>
        <a:lstStyle/>
        <a:p>
          <a:r>
            <a:rPr lang="en-US"/>
            <a:t>CUATRO CREENCIAS FUNDAMENTALES</a:t>
          </a:r>
        </a:p>
      </dgm:t>
    </dgm:pt>
    <dgm:pt modelId="{125EF32B-E377-4934-B149-BA208B8FEE58}" type="parTrans" cxnId="{400C4BD1-C2E1-47CF-8383-12B02E0FC2DC}">
      <dgm:prSet/>
      <dgm:spPr/>
      <dgm:t>
        <a:bodyPr/>
        <a:lstStyle/>
        <a:p>
          <a:endParaRPr lang="en-US"/>
        </a:p>
      </dgm:t>
    </dgm:pt>
    <dgm:pt modelId="{2DE9C382-0CEF-42A9-967F-5AB4E1F7D20B}" type="sibTrans" cxnId="{400C4BD1-C2E1-47CF-8383-12B02E0FC2DC}">
      <dgm:prSet/>
      <dgm:spPr/>
      <dgm:t>
        <a:bodyPr/>
        <a:lstStyle/>
        <a:p>
          <a:endParaRPr lang="en-US"/>
        </a:p>
      </dgm:t>
    </dgm:pt>
    <dgm:pt modelId="{95DC9070-420E-4F34-BA5C-53F092460292}">
      <dgm:prSet/>
      <dgm:spPr/>
      <dgm:t>
        <a:bodyPr/>
        <a:lstStyle/>
        <a:p>
          <a:r>
            <a:rPr lang="en-US"/>
            <a:t>SIETE PRINCIPIOS ORIENTADORES</a:t>
          </a:r>
        </a:p>
      </dgm:t>
    </dgm:pt>
    <dgm:pt modelId="{D4DD4C03-3564-4E5F-9375-25A4C7CD2413}" type="parTrans" cxnId="{F3D9CD7C-713D-449D-A491-ACD2D2A1D819}">
      <dgm:prSet/>
      <dgm:spPr/>
      <dgm:t>
        <a:bodyPr/>
        <a:lstStyle/>
        <a:p>
          <a:endParaRPr lang="en-US"/>
        </a:p>
      </dgm:t>
    </dgm:pt>
    <dgm:pt modelId="{51EDF611-AED9-4A73-8BEE-88800DD06803}" type="sibTrans" cxnId="{F3D9CD7C-713D-449D-A491-ACD2D2A1D819}">
      <dgm:prSet/>
      <dgm:spPr/>
      <dgm:t>
        <a:bodyPr/>
        <a:lstStyle/>
        <a:p>
          <a:endParaRPr lang="en-US"/>
        </a:p>
      </dgm:t>
    </dgm:pt>
    <dgm:pt modelId="{4D61851F-EDE2-44EE-B10B-DDF61E449859}" type="pres">
      <dgm:prSet presAssocID="{AF57B517-4B79-4483-B2FD-4C914A6F25A5}" presName="root" presStyleCnt="0">
        <dgm:presLayoutVars>
          <dgm:dir/>
          <dgm:resizeHandles val="exact"/>
        </dgm:presLayoutVars>
      </dgm:prSet>
      <dgm:spPr/>
    </dgm:pt>
    <dgm:pt modelId="{43CF5439-A1C1-4A77-8CF6-92C1B439C1AB}" type="pres">
      <dgm:prSet presAssocID="{D2F6F18D-24C7-47F4-A8E5-3B3803630EEE}" presName="compNode" presStyleCnt="0"/>
      <dgm:spPr/>
    </dgm:pt>
    <dgm:pt modelId="{9CA31A1A-BCE2-4371-B8D9-F69C3535FA3F}" type="pres">
      <dgm:prSet presAssocID="{D2F6F18D-24C7-47F4-A8E5-3B3803630EEE}" presName="bgRect" presStyleLbl="bgShp" presStyleIdx="0" presStyleCnt="2"/>
      <dgm:spPr/>
    </dgm:pt>
    <dgm:pt modelId="{908E418F-9E7A-4154-B7F8-22A307560053}" type="pres">
      <dgm:prSet presAssocID="{D2F6F18D-24C7-47F4-A8E5-3B3803630E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0590DA67-33B7-4D88-B9BF-DCB1E82AF19E}" type="pres">
      <dgm:prSet presAssocID="{D2F6F18D-24C7-47F4-A8E5-3B3803630EEE}" presName="spaceRect" presStyleCnt="0"/>
      <dgm:spPr/>
    </dgm:pt>
    <dgm:pt modelId="{D09904A3-5FD5-46DE-A66B-FE952C5D9606}" type="pres">
      <dgm:prSet presAssocID="{D2F6F18D-24C7-47F4-A8E5-3B3803630EEE}" presName="parTx" presStyleLbl="revTx" presStyleIdx="0" presStyleCnt="2">
        <dgm:presLayoutVars>
          <dgm:chMax val="0"/>
          <dgm:chPref val="0"/>
        </dgm:presLayoutVars>
      </dgm:prSet>
      <dgm:spPr/>
    </dgm:pt>
    <dgm:pt modelId="{4CFD077F-4C9C-4AF3-A5C1-B5DD0541916E}" type="pres">
      <dgm:prSet presAssocID="{2DE9C382-0CEF-42A9-967F-5AB4E1F7D20B}" presName="sibTrans" presStyleCnt="0"/>
      <dgm:spPr/>
    </dgm:pt>
    <dgm:pt modelId="{567A0FC6-3BE7-4666-849C-F31BCD7568A2}" type="pres">
      <dgm:prSet presAssocID="{95DC9070-420E-4F34-BA5C-53F092460292}" presName="compNode" presStyleCnt="0"/>
      <dgm:spPr/>
    </dgm:pt>
    <dgm:pt modelId="{D568AFD2-EB99-44BC-B37F-6BE8FE46697C}" type="pres">
      <dgm:prSet presAssocID="{95DC9070-420E-4F34-BA5C-53F092460292}" presName="bgRect" presStyleLbl="bgShp" presStyleIdx="1" presStyleCnt="2"/>
      <dgm:spPr/>
    </dgm:pt>
    <dgm:pt modelId="{F38D2623-C3D7-47A6-BB26-D2DFB21DCD1C}" type="pres">
      <dgm:prSet presAssocID="{95DC9070-420E-4F34-BA5C-53F0924602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7"/>
        </a:ext>
      </dgm:extLst>
    </dgm:pt>
    <dgm:pt modelId="{D726C591-B48B-4A3F-91D5-062EA9865EB4}" type="pres">
      <dgm:prSet presAssocID="{95DC9070-420E-4F34-BA5C-53F092460292}" presName="spaceRect" presStyleCnt="0"/>
      <dgm:spPr/>
    </dgm:pt>
    <dgm:pt modelId="{9FBBAF7F-5010-473B-97B8-44AE8E500185}" type="pres">
      <dgm:prSet presAssocID="{95DC9070-420E-4F34-BA5C-53F09246029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37E164F-B24A-450F-98E0-A1F7EBDC9900}" type="presOf" srcId="{95DC9070-420E-4F34-BA5C-53F092460292}" destId="{9FBBAF7F-5010-473B-97B8-44AE8E500185}" srcOrd="0" destOrd="0" presId="urn:microsoft.com/office/officeart/2018/2/layout/IconVerticalSolidList"/>
    <dgm:cxn modelId="{8522AC56-379F-4F7D-9DA4-C3D1E939173C}" type="presOf" srcId="{D2F6F18D-24C7-47F4-A8E5-3B3803630EEE}" destId="{D09904A3-5FD5-46DE-A66B-FE952C5D9606}" srcOrd="0" destOrd="0" presId="urn:microsoft.com/office/officeart/2018/2/layout/IconVerticalSolidList"/>
    <dgm:cxn modelId="{F3D9CD7C-713D-449D-A491-ACD2D2A1D819}" srcId="{AF57B517-4B79-4483-B2FD-4C914A6F25A5}" destId="{95DC9070-420E-4F34-BA5C-53F092460292}" srcOrd="1" destOrd="0" parTransId="{D4DD4C03-3564-4E5F-9375-25A4C7CD2413}" sibTransId="{51EDF611-AED9-4A73-8BEE-88800DD06803}"/>
    <dgm:cxn modelId="{400C4BD1-C2E1-47CF-8383-12B02E0FC2DC}" srcId="{AF57B517-4B79-4483-B2FD-4C914A6F25A5}" destId="{D2F6F18D-24C7-47F4-A8E5-3B3803630EEE}" srcOrd="0" destOrd="0" parTransId="{125EF32B-E377-4934-B149-BA208B8FEE58}" sibTransId="{2DE9C382-0CEF-42A9-967F-5AB4E1F7D20B}"/>
    <dgm:cxn modelId="{5E5DD7F8-F15E-4B02-B36A-627FD093F7F9}" type="presOf" srcId="{AF57B517-4B79-4483-B2FD-4C914A6F25A5}" destId="{4D61851F-EDE2-44EE-B10B-DDF61E449859}" srcOrd="0" destOrd="0" presId="urn:microsoft.com/office/officeart/2018/2/layout/IconVerticalSolidList"/>
    <dgm:cxn modelId="{91FB3973-5D65-40B6-A57E-45CFB95D700D}" type="presParOf" srcId="{4D61851F-EDE2-44EE-B10B-DDF61E449859}" destId="{43CF5439-A1C1-4A77-8CF6-92C1B439C1AB}" srcOrd="0" destOrd="0" presId="urn:microsoft.com/office/officeart/2018/2/layout/IconVerticalSolidList"/>
    <dgm:cxn modelId="{04645317-3E67-457D-8909-0EA9DB817F7D}" type="presParOf" srcId="{43CF5439-A1C1-4A77-8CF6-92C1B439C1AB}" destId="{9CA31A1A-BCE2-4371-B8D9-F69C3535FA3F}" srcOrd="0" destOrd="0" presId="urn:microsoft.com/office/officeart/2018/2/layout/IconVerticalSolidList"/>
    <dgm:cxn modelId="{B8C54A03-D8B6-40E8-B5D1-D97B69393A0F}" type="presParOf" srcId="{43CF5439-A1C1-4A77-8CF6-92C1B439C1AB}" destId="{908E418F-9E7A-4154-B7F8-22A307560053}" srcOrd="1" destOrd="0" presId="urn:microsoft.com/office/officeart/2018/2/layout/IconVerticalSolidList"/>
    <dgm:cxn modelId="{9269F354-2174-4EA8-9397-384AD4D0C071}" type="presParOf" srcId="{43CF5439-A1C1-4A77-8CF6-92C1B439C1AB}" destId="{0590DA67-33B7-4D88-B9BF-DCB1E82AF19E}" srcOrd="2" destOrd="0" presId="urn:microsoft.com/office/officeart/2018/2/layout/IconVerticalSolidList"/>
    <dgm:cxn modelId="{4B2B978D-079A-4058-BC8A-C95E2CBA3969}" type="presParOf" srcId="{43CF5439-A1C1-4A77-8CF6-92C1B439C1AB}" destId="{D09904A3-5FD5-46DE-A66B-FE952C5D9606}" srcOrd="3" destOrd="0" presId="urn:microsoft.com/office/officeart/2018/2/layout/IconVerticalSolidList"/>
    <dgm:cxn modelId="{1FC01994-D159-439F-8254-B24916900D1B}" type="presParOf" srcId="{4D61851F-EDE2-44EE-B10B-DDF61E449859}" destId="{4CFD077F-4C9C-4AF3-A5C1-B5DD0541916E}" srcOrd="1" destOrd="0" presId="urn:microsoft.com/office/officeart/2018/2/layout/IconVerticalSolidList"/>
    <dgm:cxn modelId="{31D26A9C-30BA-4124-B8F0-B9F0289F914C}" type="presParOf" srcId="{4D61851F-EDE2-44EE-B10B-DDF61E449859}" destId="{567A0FC6-3BE7-4666-849C-F31BCD7568A2}" srcOrd="2" destOrd="0" presId="urn:microsoft.com/office/officeart/2018/2/layout/IconVerticalSolidList"/>
    <dgm:cxn modelId="{46A4E0CE-17E8-4C0E-81EC-5CEEEE567E15}" type="presParOf" srcId="{567A0FC6-3BE7-4666-849C-F31BCD7568A2}" destId="{D568AFD2-EB99-44BC-B37F-6BE8FE46697C}" srcOrd="0" destOrd="0" presId="urn:microsoft.com/office/officeart/2018/2/layout/IconVerticalSolidList"/>
    <dgm:cxn modelId="{E5B44AC4-8CBB-48AC-BEC9-A8980E30EC4D}" type="presParOf" srcId="{567A0FC6-3BE7-4666-849C-F31BCD7568A2}" destId="{F38D2623-C3D7-47A6-BB26-D2DFB21DCD1C}" srcOrd="1" destOrd="0" presId="urn:microsoft.com/office/officeart/2018/2/layout/IconVerticalSolidList"/>
    <dgm:cxn modelId="{81FC9B15-1160-4D7F-9BC3-5D5E5F2408BF}" type="presParOf" srcId="{567A0FC6-3BE7-4666-849C-F31BCD7568A2}" destId="{D726C591-B48B-4A3F-91D5-062EA9865EB4}" srcOrd="2" destOrd="0" presId="urn:microsoft.com/office/officeart/2018/2/layout/IconVerticalSolidList"/>
    <dgm:cxn modelId="{DC0DBA38-8710-4067-84A7-C13451D063A0}" type="presParOf" srcId="{567A0FC6-3BE7-4666-849C-F31BCD7568A2}" destId="{9FBBAF7F-5010-473B-97B8-44AE8E5001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04071F-4E4B-4646-956E-BE1E7911C0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012A60-A5E3-42C6-8E46-B2BC0D528206}">
      <dgm:prSet phldr="0"/>
      <dgm:spPr/>
      <dgm:t>
        <a:bodyPr/>
        <a:lstStyle/>
        <a:p>
          <a:pPr rtl="0"/>
          <a:r>
            <a:rPr lang="en-US" b="0" i="0" u="none" strike="noStrike" cap="none" baseline="0" noProof="0" dirty="0">
              <a:solidFill>
                <a:srgbClr val="010000"/>
              </a:solidFill>
              <a:latin typeface="Georgia Pro Cond Light"/>
            </a:rPr>
            <a:t>CREENCIAS FUNDAMENTALES</a:t>
          </a:r>
        </a:p>
      </dgm:t>
    </dgm:pt>
    <dgm:pt modelId="{CF205E2B-4C79-4C5D-8106-34F96597946C}" type="parTrans" cxnId="{A9297190-DA8C-472C-8A43-F07132C2864A}">
      <dgm:prSet/>
      <dgm:spPr/>
      <dgm:t>
        <a:bodyPr/>
        <a:lstStyle/>
        <a:p>
          <a:endParaRPr lang="en-US"/>
        </a:p>
      </dgm:t>
    </dgm:pt>
    <dgm:pt modelId="{5EE26FB8-731A-4DD0-8D08-6BBD405282C5}" type="sibTrans" cxnId="{A9297190-DA8C-472C-8A43-F07132C2864A}">
      <dgm:prSet/>
      <dgm:spPr/>
      <dgm:t>
        <a:bodyPr/>
        <a:lstStyle/>
        <a:p>
          <a:endParaRPr lang="en-US"/>
        </a:p>
      </dgm:t>
    </dgm:pt>
    <dgm:pt modelId="{9915BBE4-79BA-47A7-8E3C-AFCAA6A765DA}">
      <dgm:prSet/>
      <dgm:spPr/>
      <dgm:t>
        <a:bodyPr/>
        <a:lstStyle/>
        <a:p>
          <a:r>
            <a:rPr lang="en-US" dirty="0"/>
            <a:t>ES UN CONSTRUCTO SOCIAL Y PSICOLÓGICO</a:t>
          </a:r>
        </a:p>
      </dgm:t>
    </dgm:pt>
    <dgm:pt modelId="{57719990-CD8A-41AC-AEB4-D8BE5F28D48F}" type="parTrans" cxnId="{3E804D5B-E498-4CB7-AFCC-9A9BC05352D9}">
      <dgm:prSet/>
      <dgm:spPr/>
      <dgm:t>
        <a:bodyPr/>
        <a:lstStyle/>
        <a:p>
          <a:endParaRPr lang="en-US"/>
        </a:p>
      </dgm:t>
    </dgm:pt>
    <dgm:pt modelId="{19E77F5A-DE32-4D26-81D4-A0E718A58783}" type="sibTrans" cxnId="{3E804D5B-E498-4CB7-AFCC-9A9BC05352D9}">
      <dgm:prSet/>
      <dgm:spPr/>
      <dgm:t>
        <a:bodyPr/>
        <a:lstStyle/>
        <a:p>
          <a:endParaRPr lang="en-US"/>
        </a:p>
      </dgm:t>
    </dgm:pt>
    <dgm:pt modelId="{1BEE6847-9421-4E85-9F14-4EC919C499F3}">
      <dgm:prSet/>
      <dgm:spPr/>
      <dgm:t>
        <a:bodyPr/>
        <a:lstStyle/>
        <a:p>
          <a:r>
            <a:rPr lang="en-US" dirty="0"/>
            <a:t>PORQUE NOS SIRVE PARA PLANIFICAR Y GESTIONAR RECURSOS Y SERVICIOS NECESARIOS EN EL ÁMBITO EDUCATIVO PARA EL ALUMNADO CON AACC</a:t>
          </a:r>
        </a:p>
      </dgm:t>
    </dgm:pt>
    <dgm:pt modelId="{607307D8-E29D-4CDD-A235-F64D287993B8}" type="parTrans" cxnId="{8C8BDEE4-F25A-4F65-9292-57B60FD071C0}">
      <dgm:prSet/>
      <dgm:spPr/>
      <dgm:t>
        <a:bodyPr/>
        <a:lstStyle/>
        <a:p>
          <a:endParaRPr lang="en-US"/>
        </a:p>
      </dgm:t>
    </dgm:pt>
    <dgm:pt modelId="{208D167C-0B58-42EB-A2C7-2D2D84C10CB7}" type="sibTrans" cxnId="{8C8BDEE4-F25A-4F65-9292-57B60FD071C0}">
      <dgm:prSet/>
      <dgm:spPr/>
      <dgm:t>
        <a:bodyPr/>
        <a:lstStyle/>
        <a:p>
          <a:endParaRPr lang="en-US"/>
        </a:p>
      </dgm:t>
    </dgm:pt>
    <dgm:pt modelId="{8FE64707-45DA-41B0-BFDE-8FBE6DB5CE0E}">
      <dgm:prSet/>
      <dgm:spPr/>
      <dgm:t>
        <a:bodyPr/>
        <a:lstStyle/>
        <a:p>
          <a:r>
            <a:rPr lang="en-US" dirty="0"/>
            <a:t>PORQUE ESTRUCTURA Y ESTIMULA LA INVESTIGACIÓN DE LAS AACC</a:t>
          </a:r>
        </a:p>
      </dgm:t>
    </dgm:pt>
    <dgm:pt modelId="{4CC83728-0772-4E39-A7A5-B7E8A7CF6D8F}" type="parTrans" cxnId="{8D39D309-AC63-434F-BC65-9D6BEC08B93B}">
      <dgm:prSet/>
      <dgm:spPr/>
      <dgm:t>
        <a:bodyPr/>
        <a:lstStyle/>
        <a:p>
          <a:endParaRPr lang="en-US"/>
        </a:p>
      </dgm:t>
    </dgm:pt>
    <dgm:pt modelId="{C752A57E-BC71-4D9E-A835-04B51CB736E9}" type="sibTrans" cxnId="{8D39D309-AC63-434F-BC65-9D6BEC08B93B}">
      <dgm:prSet/>
      <dgm:spPr/>
      <dgm:t>
        <a:bodyPr/>
        <a:lstStyle/>
        <a:p>
          <a:endParaRPr lang="en-US"/>
        </a:p>
      </dgm:t>
    </dgm:pt>
    <dgm:pt modelId="{9418436D-5524-46CB-A15C-A31519F15D63}">
      <dgm:prSet/>
      <dgm:spPr/>
      <dgm:t>
        <a:bodyPr/>
        <a:lstStyle/>
        <a:p>
          <a:r>
            <a:rPr lang="en-US" dirty="0"/>
            <a:t>CREAR EN LOS CENTROS INTERVENCIONES EDUCATIVAS ESPECIALIZADAS</a:t>
          </a:r>
        </a:p>
      </dgm:t>
    </dgm:pt>
    <dgm:pt modelId="{59551355-F6C0-484E-8290-2CC854D76B00}" type="parTrans" cxnId="{48CEC7F4-24AD-4120-9BA7-52F6ADE51937}">
      <dgm:prSet/>
      <dgm:spPr/>
      <dgm:t>
        <a:bodyPr/>
        <a:lstStyle/>
        <a:p>
          <a:endParaRPr lang="en-US"/>
        </a:p>
      </dgm:t>
    </dgm:pt>
    <dgm:pt modelId="{CBE44EDA-1B3E-4162-903A-B8F429AB6173}" type="sibTrans" cxnId="{48CEC7F4-24AD-4120-9BA7-52F6ADE51937}">
      <dgm:prSet/>
      <dgm:spPr/>
      <dgm:t>
        <a:bodyPr/>
        <a:lstStyle/>
        <a:p>
          <a:endParaRPr lang="en-US"/>
        </a:p>
      </dgm:t>
    </dgm:pt>
    <dgm:pt modelId="{DA63EA24-7955-4291-B883-F87CB89FED54}" type="pres">
      <dgm:prSet presAssocID="{E104071F-4E4B-4646-956E-BE1E7911C05E}" presName="linear" presStyleCnt="0">
        <dgm:presLayoutVars>
          <dgm:animLvl val="lvl"/>
          <dgm:resizeHandles val="exact"/>
        </dgm:presLayoutVars>
      </dgm:prSet>
      <dgm:spPr/>
    </dgm:pt>
    <dgm:pt modelId="{4F3AA94F-9B9F-478C-AB3E-402A3CF41A52}" type="pres">
      <dgm:prSet presAssocID="{A9012A60-A5E3-42C6-8E46-B2BC0D52820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D15EF9-51D4-4CC3-A8C0-F30DE8239EC4}" type="pres">
      <dgm:prSet presAssocID="{5EE26FB8-731A-4DD0-8D08-6BBD405282C5}" presName="spacer" presStyleCnt="0"/>
      <dgm:spPr/>
    </dgm:pt>
    <dgm:pt modelId="{18AB4A26-8C15-44A2-A434-711E51107FDB}" type="pres">
      <dgm:prSet presAssocID="{9915BBE4-79BA-47A7-8E3C-AFCAA6A765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28B9AB7-053E-43C4-BB14-6B4D4C25A7F4}" type="pres">
      <dgm:prSet presAssocID="{19E77F5A-DE32-4D26-81D4-A0E718A58783}" presName="spacer" presStyleCnt="0"/>
      <dgm:spPr/>
    </dgm:pt>
    <dgm:pt modelId="{6472CE67-8A24-4150-BC7A-342ADB7C0182}" type="pres">
      <dgm:prSet presAssocID="{1BEE6847-9421-4E85-9F14-4EC919C499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49F7FBC-F98F-4864-84A4-66B56AC21C4C}" type="pres">
      <dgm:prSet presAssocID="{208D167C-0B58-42EB-A2C7-2D2D84C10CB7}" presName="spacer" presStyleCnt="0"/>
      <dgm:spPr/>
    </dgm:pt>
    <dgm:pt modelId="{D4D52596-05C6-48B3-A146-412C1D9A4C45}" type="pres">
      <dgm:prSet presAssocID="{8FE64707-45DA-41B0-BFDE-8FBE6DB5CE0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F58F50-DBEB-4AC3-972E-A10A2119E6D3}" type="pres">
      <dgm:prSet presAssocID="{C752A57E-BC71-4D9E-A835-04B51CB736E9}" presName="spacer" presStyleCnt="0"/>
      <dgm:spPr/>
    </dgm:pt>
    <dgm:pt modelId="{DFE879A5-0D57-4D77-B4B0-84514DBA2F54}" type="pres">
      <dgm:prSet presAssocID="{9418436D-5524-46CB-A15C-A31519F15D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D39D309-AC63-434F-BC65-9D6BEC08B93B}" srcId="{E104071F-4E4B-4646-956E-BE1E7911C05E}" destId="{8FE64707-45DA-41B0-BFDE-8FBE6DB5CE0E}" srcOrd="3" destOrd="0" parTransId="{4CC83728-0772-4E39-A7A5-B7E8A7CF6D8F}" sibTransId="{C752A57E-BC71-4D9E-A835-04B51CB736E9}"/>
    <dgm:cxn modelId="{403C220B-3F3A-4F8A-AE88-DBDE2831394D}" type="presOf" srcId="{E104071F-4E4B-4646-956E-BE1E7911C05E}" destId="{DA63EA24-7955-4291-B883-F87CB89FED54}" srcOrd="0" destOrd="0" presId="urn:microsoft.com/office/officeart/2005/8/layout/vList2"/>
    <dgm:cxn modelId="{62ECE41E-7876-4F6F-9535-C23639288C33}" type="presOf" srcId="{8FE64707-45DA-41B0-BFDE-8FBE6DB5CE0E}" destId="{D4D52596-05C6-48B3-A146-412C1D9A4C45}" srcOrd="0" destOrd="0" presId="urn:microsoft.com/office/officeart/2005/8/layout/vList2"/>
    <dgm:cxn modelId="{2FD86C29-49B2-4B4A-ADE4-56AADBB94674}" type="presOf" srcId="{9418436D-5524-46CB-A15C-A31519F15D63}" destId="{DFE879A5-0D57-4D77-B4B0-84514DBA2F54}" srcOrd="0" destOrd="0" presId="urn:microsoft.com/office/officeart/2005/8/layout/vList2"/>
    <dgm:cxn modelId="{23C3D229-38BD-4ECF-9C04-178F65BE1D94}" type="presOf" srcId="{9915BBE4-79BA-47A7-8E3C-AFCAA6A765DA}" destId="{18AB4A26-8C15-44A2-A434-711E51107FDB}" srcOrd="0" destOrd="0" presId="urn:microsoft.com/office/officeart/2005/8/layout/vList2"/>
    <dgm:cxn modelId="{3E804D5B-E498-4CB7-AFCC-9A9BC05352D9}" srcId="{E104071F-4E4B-4646-956E-BE1E7911C05E}" destId="{9915BBE4-79BA-47A7-8E3C-AFCAA6A765DA}" srcOrd="1" destOrd="0" parTransId="{57719990-CD8A-41AC-AEB4-D8BE5F28D48F}" sibTransId="{19E77F5A-DE32-4D26-81D4-A0E718A58783}"/>
    <dgm:cxn modelId="{685C246A-40B8-4228-8254-35B281108863}" type="presOf" srcId="{A9012A60-A5E3-42C6-8E46-B2BC0D528206}" destId="{4F3AA94F-9B9F-478C-AB3E-402A3CF41A52}" srcOrd="0" destOrd="0" presId="urn:microsoft.com/office/officeart/2005/8/layout/vList2"/>
    <dgm:cxn modelId="{09D65087-225F-40C1-9196-D39B41AEA513}" type="presOf" srcId="{1BEE6847-9421-4E85-9F14-4EC919C499F3}" destId="{6472CE67-8A24-4150-BC7A-342ADB7C0182}" srcOrd="0" destOrd="0" presId="urn:microsoft.com/office/officeart/2005/8/layout/vList2"/>
    <dgm:cxn modelId="{A9297190-DA8C-472C-8A43-F07132C2864A}" srcId="{E104071F-4E4B-4646-956E-BE1E7911C05E}" destId="{A9012A60-A5E3-42C6-8E46-B2BC0D528206}" srcOrd="0" destOrd="0" parTransId="{CF205E2B-4C79-4C5D-8106-34F96597946C}" sibTransId="{5EE26FB8-731A-4DD0-8D08-6BBD405282C5}"/>
    <dgm:cxn modelId="{8C8BDEE4-F25A-4F65-9292-57B60FD071C0}" srcId="{E104071F-4E4B-4646-956E-BE1E7911C05E}" destId="{1BEE6847-9421-4E85-9F14-4EC919C499F3}" srcOrd="2" destOrd="0" parTransId="{607307D8-E29D-4CDD-A235-F64D287993B8}" sibTransId="{208D167C-0B58-42EB-A2C7-2D2D84C10CB7}"/>
    <dgm:cxn modelId="{48CEC7F4-24AD-4120-9BA7-52F6ADE51937}" srcId="{E104071F-4E4B-4646-956E-BE1E7911C05E}" destId="{9418436D-5524-46CB-A15C-A31519F15D63}" srcOrd="4" destOrd="0" parTransId="{59551355-F6C0-484E-8290-2CC854D76B00}" sibTransId="{CBE44EDA-1B3E-4162-903A-B8F429AB6173}"/>
    <dgm:cxn modelId="{DF206E94-AE52-474E-BC87-F942BFD28CAB}" type="presParOf" srcId="{DA63EA24-7955-4291-B883-F87CB89FED54}" destId="{4F3AA94F-9B9F-478C-AB3E-402A3CF41A52}" srcOrd="0" destOrd="0" presId="urn:microsoft.com/office/officeart/2005/8/layout/vList2"/>
    <dgm:cxn modelId="{57E7DF66-0525-406E-BF29-789CBEB3A644}" type="presParOf" srcId="{DA63EA24-7955-4291-B883-F87CB89FED54}" destId="{5CD15EF9-51D4-4CC3-A8C0-F30DE8239EC4}" srcOrd="1" destOrd="0" presId="urn:microsoft.com/office/officeart/2005/8/layout/vList2"/>
    <dgm:cxn modelId="{BAAF1677-0692-4987-B0AA-90377465FDDA}" type="presParOf" srcId="{DA63EA24-7955-4291-B883-F87CB89FED54}" destId="{18AB4A26-8C15-44A2-A434-711E51107FDB}" srcOrd="2" destOrd="0" presId="urn:microsoft.com/office/officeart/2005/8/layout/vList2"/>
    <dgm:cxn modelId="{4BF95844-1B91-47E5-8638-473F09CA815D}" type="presParOf" srcId="{DA63EA24-7955-4291-B883-F87CB89FED54}" destId="{C28B9AB7-053E-43C4-BB14-6B4D4C25A7F4}" srcOrd="3" destOrd="0" presId="urn:microsoft.com/office/officeart/2005/8/layout/vList2"/>
    <dgm:cxn modelId="{FD7F0963-D8E6-4DB8-AB52-FE07B845CFC8}" type="presParOf" srcId="{DA63EA24-7955-4291-B883-F87CB89FED54}" destId="{6472CE67-8A24-4150-BC7A-342ADB7C0182}" srcOrd="4" destOrd="0" presId="urn:microsoft.com/office/officeart/2005/8/layout/vList2"/>
    <dgm:cxn modelId="{3A26D3F5-F0A8-4312-A4D9-A9B06E83946A}" type="presParOf" srcId="{DA63EA24-7955-4291-B883-F87CB89FED54}" destId="{849F7FBC-F98F-4864-84A4-66B56AC21C4C}" srcOrd="5" destOrd="0" presId="urn:microsoft.com/office/officeart/2005/8/layout/vList2"/>
    <dgm:cxn modelId="{691B9A09-DDE5-4E55-96D9-1118B1303DF4}" type="presParOf" srcId="{DA63EA24-7955-4291-B883-F87CB89FED54}" destId="{D4D52596-05C6-48B3-A146-412C1D9A4C45}" srcOrd="6" destOrd="0" presId="urn:microsoft.com/office/officeart/2005/8/layout/vList2"/>
    <dgm:cxn modelId="{F04E5110-E615-4F14-914A-F2A439F22A5D}" type="presParOf" srcId="{DA63EA24-7955-4291-B883-F87CB89FED54}" destId="{74F58F50-DBEB-4AC3-972E-A10A2119E6D3}" srcOrd="7" destOrd="0" presId="urn:microsoft.com/office/officeart/2005/8/layout/vList2"/>
    <dgm:cxn modelId="{1848BEC8-3299-46F2-8947-81513D277FEF}" type="presParOf" srcId="{DA63EA24-7955-4291-B883-F87CB89FED54}" destId="{DFE879A5-0D57-4D77-B4B0-84514DBA2F5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E87BCD-3340-46FD-9F20-559B48A0E9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8D83D74-769F-4915-8BD7-4CEE7547D4E7}">
      <dgm:prSet/>
      <dgm:spPr/>
      <dgm:t>
        <a:bodyPr/>
        <a:lstStyle/>
        <a:p>
          <a:r>
            <a:rPr lang="en-US"/>
            <a:t>PARA IDENTIFICAR A LOS ALUMNOS CON AACC</a:t>
          </a:r>
        </a:p>
      </dgm:t>
    </dgm:pt>
    <dgm:pt modelId="{56BC9091-875B-4C96-8823-EFD016AF17A5}" type="parTrans" cxnId="{25955678-A255-4CE8-92C2-FB0C62F69428}">
      <dgm:prSet/>
      <dgm:spPr/>
      <dgm:t>
        <a:bodyPr/>
        <a:lstStyle/>
        <a:p>
          <a:endParaRPr lang="en-US"/>
        </a:p>
      </dgm:t>
    </dgm:pt>
    <dgm:pt modelId="{4A4B7C7F-B80B-4922-8BF0-3E2D31B0CEF1}" type="sibTrans" cxnId="{25955678-A255-4CE8-92C2-FB0C62F69428}">
      <dgm:prSet/>
      <dgm:spPr/>
      <dgm:t>
        <a:bodyPr/>
        <a:lstStyle/>
        <a:p>
          <a:endParaRPr lang="en-US"/>
        </a:p>
      </dgm:t>
    </dgm:pt>
    <dgm:pt modelId="{F8D46451-54D5-4E3F-8052-DDEEF1CC9D02}">
      <dgm:prSet/>
      <dgm:spPr/>
      <dgm:t>
        <a:bodyPr/>
        <a:lstStyle/>
        <a:p>
          <a:r>
            <a:rPr lang="en-US"/>
            <a:t>PARA DIFERENCIAR EN EL CENTRO EDUCATIVO LOS ALUMNOS CON AACC O ALTO RENDIMIENTO DE OTROS MENOS BRILLANTES</a:t>
          </a:r>
        </a:p>
      </dgm:t>
    </dgm:pt>
    <dgm:pt modelId="{6EAE3AB4-A214-4D06-8ACC-4E5B032D05B6}" type="parTrans" cxnId="{1A1CB9BB-CA8D-4B96-B8BB-1B9FBC6930CB}">
      <dgm:prSet/>
      <dgm:spPr/>
      <dgm:t>
        <a:bodyPr/>
        <a:lstStyle/>
        <a:p>
          <a:endParaRPr lang="en-US"/>
        </a:p>
      </dgm:t>
    </dgm:pt>
    <dgm:pt modelId="{6075DDB1-044B-4E64-BDE2-118BE05F2C3E}" type="sibTrans" cxnId="{1A1CB9BB-CA8D-4B96-B8BB-1B9FBC6930CB}">
      <dgm:prSet/>
      <dgm:spPr/>
      <dgm:t>
        <a:bodyPr/>
        <a:lstStyle/>
        <a:p>
          <a:endParaRPr lang="en-US"/>
        </a:p>
      </dgm:t>
    </dgm:pt>
    <dgm:pt modelId="{11A7A501-875B-4469-9438-D1CE1E6E7692}" type="pres">
      <dgm:prSet presAssocID="{ADE87BCD-3340-46FD-9F20-559B48A0E92B}" presName="root" presStyleCnt="0">
        <dgm:presLayoutVars>
          <dgm:dir/>
          <dgm:resizeHandles val="exact"/>
        </dgm:presLayoutVars>
      </dgm:prSet>
      <dgm:spPr/>
    </dgm:pt>
    <dgm:pt modelId="{D1382E7D-61B6-48ED-BF8E-0EEE88EF3FD1}" type="pres">
      <dgm:prSet presAssocID="{88D83D74-769F-4915-8BD7-4CEE7547D4E7}" presName="compNode" presStyleCnt="0"/>
      <dgm:spPr/>
    </dgm:pt>
    <dgm:pt modelId="{7E949E7A-4026-4480-BB8D-93ED0324E0AF}" type="pres">
      <dgm:prSet presAssocID="{88D83D74-769F-4915-8BD7-4CEE7547D4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D959C0-52F8-4BDD-8325-21EF4FD00CFD}" type="pres">
      <dgm:prSet presAssocID="{88D83D74-769F-4915-8BD7-4CEE7547D4E7}" presName="spaceRect" presStyleCnt="0"/>
      <dgm:spPr/>
    </dgm:pt>
    <dgm:pt modelId="{08237501-0F87-4991-9429-F1C926117F0D}" type="pres">
      <dgm:prSet presAssocID="{88D83D74-769F-4915-8BD7-4CEE7547D4E7}" presName="textRect" presStyleLbl="revTx" presStyleIdx="0" presStyleCnt="2">
        <dgm:presLayoutVars>
          <dgm:chMax val="1"/>
          <dgm:chPref val="1"/>
        </dgm:presLayoutVars>
      </dgm:prSet>
      <dgm:spPr/>
    </dgm:pt>
    <dgm:pt modelId="{AD8E0BA6-27FA-4057-B823-09E1C1506AB2}" type="pres">
      <dgm:prSet presAssocID="{4A4B7C7F-B80B-4922-8BF0-3E2D31B0CEF1}" presName="sibTrans" presStyleCnt="0"/>
      <dgm:spPr/>
    </dgm:pt>
    <dgm:pt modelId="{9571541C-889C-4793-92B6-26EFE6317FBD}" type="pres">
      <dgm:prSet presAssocID="{F8D46451-54D5-4E3F-8052-DDEEF1CC9D02}" presName="compNode" presStyleCnt="0"/>
      <dgm:spPr/>
    </dgm:pt>
    <dgm:pt modelId="{E6BCE9F5-E413-4A3E-956D-71D6573B5102}" type="pres">
      <dgm:prSet presAssocID="{F8D46451-54D5-4E3F-8052-DDEEF1CC9D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B2B53B5D-AB46-4E0E-B347-F1FDE0A88824}" type="pres">
      <dgm:prSet presAssocID="{F8D46451-54D5-4E3F-8052-DDEEF1CC9D02}" presName="spaceRect" presStyleCnt="0"/>
      <dgm:spPr/>
    </dgm:pt>
    <dgm:pt modelId="{1517142D-E1BD-4402-AE14-4E75515D6F8B}" type="pres">
      <dgm:prSet presAssocID="{F8D46451-54D5-4E3F-8052-DDEEF1CC9D0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1C06249-3311-4945-B808-3AEE0F9D6A23}" type="presOf" srcId="{F8D46451-54D5-4E3F-8052-DDEEF1CC9D02}" destId="{1517142D-E1BD-4402-AE14-4E75515D6F8B}" srcOrd="0" destOrd="0" presId="urn:microsoft.com/office/officeart/2018/2/layout/IconLabelList"/>
    <dgm:cxn modelId="{FB0FBA6D-EA8F-4424-81B9-B476CDFAF741}" type="presOf" srcId="{ADE87BCD-3340-46FD-9F20-559B48A0E92B}" destId="{11A7A501-875B-4469-9438-D1CE1E6E7692}" srcOrd="0" destOrd="0" presId="urn:microsoft.com/office/officeart/2018/2/layout/IconLabelList"/>
    <dgm:cxn modelId="{25955678-A255-4CE8-92C2-FB0C62F69428}" srcId="{ADE87BCD-3340-46FD-9F20-559B48A0E92B}" destId="{88D83D74-769F-4915-8BD7-4CEE7547D4E7}" srcOrd="0" destOrd="0" parTransId="{56BC9091-875B-4C96-8823-EFD016AF17A5}" sibTransId="{4A4B7C7F-B80B-4922-8BF0-3E2D31B0CEF1}"/>
    <dgm:cxn modelId="{D5AD5794-F6A8-4EFD-9DC9-374549A6C5D8}" type="presOf" srcId="{88D83D74-769F-4915-8BD7-4CEE7547D4E7}" destId="{08237501-0F87-4991-9429-F1C926117F0D}" srcOrd="0" destOrd="0" presId="urn:microsoft.com/office/officeart/2018/2/layout/IconLabelList"/>
    <dgm:cxn modelId="{1A1CB9BB-CA8D-4B96-B8BB-1B9FBC6930CB}" srcId="{ADE87BCD-3340-46FD-9F20-559B48A0E92B}" destId="{F8D46451-54D5-4E3F-8052-DDEEF1CC9D02}" srcOrd="1" destOrd="0" parTransId="{6EAE3AB4-A214-4D06-8ACC-4E5B032D05B6}" sibTransId="{6075DDB1-044B-4E64-BDE2-118BE05F2C3E}"/>
    <dgm:cxn modelId="{09BCA973-0B40-4370-91F8-AC9D78972CA1}" type="presParOf" srcId="{11A7A501-875B-4469-9438-D1CE1E6E7692}" destId="{D1382E7D-61B6-48ED-BF8E-0EEE88EF3FD1}" srcOrd="0" destOrd="0" presId="urn:microsoft.com/office/officeart/2018/2/layout/IconLabelList"/>
    <dgm:cxn modelId="{13FDBC44-380A-4B38-A219-E64C738ACB32}" type="presParOf" srcId="{D1382E7D-61B6-48ED-BF8E-0EEE88EF3FD1}" destId="{7E949E7A-4026-4480-BB8D-93ED0324E0AF}" srcOrd="0" destOrd="0" presId="urn:microsoft.com/office/officeart/2018/2/layout/IconLabelList"/>
    <dgm:cxn modelId="{CB925075-CCD7-45AA-A632-EF20284A1EB3}" type="presParOf" srcId="{D1382E7D-61B6-48ED-BF8E-0EEE88EF3FD1}" destId="{ACD959C0-52F8-4BDD-8325-21EF4FD00CFD}" srcOrd="1" destOrd="0" presId="urn:microsoft.com/office/officeart/2018/2/layout/IconLabelList"/>
    <dgm:cxn modelId="{80741EF9-7081-4F16-ABBE-98484DBBFF8F}" type="presParOf" srcId="{D1382E7D-61B6-48ED-BF8E-0EEE88EF3FD1}" destId="{08237501-0F87-4991-9429-F1C926117F0D}" srcOrd="2" destOrd="0" presId="urn:microsoft.com/office/officeart/2018/2/layout/IconLabelList"/>
    <dgm:cxn modelId="{9DC49272-C616-446B-B9C2-AF328BE0111A}" type="presParOf" srcId="{11A7A501-875B-4469-9438-D1CE1E6E7692}" destId="{AD8E0BA6-27FA-4057-B823-09E1C1506AB2}" srcOrd="1" destOrd="0" presId="urn:microsoft.com/office/officeart/2018/2/layout/IconLabelList"/>
    <dgm:cxn modelId="{23554149-8109-42E1-8B90-B993A8B8B17E}" type="presParOf" srcId="{11A7A501-875B-4469-9438-D1CE1E6E7692}" destId="{9571541C-889C-4793-92B6-26EFE6317FBD}" srcOrd="2" destOrd="0" presId="urn:microsoft.com/office/officeart/2018/2/layout/IconLabelList"/>
    <dgm:cxn modelId="{A1261242-DE88-4C78-9DB6-8A4CC9AEE5BB}" type="presParOf" srcId="{9571541C-889C-4793-92B6-26EFE6317FBD}" destId="{E6BCE9F5-E413-4A3E-956D-71D6573B5102}" srcOrd="0" destOrd="0" presId="urn:microsoft.com/office/officeart/2018/2/layout/IconLabelList"/>
    <dgm:cxn modelId="{0BBF8EAF-95BA-4C78-938F-57C63AE7251B}" type="presParOf" srcId="{9571541C-889C-4793-92B6-26EFE6317FBD}" destId="{B2B53B5D-AB46-4E0E-B347-F1FDE0A88824}" srcOrd="1" destOrd="0" presId="urn:microsoft.com/office/officeart/2018/2/layout/IconLabelList"/>
    <dgm:cxn modelId="{4E330F25-31FD-4205-95FC-503ED1D0BE57}" type="presParOf" srcId="{9571541C-889C-4793-92B6-26EFE6317FBD}" destId="{1517142D-E1BD-4402-AE14-4E75515D6F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5EFCD2-0651-4416-ADF1-BBA62333A6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3E4A20-7730-4EE6-8FE2-77AB963E06D0}">
      <dgm:prSet/>
      <dgm:spPr/>
      <dgm:t>
        <a:bodyPr/>
        <a:lstStyle/>
        <a:p>
          <a:r>
            <a:rPr lang="en-US"/>
            <a:t>EL NÚMERO DE CAPACIDADES ESTÁ LIMITADO EN LO QUE LA SOCIEDAD CONSIDERA VALIOSO EN UNA POBLACIÓN DETERMINADA</a:t>
          </a:r>
        </a:p>
      </dgm:t>
    </dgm:pt>
    <dgm:pt modelId="{B752CEFD-79B6-4717-A135-05579F7312AF}" type="parTrans" cxnId="{0AA0655E-F257-4EF0-8999-4A9EEDB76605}">
      <dgm:prSet/>
      <dgm:spPr/>
      <dgm:t>
        <a:bodyPr/>
        <a:lstStyle/>
        <a:p>
          <a:endParaRPr lang="en-US"/>
        </a:p>
      </dgm:t>
    </dgm:pt>
    <dgm:pt modelId="{0F7BEB27-8457-4FF0-9C21-C2EEE619A934}" type="sibTrans" cxnId="{0AA0655E-F257-4EF0-8999-4A9EEDB76605}">
      <dgm:prSet/>
      <dgm:spPr/>
      <dgm:t>
        <a:bodyPr/>
        <a:lstStyle/>
        <a:p>
          <a:endParaRPr lang="en-US"/>
        </a:p>
      </dgm:t>
    </dgm:pt>
    <dgm:pt modelId="{6CD3048B-CFB5-43FC-938D-DE6F2EBCC413}">
      <dgm:prSet/>
      <dgm:spPr/>
      <dgm:t>
        <a:bodyPr/>
        <a:lstStyle/>
        <a:p>
          <a:r>
            <a:rPr lang="en-US"/>
            <a:t>EN CUALQUIER MOMENTO CRONOLÓGICO PUEDE DARSE UNA IDENTIFICACIÓN</a:t>
          </a:r>
        </a:p>
      </dgm:t>
    </dgm:pt>
    <dgm:pt modelId="{E2CA7243-112D-42BF-BF1F-EAD13F279376}" type="parTrans" cxnId="{99DAEC4F-1CA9-4A76-8B49-9CB91D6E9182}">
      <dgm:prSet/>
      <dgm:spPr/>
      <dgm:t>
        <a:bodyPr/>
        <a:lstStyle/>
        <a:p>
          <a:endParaRPr lang="en-US"/>
        </a:p>
      </dgm:t>
    </dgm:pt>
    <dgm:pt modelId="{1AAED1E7-5D52-414A-8EE1-11EE948C9AA6}" type="sibTrans" cxnId="{99DAEC4F-1CA9-4A76-8B49-9CB91D6E9182}">
      <dgm:prSet/>
      <dgm:spPr/>
      <dgm:t>
        <a:bodyPr/>
        <a:lstStyle/>
        <a:p>
          <a:endParaRPr lang="en-US"/>
        </a:p>
      </dgm:t>
    </dgm:pt>
    <dgm:pt modelId="{CB3DB35D-8DF3-4AF8-AE78-4537E8C63BB9}">
      <dgm:prSet/>
      <dgm:spPr/>
      <dgm:t>
        <a:bodyPr/>
        <a:lstStyle/>
        <a:p>
          <a:r>
            <a:rPr lang="en-US"/>
            <a:t>DIFERENTES DOMINIOS EN DIFERENTES ÁMBITOS</a:t>
          </a:r>
        </a:p>
      </dgm:t>
    </dgm:pt>
    <dgm:pt modelId="{FAD5B8D8-9674-42CD-A559-C707BC517BE0}" type="parTrans" cxnId="{45592FAB-B1C2-4492-9842-015E440FC546}">
      <dgm:prSet/>
      <dgm:spPr/>
      <dgm:t>
        <a:bodyPr/>
        <a:lstStyle/>
        <a:p>
          <a:endParaRPr lang="en-US"/>
        </a:p>
      </dgm:t>
    </dgm:pt>
    <dgm:pt modelId="{DE83D6E1-61BB-4820-AC1A-E3328EEC410F}" type="sibTrans" cxnId="{45592FAB-B1C2-4492-9842-015E440FC546}">
      <dgm:prSet/>
      <dgm:spPr/>
      <dgm:t>
        <a:bodyPr/>
        <a:lstStyle/>
        <a:p>
          <a:endParaRPr lang="en-US"/>
        </a:p>
      </dgm:t>
    </dgm:pt>
    <dgm:pt modelId="{C7E5AC4D-988E-4C03-A7E1-0E804586DE71}" type="pres">
      <dgm:prSet presAssocID="{555EFCD2-0651-4416-ADF1-BBA62333A607}" presName="root" presStyleCnt="0">
        <dgm:presLayoutVars>
          <dgm:dir/>
          <dgm:resizeHandles val="exact"/>
        </dgm:presLayoutVars>
      </dgm:prSet>
      <dgm:spPr/>
    </dgm:pt>
    <dgm:pt modelId="{4CCBB9C5-F82F-4D22-A1A6-AF50A7B3C8A3}" type="pres">
      <dgm:prSet presAssocID="{3E3E4A20-7730-4EE6-8FE2-77AB963E06D0}" presName="compNode" presStyleCnt="0"/>
      <dgm:spPr/>
    </dgm:pt>
    <dgm:pt modelId="{BB2AACEE-D096-4DC7-9ED8-533AFE531BAB}" type="pres">
      <dgm:prSet presAssocID="{3E3E4A20-7730-4EE6-8FE2-77AB963E06D0}" presName="bgRect" presStyleLbl="bgShp" presStyleIdx="0" presStyleCnt="3"/>
      <dgm:spPr/>
    </dgm:pt>
    <dgm:pt modelId="{58DC7A59-E8A0-428C-B1E4-FB80B16A642E}" type="pres">
      <dgm:prSet presAssocID="{3E3E4A20-7730-4EE6-8FE2-77AB963E06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2D9BDC-0B63-443B-ADA4-139E7DCD56FF}" type="pres">
      <dgm:prSet presAssocID="{3E3E4A20-7730-4EE6-8FE2-77AB963E06D0}" presName="spaceRect" presStyleCnt="0"/>
      <dgm:spPr/>
    </dgm:pt>
    <dgm:pt modelId="{B6CB59B8-EAE5-45B5-AB1B-58A84B876B18}" type="pres">
      <dgm:prSet presAssocID="{3E3E4A20-7730-4EE6-8FE2-77AB963E06D0}" presName="parTx" presStyleLbl="revTx" presStyleIdx="0" presStyleCnt="3">
        <dgm:presLayoutVars>
          <dgm:chMax val="0"/>
          <dgm:chPref val="0"/>
        </dgm:presLayoutVars>
      </dgm:prSet>
      <dgm:spPr/>
    </dgm:pt>
    <dgm:pt modelId="{8853239C-2F39-41C3-9CB8-68FFDD3F680E}" type="pres">
      <dgm:prSet presAssocID="{0F7BEB27-8457-4FF0-9C21-C2EEE619A934}" presName="sibTrans" presStyleCnt="0"/>
      <dgm:spPr/>
    </dgm:pt>
    <dgm:pt modelId="{3C357E76-3E2A-48D9-9F34-5755AAF07920}" type="pres">
      <dgm:prSet presAssocID="{6CD3048B-CFB5-43FC-938D-DE6F2EBCC413}" presName="compNode" presStyleCnt="0"/>
      <dgm:spPr/>
    </dgm:pt>
    <dgm:pt modelId="{E3BCC096-0962-4ACD-99BD-88E45643CFFB}" type="pres">
      <dgm:prSet presAssocID="{6CD3048B-CFB5-43FC-938D-DE6F2EBCC413}" presName="bgRect" presStyleLbl="bgShp" presStyleIdx="1" presStyleCnt="3"/>
      <dgm:spPr/>
    </dgm:pt>
    <dgm:pt modelId="{05C1478C-0C5C-4B6F-B580-D9F62046A800}" type="pres">
      <dgm:prSet presAssocID="{6CD3048B-CFB5-43FC-938D-DE6F2EBCC4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18F46CA-E848-45DF-9BCE-457AA4EDCDD3}" type="pres">
      <dgm:prSet presAssocID="{6CD3048B-CFB5-43FC-938D-DE6F2EBCC413}" presName="spaceRect" presStyleCnt="0"/>
      <dgm:spPr/>
    </dgm:pt>
    <dgm:pt modelId="{8E97C7E6-01A2-4AEF-8AFF-C94C6146F512}" type="pres">
      <dgm:prSet presAssocID="{6CD3048B-CFB5-43FC-938D-DE6F2EBCC413}" presName="parTx" presStyleLbl="revTx" presStyleIdx="1" presStyleCnt="3">
        <dgm:presLayoutVars>
          <dgm:chMax val="0"/>
          <dgm:chPref val="0"/>
        </dgm:presLayoutVars>
      </dgm:prSet>
      <dgm:spPr/>
    </dgm:pt>
    <dgm:pt modelId="{22A2B6FD-8CE1-4A73-9475-4168A9A443B8}" type="pres">
      <dgm:prSet presAssocID="{1AAED1E7-5D52-414A-8EE1-11EE948C9AA6}" presName="sibTrans" presStyleCnt="0"/>
      <dgm:spPr/>
    </dgm:pt>
    <dgm:pt modelId="{27ED44D3-AF6A-4669-8493-3669681998D5}" type="pres">
      <dgm:prSet presAssocID="{CB3DB35D-8DF3-4AF8-AE78-4537E8C63BB9}" presName="compNode" presStyleCnt="0"/>
      <dgm:spPr/>
    </dgm:pt>
    <dgm:pt modelId="{5C1F582C-B66C-4041-8F64-9583D825633C}" type="pres">
      <dgm:prSet presAssocID="{CB3DB35D-8DF3-4AF8-AE78-4537E8C63BB9}" presName="bgRect" presStyleLbl="bgShp" presStyleIdx="2" presStyleCnt="3"/>
      <dgm:spPr/>
    </dgm:pt>
    <dgm:pt modelId="{D834DCBC-13C6-4EC1-8FFD-DA1054EB983C}" type="pres">
      <dgm:prSet presAssocID="{CB3DB35D-8DF3-4AF8-AE78-4537E8C63B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8FC86F51-6458-4B68-96F6-F8AFD73C7796}" type="pres">
      <dgm:prSet presAssocID="{CB3DB35D-8DF3-4AF8-AE78-4537E8C63BB9}" presName="spaceRect" presStyleCnt="0"/>
      <dgm:spPr/>
    </dgm:pt>
    <dgm:pt modelId="{23042570-25A6-48AC-9A24-4CFBA5E79B57}" type="pres">
      <dgm:prSet presAssocID="{CB3DB35D-8DF3-4AF8-AE78-4537E8C63B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A0655E-F257-4EF0-8999-4A9EEDB76605}" srcId="{555EFCD2-0651-4416-ADF1-BBA62333A607}" destId="{3E3E4A20-7730-4EE6-8FE2-77AB963E06D0}" srcOrd="0" destOrd="0" parTransId="{B752CEFD-79B6-4717-A135-05579F7312AF}" sibTransId="{0F7BEB27-8457-4FF0-9C21-C2EEE619A934}"/>
    <dgm:cxn modelId="{4B967B4D-DFA5-405B-8408-19AC8A2905BB}" type="presOf" srcId="{CB3DB35D-8DF3-4AF8-AE78-4537E8C63BB9}" destId="{23042570-25A6-48AC-9A24-4CFBA5E79B57}" srcOrd="0" destOrd="0" presId="urn:microsoft.com/office/officeart/2018/2/layout/IconVerticalSolidList"/>
    <dgm:cxn modelId="{99DAEC4F-1CA9-4A76-8B49-9CB91D6E9182}" srcId="{555EFCD2-0651-4416-ADF1-BBA62333A607}" destId="{6CD3048B-CFB5-43FC-938D-DE6F2EBCC413}" srcOrd="1" destOrd="0" parTransId="{E2CA7243-112D-42BF-BF1F-EAD13F279376}" sibTransId="{1AAED1E7-5D52-414A-8EE1-11EE948C9AA6}"/>
    <dgm:cxn modelId="{96340E8B-04F2-4F4A-8E34-5EBDF1484F5A}" type="presOf" srcId="{6CD3048B-CFB5-43FC-938D-DE6F2EBCC413}" destId="{8E97C7E6-01A2-4AEF-8AFF-C94C6146F512}" srcOrd="0" destOrd="0" presId="urn:microsoft.com/office/officeart/2018/2/layout/IconVerticalSolidList"/>
    <dgm:cxn modelId="{F6E6A699-B90E-45FE-BC70-B21F147F2F96}" type="presOf" srcId="{3E3E4A20-7730-4EE6-8FE2-77AB963E06D0}" destId="{B6CB59B8-EAE5-45B5-AB1B-58A84B876B18}" srcOrd="0" destOrd="0" presId="urn:microsoft.com/office/officeart/2018/2/layout/IconVerticalSolidList"/>
    <dgm:cxn modelId="{45592FAB-B1C2-4492-9842-015E440FC546}" srcId="{555EFCD2-0651-4416-ADF1-BBA62333A607}" destId="{CB3DB35D-8DF3-4AF8-AE78-4537E8C63BB9}" srcOrd="2" destOrd="0" parTransId="{FAD5B8D8-9674-42CD-A559-C707BC517BE0}" sibTransId="{DE83D6E1-61BB-4820-AC1A-E3328EEC410F}"/>
    <dgm:cxn modelId="{7B5AC4BD-ED06-491D-B156-9C3774F71150}" type="presOf" srcId="{555EFCD2-0651-4416-ADF1-BBA62333A607}" destId="{C7E5AC4D-988E-4C03-A7E1-0E804586DE71}" srcOrd="0" destOrd="0" presId="urn:microsoft.com/office/officeart/2018/2/layout/IconVerticalSolidList"/>
    <dgm:cxn modelId="{9F712A59-52AA-4846-99AC-5BD8F8963BC9}" type="presParOf" srcId="{C7E5AC4D-988E-4C03-A7E1-0E804586DE71}" destId="{4CCBB9C5-F82F-4D22-A1A6-AF50A7B3C8A3}" srcOrd="0" destOrd="0" presId="urn:microsoft.com/office/officeart/2018/2/layout/IconVerticalSolidList"/>
    <dgm:cxn modelId="{CC98042E-A138-4848-A81D-85A48ED32110}" type="presParOf" srcId="{4CCBB9C5-F82F-4D22-A1A6-AF50A7B3C8A3}" destId="{BB2AACEE-D096-4DC7-9ED8-533AFE531BAB}" srcOrd="0" destOrd="0" presId="urn:microsoft.com/office/officeart/2018/2/layout/IconVerticalSolidList"/>
    <dgm:cxn modelId="{E680FAAD-3EAA-4E85-8486-DD92590BF8C3}" type="presParOf" srcId="{4CCBB9C5-F82F-4D22-A1A6-AF50A7B3C8A3}" destId="{58DC7A59-E8A0-428C-B1E4-FB80B16A642E}" srcOrd="1" destOrd="0" presId="urn:microsoft.com/office/officeart/2018/2/layout/IconVerticalSolidList"/>
    <dgm:cxn modelId="{DE713E4A-B3E0-49B8-A656-0F854B222366}" type="presParOf" srcId="{4CCBB9C5-F82F-4D22-A1A6-AF50A7B3C8A3}" destId="{962D9BDC-0B63-443B-ADA4-139E7DCD56FF}" srcOrd="2" destOrd="0" presId="urn:microsoft.com/office/officeart/2018/2/layout/IconVerticalSolidList"/>
    <dgm:cxn modelId="{655AC64C-940E-40B4-AB15-A1B517BC3EEE}" type="presParOf" srcId="{4CCBB9C5-F82F-4D22-A1A6-AF50A7B3C8A3}" destId="{B6CB59B8-EAE5-45B5-AB1B-58A84B876B18}" srcOrd="3" destOrd="0" presId="urn:microsoft.com/office/officeart/2018/2/layout/IconVerticalSolidList"/>
    <dgm:cxn modelId="{4CCE3E73-6E6D-4621-8AA5-AFB7CBA9B77B}" type="presParOf" srcId="{C7E5AC4D-988E-4C03-A7E1-0E804586DE71}" destId="{8853239C-2F39-41C3-9CB8-68FFDD3F680E}" srcOrd="1" destOrd="0" presId="urn:microsoft.com/office/officeart/2018/2/layout/IconVerticalSolidList"/>
    <dgm:cxn modelId="{DFA86471-42BE-484A-A432-9E4E3C260BD3}" type="presParOf" srcId="{C7E5AC4D-988E-4C03-A7E1-0E804586DE71}" destId="{3C357E76-3E2A-48D9-9F34-5755AAF07920}" srcOrd="2" destOrd="0" presId="urn:microsoft.com/office/officeart/2018/2/layout/IconVerticalSolidList"/>
    <dgm:cxn modelId="{B8479C25-D93D-4FE0-8C51-6BDBA24BD963}" type="presParOf" srcId="{3C357E76-3E2A-48D9-9F34-5755AAF07920}" destId="{E3BCC096-0962-4ACD-99BD-88E45643CFFB}" srcOrd="0" destOrd="0" presId="urn:microsoft.com/office/officeart/2018/2/layout/IconVerticalSolidList"/>
    <dgm:cxn modelId="{B64927B6-E1E6-44F2-A669-9A4B89236684}" type="presParOf" srcId="{3C357E76-3E2A-48D9-9F34-5755AAF07920}" destId="{05C1478C-0C5C-4B6F-B580-D9F62046A800}" srcOrd="1" destOrd="0" presId="urn:microsoft.com/office/officeart/2018/2/layout/IconVerticalSolidList"/>
    <dgm:cxn modelId="{FFAC182F-6120-43D9-A193-A00A80BF91DD}" type="presParOf" srcId="{3C357E76-3E2A-48D9-9F34-5755AAF07920}" destId="{F18F46CA-E848-45DF-9BCE-457AA4EDCDD3}" srcOrd="2" destOrd="0" presId="urn:microsoft.com/office/officeart/2018/2/layout/IconVerticalSolidList"/>
    <dgm:cxn modelId="{F597191C-B656-47B6-989D-1E78F14F75F9}" type="presParOf" srcId="{3C357E76-3E2A-48D9-9F34-5755AAF07920}" destId="{8E97C7E6-01A2-4AEF-8AFF-C94C6146F512}" srcOrd="3" destOrd="0" presId="urn:microsoft.com/office/officeart/2018/2/layout/IconVerticalSolidList"/>
    <dgm:cxn modelId="{D21A62F3-6365-4779-A618-702D811D8051}" type="presParOf" srcId="{C7E5AC4D-988E-4C03-A7E1-0E804586DE71}" destId="{22A2B6FD-8CE1-4A73-9475-4168A9A443B8}" srcOrd="3" destOrd="0" presId="urn:microsoft.com/office/officeart/2018/2/layout/IconVerticalSolidList"/>
    <dgm:cxn modelId="{117475E9-73AD-4D9F-B92A-4C9DE38FCE5E}" type="presParOf" srcId="{C7E5AC4D-988E-4C03-A7E1-0E804586DE71}" destId="{27ED44D3-AF6A-4669-8493-3669681998D5}" srcOrd="4" destOrd="0" presId="urn:microsoft.com/office/officeart/2018/2/layout/IconVerticalSolidList"/>
    <dgm:cxn modelId="{8F6E2134-4983-4C0B-8D4D-4BEB11E56960}" type="presParOf" srcId="{27ED44D3-AF6A-4669-8493-3669681998D5}" destId="{5C1F582C-B66C-4041-8F64-9583D825633C}" srcOrd="0" destOrd="0" presId="urn:microsoft.com/office/officeart/2018/2/layout/IconVerticalSolidList"/>
    <dgm:cxn modelId="{77B749B9-9AAC-4A9E-8F82-19F2951C9597}" type="presParOf" srcId="{27ED44D3-AF6A-4669-8493-3669681998D5}" destId="{D834DCBC-13C6-4EC1-8FFD-DA1054EB983C}" srcOrd="1" destOrd="0" presId="urn:microsoft.com/office/officeart/2018/2/layout/IconVerticalSolidList"/>
    <dgm:cxn modelId="{5E7D6E97-806A-4D62-81DF-51DC29CD31F8}" type="presParOf" srcId="{27ED44D3-AF6A-4669-8493-3669681998D5}" destId="{8FC86F51-6458-4B68-96F6-F8AFD73C7796}" srcOrd="2" destOrd="0" presId="urn:microsoft.com/office/officeart/2018/2/layout/IconVerticalSolidList"/>
    <dgm:cxn modelId="{569AF78D-6B22-41FC-9FC9-4C6E6FCF74DC}" type="presParOf" srcId="{27ED44D3-AF6A-4669-8493-3669681998D5}" destId="{23042570-25A6-48AC-9A24-4CFBA5E79B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BDD5FE-9A18-4357-B039-218F90117F2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80AA44-F46C-4882-89C0-4DC57F991082}">
      <dgm:prSet/>
      <dgm:spPr/>
      <dgm:t>
        <a:bodyPr/>
        <a:lstStyle/>
        <a:p>
          <a:pPr>
            <a:defRPr cap="all"/>
          </a:pPr>
          <a:r>
            <a:rPr lang="en-US"/>
            <a:t>EL PROPÓSITO DE LA IDENTIFICACIÓN ES EL ACCESO DEL ALUMNO A PROGRAMAS DE ENRIQUECIMIENTO, ACELERACIÓN, COMPACTACIÓN Y DIFERENCIACIÓN DEL CURRÍCULUM</a:t>
          </a:r>
        </a:p>
      </dgm:t>
    </dgm:pt>
    <dgm:pt modelId="{17BCA180-BE88-4A3A-A3FF-F34B302F35C9}" type="parTrans" cxnId="{57695532-3B51-4A90-82C5-F6D135E8AA5D}">
      <dgm:prSet/>
      <dgm:spPr/>
      <dgm:t>
        <a:bodyPr/>
        <a:lstStyle/>
        <a:p>
          <a:endParaRPr lang="en-US"/>
        </a:p>
      </dgm:t>
    </dgm:pt>
    <dgm:pt modelId="{8CA3640C-1CA4-40EE-BDBC-EB135C35A51E}" type="sibTrans" cxnId="{57695532-3B51-4A90-82C5-F6D135E8AA5D}">
      <dgm:prSet/>
      <dgm:spPr/>
      <dgm:t>
        <a:bodyPr/>
        <a:lstStyle/>
        <a:p>
          <a:endParaRPr lang="en-US"/>
        </a:p>
      </dgm:t>
    </dgm:pt>
    <dgm:pt modelId="{A9A70A19-5C0F-44E1-ADAC-414C1F5187B4}">
      <dgm:prSet/>
      <dgm:spPr/>
      <dgm:t>
        <a:bodyPr/>
        <a:lstStyle/>
        <a:p>
          <a:pPr>
            <a:defRPr cap="all"/>
          </a:pPr>
          <a:r>
            <a:rPr lang="en-US"/>
            <a:t>NUNCA SE DEBE EVALUAR INDEPENDIENTEMENTE DE LOS RECURSOS DISPONIBLES</a:t>
          </a:r>
        </a:p>
      </dgm:t>
    </dgm:pt>
    <dgm:pt modelId="{BB0E0963-53BE-45AA-83B4-6E195B22A211}" type="parTrans" cxnId="{6F54D916-7C63-4E58-B4AE-A871C0FB9350}">
      <dgm:prSet/>
      <dgm:spPr/>
      <dgm:t>
        <a:bodyPr/>
        <a:lstStyle/>
        <a:p>
          <a:endParaRPr lang="en-US"/>
        </a:p>
      </dgm:t>
    </dgm:pt>
    <dgm:pt modelId="{63A75CBD-DD82-4A65-94E7-306396EB69C2}" type="sibTrans" cxnId="{6F54D916-7C63-4E58-B4AE-A871C0FB9350}">
      <dgm:prSet/>
      <dgm:spPr/>
      <dgm:t>
        <a:bodyPr/>
        <a:lstStyle/>
        <a:p>
          <a:endParaRPr lang="en-US"/>
        </a:p>
      </dgm:t>
    </dgm:pt>
    <dgm:pt modelId="{6D9AD844-0246-4DA2-9D6B-CF4F29895E48}" type="pres">
      <dgm:prSet presAssocID="{25BDD5FE-9A18-4357-B039-218F90117F29}" presName="root" presStyleCnt="0">
        <dgm:presLayoutVars>
          <dgm:dir/>
          <dgm:resizeHandles val="exact"/>
        </dgm:presLayoutVars>
      </dgm:prSet>
      <dgm:spPr/>
    </dgm:pt>
    <dgm:pt modelId="{56D7C764-3EC8-460B-973F-D797AF316F8E}" type="pres">
      <dgm:prSet presAssocID="{3C80AA44-F46C-4882-89C0-4DC57F991082}" presName="compNode" presStyleCnt="0"/>
      <dgm:spPr/>
    </dgm:pt>
    <dgm:pt modelId="{A0E15D95-5EBA-4746-A766-4AAA3A78F3F4}" type="pres">
      <dgm:prSet presAssocID="{3C80AA44-F46C-4882-89C0-4DC57F991082}" presName="iconBgRect" presStyleLbl="bgShp" presStyleIdx="0" presStyleCnt="2"/>
      <dgm:spPr/>
    </dgm:pt>
    <dgm:pt modelId="{E6956647-F076-4FAB-9EA6-6C84A35F5832}" type="pres">
      <dgm:prSet presAssocID="{3C80AA44-F46C-4882-89C0-4DC57F9910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93B9AD-9376-4111-88C8-2235AFF156DF}" type="pres">
      <dgm:prSet presAssocID="{3C80AA44-F46C-4882-89C0-4DC57F991082}" presName="spaceRect" presStyleCnt="0"/>
      <dgm:spPr/>
    </dgm:pt>
    <dgm:pt modelId="{1EADA584-FC3F-413C-B3EC-A7ED2997EE0A}" type="pres">
      <dgm:prSet presAssocID="{3C80AA44-F46C-4882-89C0-4DC57F991082}" presName="textRect" presStyleLbl="revTx" presStyleIdx="0" presStyleCnt="2">
        <dgm:presLayoutVars>
          <dgm:chMax val="1"/>
          <dgm:chPref val="1"/>
        </dgm:presLayoutVars>
      </dgm:prSet>
      <dgm:spPr/>
    </dgm:pt>
    <dgm:pt modelId="{6BEAC369-DD5A-4B6B-8D01-515933062934}" type="pres">
      <dgm:prSet presAssocID="{8CA3640C-1CA4-40EE-BDBC-EB135C35A51E}" presName="sibTrans" presStyleCnt="0"/>
      <dgm:spPr/>
    </dgm:pt>
    <dgm:pt modelId="{E59853EB-8820-4762-ABBF-155FB1BBDBE7}" type="pres">
      <dgm:prSet presAssocID="{A9A70A19-5C0F-44E1-ADAC-414C1F5187B4}" presName="compNode" presStyleCnt="0"/>
      <dgm:spPr/>
    </dgm:pt>
    <dgm:pt modelId="{27F1FF0A-609C-46C2-963D-A7020DD6D662}" type="pres">
      <dgm:prSet presAssocID="{A9A70A19-5C0F-44E1-ADAC-414C1F5187B4}" presName="iconBgRect" presStyleLbl="bgShp" presStyleIdx="1" presStyleCnt="2"/>
      <dgm:spPr/>
    </dgm:pt>
    <dgm:pt modelId="{8BDE86E1-64B3-4CD0-AE92-775D8AA4E731}" type="pres">
      <dgm:prSet presAssocID="{A9A70A19-5C0F-44E1-ADAC-414C1F5187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o-hazard"/>
        </a:ext>
      </dgm:extLst>
    </dgm:pt>
    <dgm:pt modelId="{35ADCE6C-78BD-4A79-8D93-8615B8F53663}" type="pres">
      <dgm:prSet presAssocID="{A9A70A19-5C0F-44E1-ADAC-414C1F5187B4}" presName="spaceRect" presStyleCnt="0"/>
      <dgm:spPr/>
    </dgm:pt>
    <dgm:pt modelId="{66EA2CBA-1171-4A6A-915B-7B7B42626FC6}" type="pres">
      <dgm:prSet presAssocID="{A9A70A19-5C0F-44E1-ADAC-414C1F5187B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7676305-63D5-44C2-AA73-6F0D2D853CF4}" type="presOf" srcId="{A9A70A19-5C0F-44E1-ADAC-414C1F5187B4}" destId="{66EA2CBA-1171-4A6A-915B-7B7B42626FC6}" srcOrd="0" destOrd="0" presId="urn:microsoft.com/office/officeart/2018/5/layout/IconCircleLabelList"/>
    <dgm:cxn modelId="{6F54D916-7C63-4E58-B4AE-A871C0FB9350}" srcId="{25BDD5FE-9A18-4357-B039-218F90117F29}" destId="{A9A70A19-5C0F-44E1-ADAC-414C1F5187B4}" srcOrd="1" destOrd="0" parTransId="{BB0E0963-53BE-45AA-83B4-6E195B22A211}" sibTransId="{63A75CBD-DD82-4A65-94E7-306396EB69C2}"/>
    <dgm:cxn modelId="{57695532-3B51-4A90-82C5-F6D135E8AA5D}" srcId="{25BDD5FE-9A18-4357-B039-218F90117F29}" destId="{3C80AA44-F46C-4882-89C0-4DC57F991082}" srcOrd="0" destOrd="0" parTransId="{17BCA180-BE88-4A3A-A3FF-F34B302F35C9}" sibTransId="{8CA3640C-1CA4-40EE-BDBC-EB135C35A51E}"/>
    <dgm:cxn modelId="{B28F9183-BFEB-47C7-8A41-0F64A243AEBA}" type="presOf" srcId="{25BDD5FE-9A18-4357-B039-218F90117F29}" destId="{6D9AD844-0246-4DA2-9D6B-CF4F29895E48}" srcOrd="0" destOrd="0" presId="urn:microsoft.com/office/officeart/2018/5/layout/IconCircleLabelList"/>
    <dgm:cxn modelId="{74DB2A9B-40F1-4E22-BE4F-A685FC92B1BB}" type="presOf" srcId="{3C80AA44-F46C-4882-89C0-4DC57F991082}" destId="{1EADA584-FC3F-413C-B3EC-A7ED2997EE0A}" srcOrd="0" destOrd="0" presId="urn:microsoft.com/office/officeart/2018/5/layout/IconCircleLabelList"/>
    <dgm:cxn modelId="{86DF7226-68D6-4843-BA0E-104EFA71A71D}" type="presParOf" srcId="{6D9AD844-0246-4DA2-9D6B-CF4F29895E48}" destId="{56D7C764-3EC8-460B-973F-D797AF316F8E}" srcOrd="0" destOrd="0" presId="urn:microsoft.com/office/officeart/2018/5/layout/IconCircleLabelList"/>
    <dgm:cxn modelId="{8DED2F9A-993C-4FD6-B04A-8A399C160FFA}" type="presParOf" srcId="{56D7C764-3EC8-460B-973F-D797AF316F8E}" destId="{A0E15D95-5EBA-4746-A766-4AAA3A78F3F4}" srcOrd="0" destOrd="0" presId="urn:microsoft.com/office/officeart/2018/5/layout/IconCircleLabelList"/>
    <dgm:cxn modelId="{FDABB1D4-83A4-4E73-B6ED-1BE15AE004A0}" type="presParOf" srcId="{56D7C764-3EC8-460B-973F-D797AF316F8E}" destId="{E6956647-F076-4FAB-9EA6-6C84A35F5832}" srcOrd="1" destOrd="0" presId="urn:microsoft.com/office/officeart/2018/5/layout/IconCircleLabelList"/>
    <dgm:cxn modelId="{24231D72-8AEB-4F52-B65C-9FB6164DFCE7}" type="presParOf" srcId="{56D7C764-3EC8-460B-973F-D797AF316F8E}" destId="{3193B9AD-9376-4111-88C8-2235AFF156DF}" srcOrd="2" destOrd="0" presId="urn:microsoft.com/office/officeart/2018/5/layout/IconCircleLabelList"/>
    <dgm:cxn modelId="{2A6A506A-0704-465E-A869-7A4D6B6A20E0}" type="presParOf" srcId="{56D7C764-3EC8-460B-973F-D797AF316F8E}" destId="{1EADA584-FC3F-413C-B3EC-A7ED2997EE0A}" srcOrd="3" destOrd="0" presId="urn:microsoft.com/office/officeart/2018/5/layout/IconCircleLabelList"/>
    <dgm:cxn modelId="{3C7C47DF-1487-4AA5-A9D0-4AFFC51ABE83}" type="presParOf" srcId="{6D9AD844-0246-4DA2-9D6B-CF4F29895E48}" destId="{6BEAC369-DD5A-4B6B-8D01-515933062934}" srcOrd="1" destOrd="0" presId="urn:microsoft.com/office/officeart/2018/5/layout/IconCircleLabelList"/>
    <dgm:cxn modelId="{93D4148C-D8A0-4F1F-8381-D2463F7C6122}" type="presParOf" srcId="{6D9AD844-0246-4DA2-9D6B-CF4F29895E48}" destId="{E59853EB-8820-4762-ABBF-155FB1BBDBE7}" srcOrd="2" destOrd="0" presId="urn:microsoft.com/office/officeart/2018/5/layout/IconCircleLabelList"/>
    <dgm:cxn modelId="{37E97D3E-1821-43D1-8CA4-2D4676D3E320}" type="presParOf" srcId="{E59853EB-8820-4762-ABBF-155FB1BBDBE7}" destId="{27F1FF0A-609C-46C2-963D-A7020DD6D662}" srcOrd="0" destOrd="0" presId="urn:microsoft.com/office/officeart/2018/5/layout/IconCircleLabelList"/>
    <dgm:cxn modelId="{FB3CF08F-3941-4655-AD64-C7EC4D433092}" type="presParOf" srcId="{E59853EB-8820-4762-ABBF-155FB1BBDBE7}" destId="{8BDE86E1-64B3-4CD0-AE92-775D8AA4E731}" srcOrd="1" destOrd="0" presId="urn:microsoft.com/office/officeart/2018/5/layout/IconCircleLabelList"/>
    <dgm:cxn modelId="{FE1A7A64-471F-4F94-9B4D-7D501E54CEAF}" type="presParOf" srcId="{E59853EB-8820-4762-ABBF-155FB1BBDBE7}" destId="{35ADCE6C-78BD-4A79-8D93-8615B8F53663}" srcOrd="2" destOrd="0" presId="urn:microsoft.com/office/officeart/2018/5/layout/IconCircleLabelList"/>
    <dgm:cxn modelId="{4C4AE375-6D68-4EDF-8C71-EE37BB139250}" type="presParOf" srcId="{E59853EB-8820-4762-ABBF-155FB1BBDBE7}" destId="{66EA2CBA-1171-4A6A-915B-7B7B42626F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D555EF-EB9F-4649-A2B4-1B82F14232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A8F0D93-A525-447F-AA4C-37D84D1BFD77}">
      <dgm:prSet/>
      <dgm:spPr/>
      <dgm:t>
        <a:bodyPr/>
        <a:lstStyle/>
        <a:p>
          <a:pPr>
            <a:defRPr cap="all"/>
          </a:pPr>
          <a:r>
            <a:rPr lang="en-US"/>
            <a:t>SE BASAN EN EL CRITERIO CLÍNICO FUNDAMENTADO Y POR UN PROFESIONAL FORMADO</a:t>
          </a:r>
        </a:p>
      </dgm:t>
    </dgm:pt>
    <dgm:pt modelId="{573AA862-5CE2-4ADF-9879-426DA30BF085}" type="parTrans" cxnId="{9BAE68A8-863F-430F-9F72-4860C20DDC32}">
      <dgm:prSet/>
      <dgm:spPr/>
      <dgm:t>
        <a:bodyPr/>
        <a:lstStyle/>
        <a:p>
          <a:endParaRPr lang="en-US"/>
        </a:p>
      </dgm:t>
    </dgm:pt>
    <dgm:pt modelId="{DEBCDDDD-D786-4A9B-9A93-963B5CE27AA3}" type="sibTrans" cxnId="{9BAE68A8-863F-430F-9F72-4860C20DDC32}">
      <dgm:prSet/>
      <dgm:spPr/>
      <dgm:t>
        <a:bodyPr/>
        <a:lstStyle/>
        <a:p>
          <a:endParaRPr lang="en-US"/>
        </a:p>
      </dgm:t>
    </dgm:pt>
    <dgm:pt modelId="{2D5833F2-21E9-4649-8021-89B4E54EA08C}">
      <dgm:prSet/>
      <dgm:spPr/>
      <dgm:t>
        <a:bodyPr/>
        <a:lstStyle/>
        <a:p>
          <a:pPr>
            <a:defRPr cap="all"/>
          </a:pPr>
          <a:r>
            <a:rPr lang="en-US"/>
            <a:t>NO SE BASA EN LA INTERPRETACIÓN INFLEXIBLE DE LOS TEST</a:t>
          </a:r>
        </a:p>
      </dgm:t>
    </dgm:pt>
    <dgm:pt modelId="{506FC2DC-11B5-4AF5-BF07-C144FADC50AA}" type="parTrans" cxnId="{1B56AF91-7E33-48D0-AC31-ABF37AFA77B4}">
      <dgm:prSet/>
      <dgm:spPr/>
      <dgm:t>
        <a:bodyPr/>
        <a:lstStyle/>
        <a:p>
          <a:endParaRPr lang="en-US"/>
        </a:p>
      </dgm:t>
    </dgm:pt>
    <dgm:pt modelId="{85666D07-2B42-4BA6-AD66-641B7F1B1BDA}" type="sibTrans" cxnId="{1B56AF91-7E33-48D0-AC31-ABF37AFA77B4}">
      <dgm:prSet/>
      <dgm:spPr/>
      <dgm:t>
        <a:bodyPr/>
        <a:lstStyle/>
        <a:p>
          <a:endParaRPr lang="en-US"/>
        </a:p>
      </dgm:t>
    </dgm:pt>
    <dgm:pt modelId="{A4B6EAC2-1F5D-4947-B592-1A235C5F82CD}" type="pres">
      <dgm:prSet presAssocID="{21D555EF-EB9F-4649-A2B4-1B82F1423242}" presName="root" presStyleCnt="0">
        <dgm:presLayoutVars>
          <dgm:dir/>
          <dgm:resizeHandles val="exact"/>
        </dgm:presLayoutVars>
      </dgm:prSet>
      <dgm:spPr/>
    </dgm:pt>
    <dgm:pt modelId="{1D70F91B-FFA7-4F4E-AD6F-C4D0387E5CC5}" type="pres">
      <dgm:prSet presAssocID="{2A8F0D93-A525-447F-AA4C-37D84D1BFD77}" presName="compNode" presStyleCnt="0"/>
      <dgm:spPr/>
    </dgm:pt>
    <dgm:pt modelId="{1A48F756-3CF4-49D8-90FF-54849743FAA0}" type="pres">
      <dgm:prSet presAssocID="{2A8F0D93-A525-447F-AA4C-37D84D1BFD77}" presName="iconBgRect" presStyleLbl="bgShp" presStyleIdx="0" presStyleCnt="2"/>
      <dgm:spPr/>
    </dgm:pt>
    <dgm:pt modelId="{3A02399A-D96E-4518-A9DE-0F21075F84F5}" type="pres">
      <dgm:prSet presAssocID="{2A8F0D93-A525-447F-AA4C-37D84D1BFD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F3B3B98-5FA5-4A97-9C1F-9D148BB99FF2}" type="pres">
      <dgm:prSet presAssocID="{2A8F0D93-A525-447F-AA4C-37D84D1BFD77}" presName="spaceRect" presStyleCnt="0"/>
      <dgm:spPr/>
    </dgm:pt>
    <dgm:pt modelId="{49E0FF44-88D4-4E79-B3AB-B6A27E599907}" type="pres">
      <dgm:prSet presAssocID="{2A8F0D93-A525-447F-AA4C-37D84D1BFD77}" presName="textRect" presStyleLbl="revTx" presStyleIdx="0" presStyleCnt="2">
        <dgm:presLayoutVars>
          <dgm:chMax val="1"/>
          <dgm:chPref val="1"/>
        </dgm:presLayoutVars>
      </dgm:prSet>
      <dgm:spPr/>
    </dgm:pt>
    <dgm:pt modelId="{6BDD042F-417B-43F5-BC7E-9968B024F4E0}" type="pres">
      <dgm:prSet presAssocID="{DEBCDDDD-D786-4A9B-9A93-963B5CE27AA3}" presName="sibTrans" presStyleCnt="0"/>
      <dgm:spPr/>
    </dgm:pt>
    <dgm:pt modelId="{A313193B-3471-44BB-B3E9-64B6E1FC0684}" type="pres">
      <dgm:prSet presAssocID="{2D5833F2-21E9-4649-8021-89B4E54EA08C}" presName="compNode" presStyleCnt="0"/>
      <dgm:spPr/>
    </dgm:pt>
    <dgm:pt modelId="{9A7D906A-0D14-48B6-8C9B-8AAE04A04FE1}" type="pres">
      <dgm:prSet presAssocID="{2D5833F2-21E9-4649-8021-89B4E54EA08C}" presName="iconBgRect" presStyleLbl="bgShp" presStyleIdx="1" presStyleCnt="2"/>
      <dgm:spPr/>
    </dgm:pt>
    <dgm:pt modelId="{08FBC0A6-7168-4862-B561-125D9E712F26}" type="pres">
      <dgm:prSet presAssocID="{2D5833F2-21E9-4649-8021-89B4E54EA0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13215B3B-F77D-4424-A4F6-6AD11A5B21B6}" type="pres">
      <dgm:prSet presAssocID="{2D5833F2-21E9-4649-8021-89B4E54EA08C}" presName="spaceRect" presStyleCnt="0"/>
      <dgm:spPr/>
    </dgm:pt>
    <dgm:pt modelId="{02BB9B4A-A3E3-4222-9829-7617CBD52C74}" type="pres">
      <dgm:prSet presAssocID="{2D5833F2-21E9-4649-8021-89B4E54EA0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0D03848-94AA-4EFA-81AD-1231A54614C0}" type="presOf" srcId="{2D5833F2-21E9-4649-8021-89B4E54EA08C}" destId="{02BB9B4A-A3E3-4222-9829-7617CBD52C74}" srcOrd="0" destOrd="0" presId="urn:microsoft.com/office/officeart/2018/5/layout/IconCircleLabelList"/>
    <dgm:cxn modelId="{1B56AF91-7E33-48D0-AC31-ABF37AFA77B4}" srcId="{21D555EF-EB9F-4649-A2B4-1B82F1423242}" destId="{2D5833F2-21E9-4649-8021-89B4E54EA08C}" srcOrd="1" destOrd="0" parTransId="{506FC2DC-11B5-4AF5-BF07-C144FADC50AA}" sibTransId="{85666D07-2B42-4BA6-AD66-641B7F1B1BDA}"/>
    <dgm:cxn modelId="{9BAE68A8-863F-430F-9F72-4860C20DDC32}" srcId="{21D555EF-EB9F-4649-A2B4-1B82F1423242}" destId="{2A8F0D93-A525-447F-AA4C-37D84D1BFD77}" srcOrd="0" destOrd="0" parTransId="{573AA862-5CE2-4ADF-9879-426DA30BF085}" sibTransId="{DEBCDDDD-D786-4A9B-9A93-963B5CE27AA3}"/>
    <dgm:cxn modelId="{E0E97FAD-33C9-40D5-A9DD-13E3DA0C45E8}" type="presOf" srcId="{2A8F0D93-A525-447F-AA4C-37D84D1BFD77}" destId="{49E0FF44-88D4-4E79-B3AB-B6A27E599907}" srcOrd="0" destOrd="0" presId="urn:microsoft.com/office/officeart/2018/5/layout/IconCircleLabelList"/>
    <dgm:cxn modelId="{C8A357CF-36A5-4C7D-93B0-8EB7358D03F1}" type="presOf" srcId="{21D555EF-EB9F-4649-A2B4-1B82F1423242}" destId="{A4B6EAC2-1F5D-4947-B592-1A235C5F82CD}" srcOrd="0" destOrd="0" presId="urn:microsoft.com/office/officeart/2018/5/layout/IconCircleLabelList"/>
    <dgm:cxn modelId="{E96B3841-0CA2-48C8-A62B-C02F068E9FA0}" type="presParOf" srcId="{A4B6EAC2-1F5D-4947-B592-1A235C5F82CD}" destId="{1D70F91B-FFA7-4F4E-AD6F-C4D0387E5CC5}" srcOrd="0" destOrd="0" presId="urn:microsoft.com/office/officeart/2018/5/layout/IconCircleLabelList"/>
    <dgm:cxn modelId="{6F71AEEE-405B-4E01-83B9-8D8EBEF7B0CA}" type="presParOf" srcId="{1D70F91B-FFA7-4F4E-AD6F-C4D0387E5CC5}" destId="{1A48F756-3CF4-49D8-90FF-54849743FAA0}" srcOrd="0" destOrd="0" presId="urn:microsoft.com/office/officeart/2018/5/layout/IconCircleLabelList"/>
    <dgm:cxn modelId="{796D16CF-0929-474E-A059-E9D3BBE97AAE}" type="presParOf" srcId="{1D70F91B-FFA7-4F4E-AD6F-C4D0387E5CC5}" destId="{3A02399A-D96E-4518-A9DE-0F21075F84F5}" srcOrd="1" destOrd="0" presId="urn:microsoft.com/office/officeart/2018/5/layout/IconCircleLabelList"/>
    <dgm:cxn modelId="{5BAA0ED9-C594-4C7F-9852-45310A4C9B3F}" type="presParOf" srcId="{1D70F91B-FFA7-4F4E-AD6F-C4D0387E5CC5}" destId="{0F3B3B98-5FA5-4A97-9C1F-9D148BB99FF2}" srcOrd="2" destOrd="0" presId="urn:microsoft.com/office/officeart/2018/5/layout/IconCircleLabelList"/>
    <dgm:cxn modelId="{9BCB9A94-0AC9-4B20-A4D6-A555054F5CBE}" type="presParOf" srcId="{1D70F91B-FFA7-4F4E-AD6F-C4D0387E5CC5}" destId="{49E0FF44-88D4-4E79-B3AB-B6A27E599907}" srcOrd="3" destOrd="0" presId="urn:microsoft.com/office/officeart/2018/5/layout/IconCircleLabelList"/>
    <dgm:cxn modelId="{3C98AEA0-0728-4E0D-8F21-4D8D1A2C0E30}" type="presParOf" srcId="{A4B6EAC2-1F5D-4947-B592-1A235C5F82CD}" destId="{6BDD042F-417B-43F5-BC7E-9968B024F4E0}" srcOrd="1" destOrd="0" presId="urn:microsoft.com/office/officeart/2018/5/layout/IconCircleLabelList"/>
    <dgm:cxn modelId="{A2346A91-6FDA-4A0A-B157-6E839E4C8877}" type="presParOf" srcId="{A4B6EAC2-1F5D-4947-B592-1A235C5F82CD}" destId="{A313193B-3471-44BB-B3E9-64B6E1FC0684}" srcOrd="2" destOrd="0" presId="urn:microsoft.com/office/officeart/2018/5/layout/IconCircleLabelList"/>
    <dgm:cxn modelId="{DB072550-4538-4448-9BA8-D3687F679E3F}" type="presParOf" srcId="{A313193B-3471-44BB-B3E9-64B6E1FC0684}" destId="{9A7D906A-0D14-48B6-8C9B-8AAE04A04FE1}" srcOrd="0" destOrd="0" presId="urn:microsoft.com/office/officeart/2018/5/layout/IconCircleLabelList"/>
    <dgm:cxn modelId="{870D061F-C89E-40F5-A207-F55DA96EA72D}" type="presParOf" srcId="{A313193B-3471-44BB-B3E9-64B6E1FC0684}" destId="{08FBC0A6-7168-4862-B561-125D9E712F26}" srcOrd="1" destOrd="0" presId="urn:microsoft.com/office/officeart/2018/5/layout/IconCircleLabelList"/>
    <dgm:cxn modelId="{9F58FF80-A9E5-4277-AFA7-016B3ED48089}" type="presParOf" srcId="{A313193B-3471-44BB-B3E9-64B6E1FC0684}" destId="{13215B3B-F77D-4424-A4F6-6AD11A5B21B6}" srcOrd="2" destOrd="0" presId="urn:microsoft.com/office/officeart/2018/5/layout/IconCircleLabelList"/>
    <dgm:cxn modelId="{33137BF1-DDB6-4A3F-A59B-E1584E275D43}" type="presParOf" srcId="{A313193B-3471-44BB-B3E9-64B6E1FC0684}" destId="{02BB9B4A-A3E3-4222-9829-7617CBD52C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C4AE58-3874-4B04-BF7C-655F132E22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054BDF0-D963-462A-B58B-A92B9FDA1BB3}">
      <dgm:prSet/>
      <dgm:spPr/>
      <dgm:t>
        <a:bodyPr/>
        <a:lstStyle/>
        <a:p>
          <a:pPr>
            <a:defRPr cap="all"/>
          </a:pPr>
          <a:r>
            <a:rPr lang="en-US"/>
            <a:t>EL OBJETIVO ES DAR UNA BASE MÁS SÓLIDA A LAS DECISIONES SOBRE AACC</a:t>
          </a:r>
        </a:p>
      </dgm:t>
    </dgm:pt>
    <dgm:pt modelId="{79E34F24-E5B3-488A-80D4-01FF6627022D}" type="parTrans" cxnId="{BC7A517C-718E-4BCF-86F0-EE4296E8D4D1}">
      <dgm:prSet/>
      <dgm:spPr/>
      <dgm:t>
        <a:bodyPr/>
        <a:lstStyle/>
        <a:p>
          <a:endParaRPr lang="en-US"/>
        </a:p>
      </dgm:t>
    </dgm:pt>
    <dgm:pt modelId="{D0596918-1FFA-423D-B310-94C79A8BEEE8}" type="sibTrans" cxnId="{BC7A517C-718E-4BCF-86F0-EE4296E8D4D1}">
      <dgm:prSet/>
      <dgm:spPr/>
      <dgm:t>
        <a:bodyPr/>
        <a:lstStyle/>
        <a:p>
          <a:endParaRPr lang="en-US"/>
        </a:p>
      </dgm:t>
    </dgm:pt>
    <dgm:pt modelId="{50A42D67-3066-44FA-B6A5-BE47759E5D30}">
      <dgm:prSet/>
      <dgm:spPr/>
      <dgm:t>
        <a:bodyPr/>
        <a:lstStyle/>
        <a:p>
          <a:pPr>
            <a:defRPr cap="all"/>
          </a:pPr>
          <a:r>
            <a:rPr lang="en-US"/>
            <a:t>EVALUACIÓN MULTIFACTORIAL</a:t>
          </a:r>
        </a:p>
      </dgm:t>
    </dgm:pt>
    <dgm:pt modelId="{DD2AC8F0-D8AB-4093-8E39-1B1421D5DF79}" type="parTrans" cxnId="{9C9B5B62-EE26-4A64-ABAB-DFBCE0162192}">
      <dgm:prSet/>
      <dgm:spPr/>
      <dgm:t>
        <a:bodyPr/>
        <a:lstStyle/>
        <a:p>
          <a:endParaRPr lang="en-US"/>
        </a:p>
      </dgm:t>
    </dgm:pt>
    <dgm:pt modelId="{F9B0D97F-E1B3-4242-9860-BFD149FC93EA}" type="sibTrans" cxnId="{9C9B5B62-EE26-4A64-ABAB-DFBCE0162192}">
      <dgm:prSet/>
      <dgm:spPr/>
      <dgm:t>
        <a:bodyPr/>
        <a:lstStyle/>
        <a:p>
          <a:endParaRPr lang="en-US"/>
        </a:p>
      </dgm:t>
    </dgm:pt>
    <dgm:pt modelId="{2984C41C-3E2A-43AA-89D2-BD3826A66DEB}" type="pres">
      <dgm:prSet presAssocID="{76C4AE58-3874-4B04-BF7C-655F132E228B}" presName="root" presStyleCnt="0">
        <dgm:presLayoutVars>
          <dgm:dir/>
          <dgm:resizeHandles val="exact"/>
        </dgm:presLayoutVars>
      </dgm:prSet>
      <dgm:spPr/>
    </dgm:pt>
    <dgm:pt modelId="{82DDD0CB-6D17-486B-BD75-D7EC12414449}" type="pres">
      <dgm:prSet presAssocID="{C054BDF0-D963-462A-B58B-A92B9FDA1BB3}" presName="compNode" presStyleCnt="0"/>
      <dgm:spPr/>
    </dgm:pt>
    <dgm:pt modelId="{E2636085-0EAA-4A24-A8AD-B78EC41A32B5}" type="pres">
      <dgm:prSet presAssocID="{C054BDF0-D963-462A-B58B-A92B9FDA1BB3}" presName="iconBgRect" presStyleLbl="bgShp" presStyleIdx="0" presStyleCnt="2"/>
      <dgm:spPr/>
    </dgm:pt>
    <dgm:pt modelId="{94FA7EF0-CB01-497E-BE3E-9331CD60BBBD}" type="pres">
      <dgm:prSet presAssocID="{C054BDF0-D963-462A-B58B-A92B9FDA1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6E5F6813-8F43-49C7-B8D8-EE76DFC229A8}" type="pres">
      <dgm:prSet presAssocID="{C054BDF0-D963-462A-B58B-A92B9FDA1BB3}" presName="spaceRect" presStyleCnt="0"/>
      <dgm:spPr/>
    </dgm:pt>
    <dgm:pt modelId="{BE8B0669-7E7B-4563-B351-FAE885437505}" type="pres">
      <dgm:prSet presAssocID="{C054BDF0-D963-462A-B58B-A92B9FDA1BB3}" presName="textRect" presStyleLbl="revTx" presStyleIdx="0" presStyleCnt="2">
        <dgm:presLayoutVars>
          <dgm:chMax val="1"/>
          <dgm:chPref val="1"/>
        </dgm:presLayoutVars>
      </dgm:prSet>
      <dgm:spPr/>
    </dgm:pt>
    <dgm:pt modelId="{58D71EEB-4CEC-450D-9A12-7F9CA183F1C1}" type="pres">
      <dgm:prSet presAssocID="{D0596918-1FFA-423D-B310-94C79A8BEEE8}" presName="sibTrans" presStyleCnt="0"/>
      <dgm:spPr/>
    </dgm:pt>
    <dgm:pt modelId="{597A4175-9E40-4821-8764-BEDB706DE390}" type="pres">
      <dgm:prSet presAssocID="{50A42D67-3066-44FA-B6A5-BE47759E5D30}" presName="compNode" presStyleCnt="0"/>
      <dgm:spPr/>
    </dgm:pt>
    <dgm:pt modelId="{17A7DDEC-81FB-4610-908F-D2248FBAD231}" type="pres">
      <dgm:prSet presAssocID="{50A42D67-3066-44FA-B6A5-BE47759E5D30}" presName="iconBgRect" presStyleLbl="bgShp" presStyleIdx="1" presStyleCnt="2"/>
      <dgm:spPr/>
    </dgm:pt>
    <dgm:pt modelId="{16AE055A-4F47-4B5E-AF28-C7C374018004}" type="pres">
      <dgm:prSet presAssocID="{50A42D67-3066-44FA-B6A5-BE47759E5D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DD889D-B54F-473D-A21C-517DFDAF776E}" type="pres">
      <dgm:prSet presAssocID="{50A42D67-3066-44FA-B6A5-BE47759E5D30}" presName="spaceRect" presStyleCnt="0"/>
      <dgm:spPr/>
    </dgm:pt>
    <dgm:pt modelId="{2C083FCC-14EC-40B4-9DD7-575FE5C26FD1}" type="pres">
      <dgm:prSet presAssocID="{50A42D67-3066-44FA-B6A5-BE47759E5D3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1DE703-5EF9-40AF-BD36-7169A18A5045}" type="presOf" srcId="{76C4AE58-3874-4B04-BF7C-655F132E228B}" destId="{2984C41C-3E2A-43AA-89D2-BD3826A66DEB}" srcOrd="0" destOrd="0" presId="urn:microsoft.com/office/officeart/2018/5/layout/IconCircleLabelList"/>
    <dgm:cxn modelId="{638B1A20-FFBA-4B7E-8DCC-09FC85EBC0CF}" type="presOf" srcId="{50A42D67-3066-44FA-B6A5-BE47759E5D30}" destId="{2C083FCC-14EC-40B4-9DD7-575FE5C26FD1}" srcOrd="0" destOrd="0" presId="urn:microsoft.com/office/officeart/2018/5/layout/IconCircleLabelList"/>
    <dgm:cxn modelId="{9C9B5B62-EE26-4A64-ABAB-DFBCE0162192}" srcId="{76C4AE58-3874-4B04-BF7C-655F132E228B}" destId="{50A42D67-3066-44FA-B6A5-BE47759E5D30}" srcOrd="1" destOrd="0" parTransId="{DD2AC8F0-D8AB-4093-8E39-1B1421D5DF79}" sibTransId="{F9B0D97F-E1B3-4242-9860-BFD149FC93EA}"/>
    <dgm:cxn modelId="{83066565-14F4-4529-BEBA-A14EDD9EC18F}" type="presOf" srcId="{C054BDF0-D963-462A-B58B-A92B9FDA1BB3}" destId="{BE8B0669-7E7B-4563-B351-FAE885437505}" srcOrd="0" destOrd="0" presId="urn:microsoft.com/office/officeart/2018/5/layout/IconCircleLabelList"/>
    <dgm:cxn modelId="{BC7A517C-718E-4BCF-86F0-EE4296E8D4D1}" srcId="{76C4AE58-3874-4B04-BF7C-655F132E228B}" destId="{C054BDF0-D963-462A-B58B-A92B9FDA1BB3}" srcOrd="0" destOrd="0" parTransId="{79E34F24-E5B3-488A-80D4-01FF6627022D}" sibTransId="{D0596918-1FFA-423D-B310-94C79A8BEEE8}"/>
    <dgm:cxn modelId="{DB1DAD9A-BCB1-40A8-92A5-A921EC645AB6}" type="presParOf" srcId="{2984C41C-3E2A-43AA-89D2-BD3826A66DEB}" destId="{82DDD0CB-6D17-486B-BD75-D7EC12414449}" srcOrd="0" destOrd="0" presId="urn:microsoft.com/office/officeart/2018/5/layout/IconCircleLabelList"/>
    <dgm:cxn modelId="{B80ED8C2-6A94-4204-88B8-6409ACA22EE6}" type="presParOf" srcId="{82DDD0CB-6D17-486B-BD75-D7EC12414449}" destId="{E2636085-0EAA-4A24-A8AD-B78EC41A32B5}" srcOrd="0" destOrd="0" presId="urn:microsoft.com/office/officeart/2018/5/layout/IconCircleLabelList"/>
    <dgm:cxn modelId="{BE76D58A-1B1A-4BC9-A1E7-44C30951CDFA}" type="presParOf" srcId="{82DDD0CB-6D17-486B-BD75-D7EC12414449}" destId="{94FA7EF0-CB01-497E-BE3E-9331CD60BBBD}" srcOrd="1" destOrd="0" presId="urn:microsoft.com/office/officeart/2018/5/layout/IconCircleLabelList"/>
    <dgm:cxn modelId="{B561DE01-403D-494A-B64A-13F9A2D12D57}" type="presParOf" srcId="{82DDD0CB-6D17-486B-BD75-D7EC12414449}" destId="{6E5F6813-8F43-49C7-B8D8-EE76DFC229A8}" srcOrd="2" destOrd="0" presId="urn:microsoft.com/office/officeart/2018/5/layout/IconCircleLabelList"/>
    <dgm:cxn modelId="{C37C5890-2238-4FE0-BCC1-C1A4D29F5030}" type="presParOf" srcId="{82DDD0CB-6D17-486B-BD75-D7EC12414449}" destId="{BE8B0669-7E7B-4563-B351-FAE885437505}" srcOrd="3" destOrd="0" presId="urn:microsoft.com/office/officeart/2018/5/layout/IconCircleLabelList"/>
    <dgm:cxn modelId="{AB6D5C51-7FCF-400D-9C45-0DCAC178EECE}" type="presParOf" srcId="{2984C41C-3E2A-43AA-89D2-BD3826A66DEB}" destId="{58D71EEB-4CEC-450D-9A12-7F9CA183F1C1}" srcOrd="1" destOrd="0" presId="urn:microsoft.com/office/officeart/2018/5/layout/IconCircleLabelList"/>
    <dgm:cxn modelId="{7EBB1CFE-FB4C-4DA1-A128-78ABF996DC8C}" type="presParOf" srcId="{2984C41C-3E2A-43AA-89D2-BD3826A66DEB}" destId="{597A4175-9E40-4821-8764-BEDB706DE390}" srcOrd="2" destOrd="0" presId="urn:microsoft.com/office/officeart/2018/5/layout/IconCircleLabelList"/>
    <dgm:cxn modelId="{0855F061-16A9-4E0C-86CB-A95600FE0E37}" type="presParOf" srcId="{597A4175-9E40-4821-8764-BEDB706DE390}" destId="{17A7DDEC-81FB-4610-908F-D2248FBAD231}" srcOrd="0" destOrd="0" presId="urn:microsoft.com/office/officeart/2018/5/layout/IconCircleLabelList"/>
    <dgm:cxn modelId="{68524AFB-3C9A-4AF1-AEF2-1D25E14FEE4F}" type="presParOf" srcId="{597A4175-9E40-4821-8764-BEDB706DE390}" destId="{16AE055A-4F47-4B5E-AF28-C7C374018004}" srcOrd="1" destOrd="0" presId="urn:microsoft.com/office/officeart/2018/5/layout/IconCircleLabelList"/>
    <dgm:cxn modelId="{F3EC4096-3945-4E55-9B5C-58BFDD0B4324}" type="presParOf" srcId="{597A4175-9E40-4821-8764-BEDB706DE390}" destId="{D3DD889D-B54F-473D-A21C-517DFDAF776E}" srcOrd="2" destOrd="0" presId="urn:microsoft.com/office/officeart/2018/5/layout/IconCircleLabelList"/>
    <dgm:cxn modelId="{0C9D3BBD-EDC1-4BB3-A212-39D8C422BA5A}" type="presParOf" srcId="{597A4175-9E40-4821-8764-BEDB706DE390}" destId="{2C083FCC-14EC-40B4-9DD7-575FE5C26F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DE8F25-3870-4F79-80CB-C8804AC8B1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DF58AA-98A1-4F03-B3F3-11E65AEAB08D}">
      <dgm:prSet/>
      <dgm:spPr/>
      <dgm:t>
        <a:bodyPr/>
        <a:lstStyle/>
        <a:p>
          <a:pPr>
            <a:defRPr cap="all"/>
          </a:pPr>
          <a:r>
            <a:rPr lang="en-US"/>
            <a:t>EL OBJETIVO ES LLEVAR UN SEGUIMIENTO Y OBSERVAR EL DESARROLLO DE TALENTO DE LOS ALUMNOS Y ALUMNAS QUE FUERÓN IDENTIFICADOS CON AACC</a:t>
          </a:r>
        </a:p>
      </dgm:t>
    </dgm:pt>
    <dgm:pt modelId="{14B3904E-C0E3-42C3-A7C8-EDCD1F01BC26}" type="parTrans" cxnId="{063985A2-A800-4D13-B68F-00D851720AB5}">
      <dgm:prSet/>
      <dgm:spPr/>
      <dgm:t>
        <a:bodyPr/>
        <a:lstStyle/>
        <a:p>
          <a:endParaRPr lang="en-US"/>
        </a:p>
      </dgm:t>
    </dgm:pt>
    <dgm:pt modelId="{852D6512-0231-4B75-81FB-FB8D991BAA29}" type="sibTrans" cxnId="{063985A2-A800-4D13-B68F-00D851720AB5}">
      <dgm:prSet/>
      <dgm:spPr/>
      <dgm:t>
        <a:bodyPr/>
        <a:lstStyle/>
        <a:p>
          <a:endParaRPr lang="en-US"/>
        </a:p>
      </dgm:t>
    </dgm:pt>
    <dgm:pt modelId="{50004579-A671-44C9-8A9C-C2370FD597CB}">
      <dgm:prSet/>
      <dgm:spPr/>
      <dgm:t>
        <a:bodyPr/>
        <a:lstStyle/>
        <a:p>
          <a:pPr>
            <a:defRPr cap="all"/>
          </a:pPr>
          <a:r>
            <a:rPr lang="en-US"/>
            <a:t>VOLVER A EVALUAR CADA 2 AÑOS COMO MÁXIMO</a:t>
          </a:r>
        </a:p>
      </dgm:t>
    </dgm:pt>
    <dgm:pt modelId="{C1411928-222C-4271-A52B-87737DD60D75}" type="parTrans" cxnId="{995425C5-0AC3-4D26-8B1A-8658D8D75F69}">
      <dgm:prSet/>
      <dgm:spPr/>
      <dgm:t>
        <a:bodyPr/>
        <a:lstStyle/>
        <a:p>
          <a:endParaRPr lang="en-US"/>
        </a:p>
      </dgm:t>
    </dgm:pt>
    <dgm:pt modelId="{2F1EE6D8-383D-47F1-8509-1FC6B1E87957}" type="sibTrans" cxnId="{995425C5-0AC3-4D26-8B1A-8658D8D75F69}">
      <dgm:prSet/>
      <dgm:spPr/>
      <dgm:t>
        <a:bodyPr/>
        <a:lstStyle/>
        <a:p>
          <a:endParaRPr lang="en-US"/>
        </a:p>
      </dgm:t>
    </dgm:pt>
    <dgm:pt modelId="{9D4FD414-ECDF-4760-AAF9-64C7B8540AA0}" type="pres">
      <dgm:prSet presAssocID="{36DE8F25-3870-4F79-80CB-C8804AC8B18C}" presName="root" presStyleCnt="0">
        <dgm:presLayoutVars>
          <dgm:dir/>
          <dgm:resizeHandles val="exact"/>
        </dgm:presLayoutVars>
      </dgm:prSet>
      <dgm:spPr/>
    </dgm:pt>
    <dgm:pt modelId="{3AA51744-EA6C-4034-8618-2BA1FB6A993C}" type="pres">
      <dgm:prSet presAssocID="{08DF58AA-98A1-4F03-B3F3-11E65AEAB08D}" presName="compNode" presStyleCnt="0"/>
      <dgm:spPr/>
    </dgm:pt>
    <dgm:pt modelId="{6F918AB0-9D97-49E7-B7DD-1EC66DD507E0}" type="pres">
      <dgm:prSet presAssocID="{08DF58AA-98A1-4F03-B3F3-11E65AEAB08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E712AE0-7D7B-476D-A78B-C68F4D9668C0}" type="pres">
      <dgm:prSet presAssocID="{08DF58AA-98A1-4F03-B3F3-11E65AEAB0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474183-306B-4AF7-B64B-0785D2E0E64F}" type="pres">
      <dgm:prSet presAssocID="{08DF58AA-98A1-4F03-B3F3-11E65AEAB08D}" presName="spaceRect" presStyleCnt="0"/>
      <dgm:spPr/>
    </dgm:pt>
    <dgm:pt modelId="{8E965A0A-83F6-4648-97DF-9266066C9785}" type="pres">
      <dgm:prSet presAssocID="{08DF58AA-98A1-4F03-B3F3-11E65AEAB08D}" presName="textRect" presStyleLbl="revTx" presStyleIdx="0" presStyleCnt="2">
        <dgm:presLayoutVars>
          <dgm:chMax val="1"/>
          <dgm:chPref val="1"/>
        </dgm:presLayoutVars>
      </dgm:prSet>
      <dgm:spPr/>
    </dgm:pt>
    <dgm:pt modelId="{7400048F-341A-4E7C-9FE2-2A6623F7545C}" type="pres">
      <dgm:prSet presAssocID="{852D6512-0231-4B75-81FB-FB8D991BAA29}" presName="sibTrans" presStyleCnt="0"/>
      <dgm:spPr/>
    </dgm:pt>
    <dgm:pt modelId="{4C71C5BE-547C-449B-B970-87A35CB2FFA7}" type="pres">
      <dgm:prSet presAssocID="{50004579-A671-44C9-8A9C-C2370FD597CB}" presName="compNode" presStyleCnt="0"/>
      <dgm:spPr/>
    </dgm:pt>
    <dgm:pt modelId="{19A80582-86A3-4BE7-9DD3-59C018C1D977}" type="pres">
      <dgm:prSet presAssocID="{50004579-A671-44C9-8A9C-C2370FD597C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6BB378-333A-40D8-A470-A0C89757A80E}" type="pres">
      <dgm:prSet presAssocID="{50004579-A671-44C9-8A9C-C2370FD597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46ECCED-D273-4E6B-A109-825BC5B84A1F}" type="pres">
      <dgm:prSet presAssocID="{50004579-A671-44C9-8A9C-C2370FD597CB}" presName="spaceRect" presStyleCnt="0"/>
      <dgm:spPr/>
    </dgm:pt>
    <dgm:pt modelId="{3A4B89AA-C9C6-432F-8B97-7B87D87AD878}" type="pres">
      <dgm:prSet presAssocID="{50004579-A671-44C9-8A9C-C2370FD597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A5E070-B3F8-416B-9FF8-8C3A80A43046}" type="presOf" srcId="{50004579-A671-44C9-8A9C-C2370FD597CB}" destId="{3A4B89AA-C9C6-432F-8B97-7B87D87AD878}" srcOrd="0" destOrd="0" presId="urn:microsoft.com/office/officeart/2018/5/layout/IconLeafLabelList"/>
    <dgm:cxn modelId="{063985A2-A800-4D13-B68F-00D851720AB5}" srcId="{36DE8F25-3870-4F79-80CB-C8804AC8B18C}" destId="{08DF58AA-98A1-4F03-B3F3-11E65AEAB08D}" srcOrd="0" destOrd="0" parTransId="{14B3904E-C0E3-42C3-A7C8-EDCD1F01BC26}" sibTransId="{852D6512-0231-4B75-81FB-FB8D991BAA29}"/>
    <dgm:cxn modelId="{A82323B4-C5B2-4578-9D76-EFFD3B38FE88}" type="presOf" srcId="{36DE8F25-3870-4F79-80CB-C8804AC8B18C}" destId="{9D4FD414-ECDF-4760-AAF9-64C7B8540AA0}" srcOrd="0" destOrd="0" presId="urn:microsoft.com/office/officeart/2018/5/layout/IconLeafLabelList"/>
    <dgm:cxn modelId="{995425C5-0AC3-4D26-8B1A-8658D8D75F69}" srcId="{36DE8F25-3870-4F79-80CB-C8804AC8B18C}" destId="{50004579-A671-44C9-8A9C-C2370FD597CB}" srcOrd="1" destOrd="0" parTransId="{C1411928-222C-4271-A52B-87737DD60D75}" sibTransId="{2F1EE6D8-383D-47F1-8509-1FC6B1E87957}"/>
    <dgm:cxn modelId="{525949FC-D31A-44A6-A7EE-58A47B28FF1D}" type="presOf" srcId="{08DF58AA-98A1-4F03-B3F3-11E65AEAB08D}" destId="{8E965A0A-83F6-4648-97DF-9266066C9785}" srcOrd="0" destOrd="0" presId="urn:microsoft.com/office/officeart/2018/5/layout/IconLeafLabelList"/>
    <dgm:cxn modelId="{882CD663-33B0-4512-B250-5FE6D0927D93}" type="presParOf" srcId="{9D4FD414-ECDF-4760-AAF9-64C7B8540AA0}" destId="{3AA51744-EA6C-4034-8618-2BA1FB6A993C}" srcOrd="0" destOrd="0" presId="urn:microsoft.com/office/officeart/2018/5/layout/IconLeafLabelList"/>
    <dgm:cxn modelId="{F82C3622-4CF3-40F9-9A4D-993EDC65272F}" type="presParOf" srcId="{3AA51744-EA6C-4034-8618-2BA1FB6A993C}" destId="{6F918AB0-9D97-49E7-B7DD-1EC66DD507E0}" srcOrd="0" destOrd="0" presId="urn:microsoft.com/office/officeart/2018/5/layout/IconLeafLabelList"/>
    <dgm:cxn modelId="{80C1F645-3A6D-4D6E-B86B-F5D0B8AD06E1}" type="presParOf" srcId="{3AA51744-EA6C-4034-8618-2BA1FB6A993C}" destId="{6E712AE0-7D7B-476D-A78B-C68F4D9668C0}" srcOrd="1" destOrd="0" presId="urn:microsoft.com/office/officeart/2018/5/layout/IconLeafLabelList"/>
    <dgm:cxn modelId="{3597B430-61EB-4B50-9EFE-FFE21FA0CB7D}" type="presParOf" srcId="{3AA51744-EA6C-4034-8618-2BA1FB6A993C}" destId="{40474183-306B-4AF7-B64B-0785D2E0E64F}" srcOrd="2" destOrd="0" presId="urn:microsoft.com/office/officeart/2018/5/layout/IconLeafLabelList"/>
    <dgm:cxn modelId="{880CD1F0-12BB-40CB-BBC1-8631F9044522}" type="presParOf" srcId="{3AA51744-EA6C-4034-8618-2BA1FB6A993C}" destId="{8E965A0A-83F6-4648-97DF-9266066C9785}" srcOrd="3" destOrd="0" presId="urn:microsoft.com/office/officeart/2018/5/layout/IconLeafLabelList"/>
    <dgm:cxn modelId="{F2B0B67D-9550-412C-80AF-BDA086F009DB}" type="presParOf" srcId="{9D4FD414-ECDF-4760-AAF9-64C7B8540AA0}" destId="{7400048F-341A-4E7C-9FE2-2A6623F7545C}" srcOrd="1" destOrd="0" presId="urn:microsoft.com/office/officeart/2018/5/layout/IconLeafLabelList"/>
    <dgm:cxn modelId="{B6920CAA-2257-4F21-833A-BFBDA17FE8BD}" type="presParOf" srcId="{9D4FD414-ECDF-4760-AAF9-64C7B8540AA0}" destId="{4C71C5BE-547C-449B-B970-87A35CB2FFA7}" srcOrd="2" destOrd="0" presId="urn:microsoft.com/office/officeart/2018/5/layout/IconLeafLabelList"/>
    <dgm:cxn modelId="{8C5227CC-B3CC-4A4C-BF04-E0C24C8CC774}" type="presParOf" srcId="{4C71C5BE-547C-449B-B970-87A35CB2FFA7}" destId="{19A80582-86A3-4BE7-9DD3-59C018C1D977}" srcOrd="0" destOrd="0" presId="urn:microsoft.com/office/officeart/2018/5/layout/IconLeafLabelList"/>
    <dgm:cxn modelId="{6E591565-C87B-4E19-9682-F6467EBBB345}" type="presParOf" srcId="{4C71C5BE-547C-449B-B970-87A35CB2FFA7}" destId="{546BB378-333A-40D8-A470-A0C89757A80E}" srcOrd="1" destOrd="0" presId="urn:microsoft.com/office/officeart/2018/5/layout/IconLeafLabelList"/>
    <dgm:cxn modelId="{99A5865D-E631-423B-AE68-8818387EBDC0}" type="presParOf" srcId="{4C71C5BE-547C-449B-B970-87A35CB2FFA7}" destId="{B46ECCED-D273-4E6B-A109-825BC5B84A1F}" srcOrd="2" destOrd="0" presId="urn:microsoft.com/office/officeart/2018/5/layout/IconLeafLabelList"/>
    <dgm:cxn modelId="{6C6A948D-9EE3-4B6A-9E83-C07F7DEFC819}" type="presParOf" srcId="{4C71C5BE-547C-449B-B970-87A35CB2FFA7}" destId="{3A4B89AA-C9C6-432F-8B97-7B87D87AD87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31A1A-BCE2-4371-B8D9-F69C3535FA3F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E418F-9E7A-4154-B7F8-22A307560053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904A3-5FD5-46DE-A66B-FE952C5D9606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CUATRO CREENCIAS FUNDAMENTALES</a:t>
          </a:r>
        </a:p>
      </dsp:txBody>
      <dsp:txXfrm>
        <a:off x="1750318" y="820856"/>
        <a:ext cx="5160068" cy="1515427"/>
      </dsp:txXfrm>
    </dsp:sp>
    <dsp:sp modelId="{D568AFD2-EB99-44BC-B37F-6BE8FE46697C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D2623-C3D7-47A6-BB26-D2DFB21DCD1C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BAF7F-5010-473B-97B8-44AE8E500185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SIETE PRINCIPIOS ORIENTADORES</a:t>
          </a:r>
        </a:p>
      </dsp:txBody>
      <dsp:txXfrm>
        <a:off x="1750318" y="2715140"/>
        <a:ext cx="5160068" cy="1515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AA94F-9B9F-478C-AB3E-402A3CF41A52}">
      <dsp:nvSpPr>
        <dsp:cNvPr id="0" name=""/>
        <dsp:cNvSpPr/>
      </dsp:nvSpPr>
      <dsp:spPr>
        <a:xfrm>
          <a:off x="0" y="77256"/>
          <a:ext cx="6797675" cy="1053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cap="none" baseline="0" noProof="0" dirty="0">
              <a:solidFill>
                <a:srgbClr val="010000"/>
              </a:solidFill>
              <a:latin typeface="Georgia Pro Cond Light"/>
            </a:rPr>
            <a:t>CREENCIAS FUNDAMENTALES</a:t>
          </a:r>
        </a:p>
      </dsp:txBody>
      <dsp:txXfrm>
        <a:off x="51403" y="128659"/>
        <a:ext cx="6694869" cy="950194"/>
      </dsp:txXfrm>
    </dsp:sp>
    <dsp:sp modelId="{18AB4A26-8C15-44A2-A434-711E51107FDB}">
      <dsp:nvSpPr>
        <dsp:cNvPr id="0" name=""/>
        <dsp:cNvSpPr/>
      </dsp:nvSpPr>
      <dsp:spPr>
        <a:xfrm>
          <a:off x="0" y="1187856"/>
          <a:ext cx="6797675" cy="1053000"/>
        </a:xfrm>
        <a:prstGeom prst="roundRect">
          <a:avLst/>
        </a:prstGeom>
        <a:solidFill>
          <a:schemeClr val="accent2">
            <a:hueOff val="-381336"/>
            <a:satOff val="-105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 UN CONSTRUCTO SOCIAL Y PSICOLÓGICO</a:t>
          </a:r>
        </a:p>
      </dsp:txBody>
      <dsp:txXfrm>
        <a:off x="51403" y="1239259"/>
        <a:ext cx="6694869" cy="950194"/>
      </dsp:txXfrm>
    </dsp:sp>
    <dsp:sp modelId="{6472CE67-8A24-4150-BC7A-342ADB7C0182}">
      <dsp:nvSpPr>
        <dsp:cNvPr id="0" name=""/>
        <dsp:cNvSpPr/>
      </dsp:nvSpPr>
      <dsp:spPr>
        <a:xfrm>
          <a:off x="0" y="2298456"/>
          <a:ext cx="6797675" cy="1053000"/>
        </a:xfrm>
        <a:prstGeom prst="roundRect">
          <a:avLst/>
        </a:prstGeom>
        <a:solidFill>
          <a:schemeClr val="accent2">
            <a:hueOff val="-762673"/>
            <a:satOff val="-209"/>
            <a:lumOff val="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PORQUE NOS SIRVE PARA PLANIFICAR Y GESTIONAR RECURSOS Y SERVICIOS NECESARIOS EN EL ÁMBITO EDUCATIVO PARA EL ALUMNADO CON AACC</a:t>
          </a:r>
        </a:p>
      </dsp:txBody>
      <dsp:txXfrm>
        <a:off x="51403" y="2349859"/>
        <a:ext cx="6694869" cy="950194"/>
      </dsp:txXfrm>
    </dsp:sp>
    <dsp:sp modelId="{D4D52596-05C6-48B3-A146-412C1D9A4C45}">
      <dsp:nvSpPr>
        <dsp:cNvPr id="0" name=""/>
        <dsp:cNvSpPr/>
      </dsp:nvSpPr>
      <dsp:spPr>
        <a:xfrm>
          <a:off x="0" y="3409056"/>
          <a:ext cx="6797675" cy="1053000"/>
        </a:xfrm>
        <a:prstGeom prst="roundRect">
          <a:avLst/>
        </a:prstGeom>
        <a:solidFill>
          <a:schemeClr val="accent2">
            <a:hueOff val="-1144009"/>
            <a:satOff val="-314"/>
            <a:lumOff val="5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PORQUE ESTRUCTURA Y ESTIMULA LA INVESTIGACIÓN DE LAS AACC</a:t>
          </a:r>
        </a:p>
      </dsp:txBody>
      <dsp:txXfrm>
        <a:off x="51403" y="3460459"/>
        <a:ext cx="6694869" cy="950194"/>
      </dsp:txXfrm>
    </dsp:sp>
    <dsp:sp modelId="{DFE879A5-0D57-4D77-B4B0-84514DBA2F54}">
      <dsp:nvSpPr>
        <dsp:cNvPr id="0" name=""/>
        <dsp:cNvSpPr/>
      </dsp:nvSpPr>
      <dsp:spPr>
        <a:xfrm>
          <a:off x="0" y="4519656"/>
          <a:ext cx="6797675" cy="1053000"/>
        </a:xfrm>
        <a:prstGeom prst="roundRect">
          <a:avLst/>
        </a:prstGeom>
        <a:solidFill>
          <a:schemeClr val="accent2">
            <a:hueOff val="-1525345"/>
            <a:satOff val="-418"/>
            <a:lumOff val="70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CREAR EN LOS CENTROS INTERVENCIONES EDUCATIVAS ESPECIALIZADAS</a:t>
          </a:r>
        </a:p>
      </dsp:txBody>
      <dsp:txXfrm>
        <a:off x="51403" y="4571059"/>
        <a:ext cx="6694869" cy="950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49E7A-4026-4480-BB8D-93ED0324E0AF}">
      <dsp:nvSpPr>
        <dsp:cNvPr id="0" name=""/>
        <dsp:cNvSpPr/>
      </dsp:nvSpPr>
      <dsp:spPr>
        <a:xfrm>
          <a:off x="912587" y="1591399"/>
          <a:ext cx="1377000" cy="137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37501-0F87-4991-9429-F1C926117F0D}">
      <dsp:nvSpPr>
        <dsp:cNvPr id="0" name=""/>
        <dsp:cNvSpPr/>
      </dsp:nvSpPr>
      <dsp:spPr>
        <a:xfrm>
          <a:off x="71087" y="3338512"/>
          <a:ext cx="306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PARA IDENTIFICAR A LOS ALUMNOS CON AACC</a:t>
          </a:r>
        </a:p>
      </dsp:txBody>
      <dsp:txXfrm>
        <a:off x="71087" y="3338512"/>
        <a:ext cx="3060000" cy="720000"/>
      </dsp:txXfrm>
    </dsp:sp>
    <dsp:sp modelId="{E6BCE9F5-E413-4A3E-956D-71D6573B5102}">
      <dsp:nvSpPr>
        <dsp:cNvPr id="0" name=""/>
        <dsp:cNvSpPr/>
      </dsp:nvSpPr>
      <dsp:spPr>
        <a:xfrm>
          <a:off x="4508087" y="1591399"/>
          <a:ext cx="1377000" cy="137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142D-E1BD-4402-AE14-4E75515D6F8B}">
      <dsp:nvSpPr>
        <dsp:cNvPr id="0" name=""/>
        <dsp:cNvSpPr/>
      </dsp:nvSpPr>
      <dsp:spPr>
        <a:xfrm>
          <a:off x="3666587" y="3338512"/>
          <a:ext cx="306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PARA DIFERENCIAR EN EL CENTRO EDUCATIVO LOS ALUMNOS CON AACC O ALTO RENDIMIENTO DE OTROS MENOS BRILLANTES</a:t>
          </a:r>
        </a:p>
      </dsp:txBody>
      <dsp:txXfrm>
        <a:off x="3666587" y="3338512"/>
        <a:ext cx="306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AACEE-D096-4DC7-9ED8-533AFE531BAB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C7A59-E8A0-428C-B1E4-FB80B16A642E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59B8-EAE5-45B5-AB1B-58A84B876B18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EL NÚMERO DE CAPACIDADES ESTÁ LIMITADO EN LO QUE LA SOCIEDAD CONSIDERA VALIOSO EN UNA POBLACIÓN DETERMINADA</a:t>
          </a:r>
        </a:p>
      </dsp:txBody>
      <dsp:txXfrm>
        <a:off x="1666563" y="616"/>
        <a:ext cx="5243823" cy="1442911"/>
      </dsp:txXfrm>
    </dsp:sp>
    <dsp:sp modelId="{E3BCC096-0962-4ACD-99BD-88E45643CFFB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1478C-0C5C-4B6F-B580-D9F62046A800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7C7E6-01A2-4AEF-8AFF-C94C6146F512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 CUALQUIER MOMENTO CRONOLÓGICO PUEDE DARSE UNA IDENTIFICACIÓN</a:t>
          </a:r>
        </a:p>
      </dsp:txBody>
      <dsp:txXfrm>
        <a:off x="1666563" y="1804256"/>
        <a:ext cx="5243823" cy="1442911"/>
      </dsp:txXfrm>
    </dsp:sp>
    <dsp:sp modelId="{5C1F582C-B66C-4041-8F64-9583D825633C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4DCBC-13C6-4EC1-8FFD-DA1054EB983C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42570-25A6-48AC-9A24-4CFBA5E79B57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DIFERENTES DOMINIOS EN DIFERENTES ÁMBITOS</a:t>
          </a:r>
        </a:p>
      </dsp:txBody>
      <dsp:txXfrm>
        <a:off x="1666563" y="3607896"/>
        <a:ext cx="5243823" cy="14429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15D95-5EBA-4746-A766-4AAA3A78F3F4}">
      <dsp:nvSpPr>
        <dsp:cNvPr id="0" name=""/>
        <dsp:cNvSpPr/>
      </dsp:nvSpPr>
      <dsp:spPr>
        <a:xfrm>
          <a:off x="643818" y="905712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56647-F076-4FAB-9EA6-6C84A35F5832}">
      <dsp:nvSpPr>
        <dsp:cNvPr id="0" name=""/>
        <dsp:cNvSpPr/>
      </dsp:nvSpPr>
      <dsp:spPr>
        <a:xfrm>
          <a:off x="1053318" y="1315212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DA584-FC3F-413C-B3EC-A7ED2997EE0A}">
      <dsp:nvSpPr>
        <dsp:cNvPr id="0" name=""/>
        <dsp:cNvSpPr/>
      </dsp:nvSpPr>
      <dsp:spPr>
        <a:xfrm>
          <a:off x="29568" y="342571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EL PROPÓSITO DE LA IDENTIFICACIÓN ES EL ACCESO DEL ALUMNO A PROGRAMAS DE ENRIQUECIMIENTO, ACELERACIÓN, COMPACTACIÓN Y DIFERENCIACIÓN DEL CURRÍCULUM</a:t>
          </a:r>
        </a:p>
      </dsp:txBody>
      <dsp:txXfrm>
        <a:off x="29568" y="3425712"/>
        <a:ext cx="3150000" cy="720000"/>
      </dsp:txXfrm>
    </dsp:sp>
    <dsp:sp modelId="{27F1FF0A-609C-46C2-963D-A7020DD6D662}">
      <dsp:nvSpPr>
        <dsp:cNvPr id="0" name=""/>
        <dsp:cNvSpPr/>
      </dsp:nvSpPr>
      <dsp:spPr>
        <a:xfrm>
          <a:off x="4345068" y="905712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E86E1-64B3-4CD0-AE92-775D8AA4E731}">
      <dsp:nvSpPr>
        <dsp:cNvPr id="0" name=""/>
        <dsp:cNvSpPr/>
      </dsp:nvSpPr>
      <dsp:spPr>
        <a:xfrm>
          <a:off x="4754568" y="1315212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A2CBA-1171-4A6A-915B-7B7B42626FC6}">
      <dsp:nvSpPr>
        <dsp:cNvPr id="0" name=""/>
        <dsp:cNvSpPr/>
      </dsp:nvSpPr>
      <dsp:spPr>
        <a:xfrm>
          <a:off x="3730818" y="342571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NUNCA SE DEBE EVALUAR INDEPENDIENTEMENTE DE LOS RECURSOS DISPONIBLES</a:t>
          </a:r>
        </a:p>
      </dsp:txBody>
      <dsp:txXfrm>
        <a:off x="3730818" y="342571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8F756-3CF4-49D8-90FF-54849743FAA0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2399A-D96E-4518-A9DE-0F21075F84F5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0FF44-88D4-4E79-B3AB-B6A27E599907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 BASAN EN EL CRITERIO CLÍNICO FUNDAMENTADO Y POR UN PROFESIONAL FORMADO</a:t>
          </a:r>
        </a:p>
      </dsp:txBody>
      <dsp:txXfrm>
        <a:off x="1114199" y="2973040"/>
        <a:ext cx="3600000" cy="720000"/>
      </dsp:txXfrm>
    </dsp:sp>
    <dsp:sp modelId="{9A7D906A-0D14-48B6-8C9B-8AAE04A04FE1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BC0A6-7168-4862-B561-125D9E712F26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B9B4A-A3E3-4222-9829-7617CBD52C74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NO SE BASA EN LA INTERPRETACIÓN INFLEXIBLE DE LOS TEST</a:t>
          </a:r>
        </a:p>
      </dsp:txBody>
      <dsp:txXfrm>
        <a:off x="5344199" y="2973040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36085-0EAA-4A24-A8AD-B78EC41A32B5}">
      <dsp:nvSpPr>
        <dsp:cNvPr id="0" name=""/>
        <dsp:cNvSpPr/>
      </dsp:nvSpPr>
      <dsp:spPr>
        <a:xfrm>
          <a:off x="1816199" y="93039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A7EF0-CB01-497E-BE3E-9331CD60BBBD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B0669-7E7B-4563-B351-FAE885437505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EL OBJETIVO ES DAR UNA BASE MÁS SÓLIDA A LAS DECISIONES SOBRE AACC</a:t>
          </a:r>
        </a:p>
      </dsp:txBody>
      <dsp:txXfrm>
        <a:off x="1114199" y="2973040"/>
        <a:ext cx="3600000" cy="720000"/>
      </dsp:txXfrm>
    </dsp:sp>
    <dsp:sp modelId="{17A7DDEC-81FB-4610-908F-D2248FBAD231}">
      <dsp:nvSpPr>
        <dsp:cNvPr id="0" name=""/>
        <dsp:cNvSpPr/>
      </dsp:nvSpPr>
      <dsp:spPr>
        <a:xfrm>
          <a:off x="6046199" y="93039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E055A-4F47-4B5E-AF28-C7C374018004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83FCC-14EC-40B4-9DD7-575FE5C26FD1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EVALUACIÓN MULTIFACTORIAL</a:t>
          </a:r>
        </a:p>
      </dsp:txBody>
      <dsp:txXfrm>
        <a:off x="5344199" y="2973040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18AB0-9D97-49E7-B7DD-1EC66DD507E0}">
      <dsp:nvSpPr>
        <dsp:cNvPr id="0" name=""/>
        <dsp:cNvSpPr/>
      </dsp:nvSpPr>
      <dsp:spPr>
        <a:xfrm>
          <a:off x="643818" y="905712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12AE0-7D7B-476D-A78B-C68F4D9668C0}">
      <dsp:nvSpPr>
        <dsp:cNvPr id="0" name=""/>
        <dsp:cNvSpPr/>
      </dsp:nvSpPr>
      <dsp:spPr>
        <a:xfrm>
          <a:off x="1053318" y="1315212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65A0A-83F6-4648-97DF-9266066C9785}">
      <dsp:nvSpPr>
        <dsp:cNvPr id="0" name=""/>
        <dsp:cNvSpPr/>
      </dsp:nvSpPr>
      <dsp:spPr>
        <a:xfrm>
          <a:off x="29568" y="342571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EL OBJETIVO ES LLEVAR UN SEGUIMIENTO Y OBSERVAR EL DESARROLLO DE TALENTO DE LOS ALUMNOS Y ALUMNAS QUE FUERÓN IDENTIFICADOS CON AACC</a:t>
          </a:r>
        </a:p>
      </dsp:txBody>
      <dsp:txXfrm>
        <a:off x="29568" y="3425712"/>
        <a:ext cx="3150000" cy="720000"/>
      </dsp:txXfrm>
    </dsp:sp>
    <dsp:sp modelId="{19A80582-86A3-4BE7-9DD3-59C018C1D977}">
      <dsp:nvSpPr>
        <dsp:cNvPr id="0" name=""/>
        <dsp:cNvSpPr/>
      </dsp:nvSpPr>
      <dsp:spPr>
        <a:xfrm>
          <a:off x="4345068" y="905712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BB378-333A-40D8-A470-A0C89757A80E}">
      <dsp:nvSpPr>
        <dsp:cNvPr id="0" name=""/>
        <dsp:cNvSpPr/>
      </dsp:nvSpPr>
      <dsp:spPr>
        <a:xfrm>
          <a:off x="4754568" y="1315212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B89AA-C9C6-432F-8B97-7B87D87AD878}">
      <dsp:nvSpPr>
        <dsp:cNvPr id="0" name=""/>
        <dsp:cNvSpPr/>
      </dsp:nvSpPr>
      <dsp:spPr>
        <a:xfrm>
          <a:off x="3730818" y="342571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VOLVER A EVALUAR CADA 2 AÑOS COMO MÁXIMO</a:t>
          </a:r>
        </a:p>
      </dsp:txBody>
      <dsp:txXfrm>
        <a:off x="3730818" y="3425712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6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9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5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2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2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7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0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1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C5995C4-28D1-4ABA-BF78-3AC5C5E84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5655B9-E63B-41F4-8451-D1BDBB29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TEMA 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0B71E-8F00-4444-B1F0-75D40808B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IDENTIFICACIÓN ALUMNADO AACC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0EC64A-DD67-4E98-93B8-DEA30A1C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24" y="873227"/>
            <a:ext cx="2844287" cy="613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F36D9B-C475-4686-85D3-F6BC9A70B7E5}"/>
              </a:ext>
            </a:extLst>
          </p:cNvPr>
          <p:cNvSpPr txBox="1"/>
          <p:nvPr/>
        </p:nvSpPr>
        <p:spPr>
          <a:xfrm>
            <a:off x="8595852" y="54249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José María Jiménez López</a:t>
            </a:r>
          </a:p>
        </p:txBody>
      </p:sp>
    </p:spTree>
    <p:extLst>
      <p:ext uri="{BB962C8B-B14F-4D97-AF65-F5344CB8AC3E}">
        <p14:creationId xmlns:p14="http://schemas.microsoft.com/office/powerpoint/2010/main" val="333645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CC9BE-C5D9-419E-AA47-0CB80EAA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LA IDENTIFICACIÓN DEBE ESTAR ALINEADA CON LOS PROGRAMAS DE INTERVENCIÓN DISPONIBLES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85BBDE-8326-4C5F-8D69-9CD2602B0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04673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22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10461-6965-4380-8ED1-BAC3ED94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300" dirty="0"/>
              <a:t>LA PSICOMETRÍA CUENTA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415F-EA3C-4452-8577-D1EAB488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LOS TEST PSICOMÉTRICOS SON NECESARIOS Y FUNDAMENTALES EN EL PROCESO DE IDENTIFICACIÓN PUES NOS AYUDAN A DIFERENCIAR EL ALUMNADO CON AACC DEL ALUMNADO MENOS BRILLANTE</a:t>
            </a:r>
          </a:p>
        </p:txBody>
      </p:sp>
    </p:spTree>
    <p:extLst>
      <p:ext uri="{BB962C8B-B14F-4D97-AF65-F5344CB8AC3E}">
        <p14:creationId xmlns:p14="http://schemas.microsoft.com/office/powerpoint/2010/main" val="334931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DCE4A-6137-4BC6-9492-F3E4B706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LAS DECISIONES LAS TOMAN LAS PERSONAS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96FCD3-D52D-4425-8E48-9533F77C1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3117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68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9A304-1485-47E7-880B-C08754BE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CONTAR CON MULTIPLES MEDIDAS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AEF0BF-705D-4FD9-B659-1A80F9A69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48562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58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BA872-14E0-40B6-BDEE-51AAACAA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USO DE BAREMOS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C3C84-AA91-435D-B7DB-D1190F88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772731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chemeClr val="tx1"/>
                </a:solidFill>
              </a:rPr>
              <a:t>CUANDO EVALUEMOS AL ALUMNADO MÁS CAPAZ TOMAR EN CONSIDERACIÓN LOS BAREMOS LOCALES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63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9DE9F-69F7-4B81-BEFD-D4B75ED6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900"/>
              <a:t>LA EVALUACIÓN DEBE SER UN PROCESO PERIÓDICO Y RECURRENTE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C53DA-C500-48EB-AAC4-CDC1AECED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1977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22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30384-2570-4AB8-A77B-CD2EFCC1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/>
              <a:t>VISIÓN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3F1B-DEA1-46EE-965E-97BDF6EF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RESPONDER A LAS PREGUNTAS POR QUÉ, PARA QUÉ, CÓMO Y CUANDO HAY QUE IDENTIFICAR AL ALUMNADO CON AACC.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74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5A7F1-1051-4B65-9DA5-7C061B65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900"/>
              <a:t>CONTENIDOS ESENCIALES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9C51E2-CCA8-447C-82E3-F9167F267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12890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7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BC8A5-7AE2-4847-B4ED-9039245F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LAS AACC SON UN CONSTRUCTO ÚTIL (POR QUÉ)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544C7A-57B3-49D8-8122-B37865466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53535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08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ADBE6-D97F-49B0-9234-AA424B07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PODEMOS IDENTIFICAR A LOS ALUMNOS MÁS CAPACES (PARA QUÉ)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46F11B-0FD2-4C70-AB28-9ECB4F89F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55901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1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28AAE-DB1D-4F99-8CE8-0263E88D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300"/>
              <a:t>EXISTEN DIFERENTES TIPOS Y NIVELES DE AACC (CUANDO)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693DCC-AD35-4631-A5B2-993E72C8E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05779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61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298AD-1F36-49CC-98CD-40860CCE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EXISTEN TEST ADECUADOS PARA LA IDENTIFICACIÓN (CÓMO)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3EE2-464C-4B0C-9047-2962A289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TEST Y PROCEDIMIENTOS TÉCNICAMENTE VÁLIDOS Y FIABLES PARA USAR COMO HERRAMIENTAS DE IDENTIFICACIÓN Y EVALUACIÓN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9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26518-17C8-425D-B3B6-F9A1D398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PRINCIPIOS ORIENTADORES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6343-BB0C-4D71-B80D-9C08F3CD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400"/>
              <a:t>SON AQUELLOS VALORES QUE ENMARCAN LA BUENA PRÁCTICA Y EL BUEN HACER EN LA IDENTIFICACIÓN DEL ALUMNADO CON AACC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6991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7E794-4B79-4C95-88B7-D2D87AF6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831548"/>
            <a:ext cx="10058400" cy="2355132"/>
          </a:xfrm>
        </p:spPr>
        <p:txBody>
          <a:bodyPr anchor="b">
            <a:normAutofit/>
          </a:bodyPr>
          <a:lstStyle/>
          <a:p>
            <a:r>
              <a:rPr lang="en-US" sz="7200" dirty="0"/>
              <a:t>ES IMPORTANTE </a:t>
            </a:r>
            <a:r>
              <a:rPr lang="en-US" sz="7200" dirty="0">
                <a:solidFill>
                  <a:srgbClr val="FF0000"/>
                </a:solidFill>
              </a:rPr>
              <a:t>CÓMO</a:t>
            </a:r>
            <a:r>
              <a:rPr lang="en-US" sz="7200" dirty="0"/>
              <a:t> DEFINIMOS LAS AACC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53D3D2-93DD-4AE3-9660-D546EF03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403" y="3429000"/>
            <a:ext cx="98115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F63F-B11E-4653-B51F-FF73C90C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3671316"/>
            <a:ext cx="10058400" cy="235513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PARA GUIARNOS Y ORIENTARNOS EN LA IDENTIFICACIÓN Y POSTERIOR SELECCIÓN PARA LOS PROGRAMAS ESPECÍFICOS QUE SE ORGANIZAN EN LOS CENTROS EDUCATIVOS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C4A29D-5269-414E-AF71-0B9E9252E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639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2E8E3"/>
      </a:lt2>
      <a:accent1>
        <a:srgbClr val="C34DB1"/>
      </a:accent1>
      <a:accent2>
        <a:srgbClr val="933BB1"/>
      </a:accent2>
      <a:accent3>
        <a:srgbClr val="734DC3"/>
      </a:accent3>
      <a:accent4>
        <a:srgbClr val="4C56B8"/>
      </a:accent4>
      <a:accent5>
        <a:srgbClr val="4D89C3"/>
      </a:accent5>
      <a:accent6>
        <a:srgbClr val="3BA9B1"/>
      </a:accent6>
      <a:hlink>
        <a:srgbClr val="537AC5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RetrospectVTI</vt:lpstr>
      <vt:lpstr>TEMA 3</vt:lpstr>
      <vt:lpstr>VISIÓN</vt:lpstr>
      <vt:lpstr>CONTENIDOS ESENCIALES</vt:lpstr>
      <vt:lpstr>LAS AACC SON UN CONSTRUCTO ÚTIL (POR QUÉ)</vt:lpstr>
      <vt:lpstr>PODEMOS IDENTIFICAR A LOS ALUMNOS MÁS CAPACES (PARA QUÉ)</vt:lpstr>
      <vt:lpstr>EXISTEN DIFERENTES TIPOS Y NIVELES DE AACC (CUANDO)</vt:lpstr>
      <vt:lpstr>EXISTEN TEST ADECUADOS PARA LA IDENTIFICACIÓN (CÓMO)</vt:lpstr>
      <vt:lpstr>PRINCIPIOS ORIENTADORES</vt:lpstr>
      <vt:lpstr>ES IMPORTANTE CÓMO DEFINIMOS LAS AACC</vt:lpstr>
      <vt:lpstr>LA IDENTIFICACIÓN DEBE ESTAR ALINEADA CON LOS PROGRAMAS DE INTERVENCIÓN DISPONIBLES</vt:lpstr>
      <vt:lpstr>LA PSICOMETRÍA CUENTA</vt:lpstr>
      <vt:lpstr>LAS DECISIONES LAS TOMAN LAS PERSONAS </vt:lpstr>
      <vt:lpstr>CONTAR CON MULTIPLES MEDIDAS</vt:lpstr>
      <vt:lpstr>USO DE BAREMOS</vt:lpstr>
      <vt:lpstr>LA EVALUACIÓN DEBE SER UN PROCESO PERIÓDICO Y RECURRENTE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473</cp:revision>
  <dcterms:created xsi:type="dcterms:W3CDTF">2020-05-07T13:33:19Z</dcterms:created>
  <dcterms:modified xsi:type="dcterms:W3CDTF">2020-05-07T14:38:39Z</dcterms:modified>
</cp:coreProperties>
</file>