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D544B-031B-AB8E-CC50-71E708E03EBA}" v="3410" dt="2020-05-07T16:29:24.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viewProps" Target="viewProp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presProps" Target="presProps.xml" Id="rId12" /><Relationship Type="http://schemas.microsoft.com/office/2015/10/relationships/revisionInfo" Target="revisionInfo.xml" Id="rId1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ableStyles" Target="tableStyle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heme" Target="theme/theme1.xml" Id="rId14" /></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F4012F-2592-408F-BFE9-FAC364472ACE}"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43F7820-2A32-40E6-93F9-0A2D07289293}">
      <dgm:prSet/>
      <dgm:spPr/>
      <dgm:t>
        <a:bodyPr/>
        <a:lstStyle/>
        <a:p>
          <a:pPr>
            <a:defRPr cap="all"/>
          </a:pPr>
          <a:r>
            <a:rPr lang="en-US"/>
            <a:t>EL OBJETIVO DE ESTE TEMA ES CONOCER LAS HERRAMIENTAS DE MEDICIÓN DE LA CAPACIDAD INTELECTUAL DEL ALUMNADO CON AACC (TEST DE CI Y APTITUDES)</a:t>
          </a:r>
        </a:p>
      </dgm:t>
    </dgm:pt>
    <dgm:pt modelId="{5E6863EF-A7E8-4FA6-8E09-0D2A71D6E39E}" type="parTrans" cxnId="{C522F818-3A43-4959-AE4D-E7A29880F145}">
      <dgm:prSet/>
      <dgm:spPr/>
      <dgm:t>
        <a:bodyPr/>
        <a:lstStyle/>
        <a:p>
          <a:endParaRPr lang="en-US"/>
        </a:p>
      </dgm:t>
    </dgm:pt>
    <dgm:pt modelId="{46006492-90B2-462B-9BD1-B9FED9ACD375}" type="sibTrans" cxnId="{C522F818-3A43-4959-AE4D-E7A29880F145}">
      <dgm:prSet/>
      <dgm:spPr/>
      <dgm:t>
        <a:bodyPr/>
        <a:lstStyle/>
        <a:p>
          <a:endParaRPr lang="en-US"/>
        </a:p>
      </dgm:t>
    </dgm:pt>
    <dgm:pt modelId="{E23FD30A-71FA-495C-91DA-8759E77FFDB5}">
      <dgm:prSet/>
      <dgm:spPr/>
      <dgm:t>
        <a:bodyPr/>
        <a:lstStyle/>
        <a:p>
          <a:pPr>
            <a:defRPr cap="all"/>
          </a:pPr>
          <a:r>
            <a:rPr lang="en-US"/>
            <a:t>LA MIRADA DESDE LOS ASPECTOS RELACIONADOS CON LA EVALUACIÓN Y LOS DISTINTOS MODELOS</a:t>
          </a:r>
        </a:p>
      </dgm:t>
    </dgm:pt>
    <dgm:pt modelId="{FEB4E532-BCAD-42DC-B309-DB8A8C21B255}" type="parTrans" cxnId="{037D591F-86FF-4EBD-92CA-038E40C66093}">
      <dgm:prSet/>
      <dgm:spPr/>
      <dgm:t>
        <a:bodyPr/>
        <a:lstStyle/>
        <a:p>
          <a:endParaRPr lang="en-US"/>
        </a:p>
      </dgm:t>
    </dgm:pt>
    <dgm:pt modelId="{7369DE45-9E4E-4919-93A5-BA9B074FC445}" type="sibTrans" cxnId="{037D591F-86FF-4EBD-92CA-038E40C66093}">
      <dgm:prSet/>
      <dgm:spPr/>
      <dgm:t>
        <a:bodyPr/>
        <a:lstStyle/>
        <a:p>
          <a:endParaRPr lang="en-US"/>
        </a:p>
      </dgm:t>
    </dgm:pt>
    <dgm:pt modelId="{3A712DE1-C7B1-470F-B966-852EB50E049F}" type="pres">
      <dgm:prSet presAssocID="{E8F4012F-2592-408F-BFE9-FAC364472ACE}" presName="root" presStyleCnt="0">
        <dgm:presLayoutVars>
          <dgm:dir/>
          <dgm:resizeHandles val="exact"/>
        </dgm:presLayoutVars>
      </dgm:prSet>
      <dgm:spPr/>
    </dgm:pt>
    <dgm:pt modelId="{C4AF265B-C47C-433B-A68B-F59355DD7CAB}" type="pres">
      <dgm:prSet presAssocID="{843F7820-2A32-40E6-93F9-0A2D07289293}" presName="compNode" presStyleCnt="0"/>
      <dgm:spPr/>
    </dgm:pt>
    <dgm:pt modelId="{514966DC-4E2F-4E07-ACA1-1E0BF7C831CF}" type="pres">
      <dgm:prSet presAssocID="{843F7820-2A32-40E6-93F9-0A2D07289293}" presName="iconBgRect" presStyleLbl="bgShp" presStyleIdx="0" presStyleCnt="2"/>
      <dgm:spPr>
        <a:prstGeom prst="round2DiagRect">
          <a:avLst>
            <a:gd name="adj1" fmla="val 29727"/>
            <a:gd name="adj2" fmla="val 0"/>
          </a:avLst>
        </a:prstGeom>
      </dgm:spPr>
    </dgm:pt>
    <dgm:pt modelId="{AFD1D93F-CAD9-4352-B40D-07ACCA30E6CC}" type="pres">
      <dgm:prSet presAssocID="{843F7820-2A32-40E6-93F9-0A2D0728929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31526EF-BBF8-4FE9-AB2C-2E9D4CD47055}" type="pres">
      <dgm:prSet presAssocID="{843F7820-2A32-40E6-93F9-0A2D07289293}" presName="spaceRect" presStyleCnt="0"/>
      <dgm:spPr/>
    </dgm:pt>
    <dgm:pt modelId="{883BB839-5DDC-4991-AD7F-468522A6F5BE}" type="pres">
      <dgm:prSet presAssocID="{843F7820-2A32-40E6-93F9-0A2D07289293}" presName="textRect" presStyleLbl="revTx" presStyleIdx="0" presStyleCnt="2">
        <dgm:presLayoutVars>
          <dgm:chMax val="1"/>
          <dgm:chPref val="1"/>
        </dgm:presLayoutVars>
      </dgm:prSet>
      <dgm:spPr/>
    </dgm:pt>
    <dgm:pt modelId="{3938658C-3FCF-400D-967F-4F4BC6131A45}" type="pres">
      <dgm:prSet presAssocID="{46006492-90B2-462B-9BD1-B9FED9ACD375}" presName="sibTrans" presStyleCnt="0"/>
      <dgm:spPr/>
    </dgm:pt>
    <dgm:pt modelId="{0467CBC4-D27D-40C3-A0FC-61FB32E31351}" type="pres">
      <dgm:prSet presAssocID="{E23FD30A-71FA-495C-91DA-8759E77FFDB5}" presName="compNode" presStyleCnt="0"/>
      <dgm:spPr/>
    </dgm:pt>
    <dgm:pt modelId="{909AD8BE-BCC1-4D66-B6F8-B5A55452F818}" type="pres">
      <dgm:prSet presAssocID="{E23FD30A-71FA-495C-91DA-8759E77FFDB5}" presName="iconBgRect" presStyleLbl="bgShp" presStyleIdx="1" presStyleCnt="2"/>
      <dgm:spPr>
        <a:prstGeom prst="round2DiagRect">
          <a:avLst>
            <a:gd name="adj1" fmla="val 29727"/>
            <a:gd name="adj2" fmla="val 0"/>
          </a:avLst>
        </a:prstGeom>
      </dgm:spPr>
    </dgm:pt>
    <dgm:pt modelId="{C6F5F49B-9FF1-4AB7-B929-FB52F29DE078}" type="pres">
      <dgm:prSet presAssocID="{E23FD30A-71FA-495C-91DA-8759E77FFDB5}"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s"/>
        </a:ext>
      </dgm:extLst>
    </dgm:pt>
    <dgm:pt modelId="{25D94C64-46A5-4C3C-93EA-B29FDBBD22A6}" type="pres">
      <dgm:prSet presAssocID="{E23FD30A-71FA-495C-91DA-8759E77FFDB5}" presName="spaceRect" presStyleCnt="0"/>
      <dgm:spPr/>
    </dgm:pt>
    <dgm:pt modelId="{0F84C710-B1EE-43CA-BAC6-C9A758A9813B}" type="pres">
      <dgm:prSet presAssocID="{E23FD30A-71FA-495C-91DA-8759E77FFDB5}" presName="textRect" presStyleLbl="revTx" presStyleIdx="1" presStyleCnt="2">
        <dgm:presLayoutVars>
          <dgm:chMax val="1"/>
          <dgm:chPref val="1"/>
        </dgm:presLayoutVars>
      </dgm:prSet>
      <dgm:spPr/>
    </dgm:pt>
  </dgm:ptLst>
  <dgm:cxnLst>
    <dgm:cxn modelId="{C522F818-3A43-4959-AE4D-E7A29880F145}" srcId="{E8F4012F-2592-408F-BFE9-FAC364472ACE}" destId="{843F7820-2A32-40E6-93F9-0A2D07289293}" srcOrd="0" destOrd="0" parTransId="{5E6863EF-A7E8-4FA6-8E09-0D2A71D6E39E}" sibTransId="{46006492-90B2-462B-9BD1-B9FED9ACD375}"/>
    <dgm:cxn modelId="{037D591F-86FF-4EBD-92CA-038E40C66093}" srcId="{E8F4012F-2592-408F-BFE9-FAC364472ACE}" destId="{E23FD30A-71FA-495C-91DA-8759E77FFDB5}" srcOrd="1" destOrd="0" parTransId="{FEB4E532-BCAD-42DC-B309-DB8A8C21B255}" sibTransId="{7369DE45-9E4E-4919-93A5-BA9B074FC445}"/>
    <dgm:cxn modelId="{E2A16668-32EB-4AF9-97FC-D9B8ECD90450}" type="presOf" srcId="{E23FD30A-71FA-495C-91DA-8759E77FFDB5}" destId="{0F84C710-B1EE-43CA-BAC6-C9A758A9813B}" srcOrd="0" destOrd="0" presId="urn:microsoft.com/office/officeart/2018/5/layout/IconLeafLabelList"/>
    <dgm:cxn modelId="{C9CC3F86-21B8-4640-B9BE-7EA77B9AA286}" type="presOf" srcId="{843F7820-2A32-40E6-93F9-0A2D07289293}" destId="{883BB839-5DDC-4991-AD7F-468522A6F5BE}" srcOrd="0" destOrd="0" presId="urn:microsoft.com/office/officeart/2018/5/layout/IconLeafLabelList"/>
    <dgm:cxn modelId="{E98CEED8-DF6D-4DFE-BE94-33F14659DA20}" type="presOf" srcId="{E8F4012F-2592-408F-BFE9-FAC364472ACE}" destId="{3A712DE1-C7B1-470F-B966-852EB50E049F}" srcOrd="0" destOrd="0" presId="urn:microsoft.com/office/officeart/2018/5/layout/IconLeafLabelList"/>
    <dgm:cxn modelId="{084008A9-4811-4F06-A306-5917BD6200A5}" type="presParOf" srcId="{3A712DE1-C7B1-470F-B966-852EB50E049F}" destId="{C4AF265B-C47C-433B-A68B-F59355DD7CAB}" srcOrd="0" destOrd="0" presId="urn:microsoft.com/office/officeart/2018/5/layout/IconLeafLabelList"/>
    <dgm:cxn modelId="{E843BF73-B540-4B41-AB81-AB7EE2B4C53F}" type="presParOf" srcId="{C4AF265B-C47C-433B-A68B-F59355DD7CAB}" destId="{514966DC-4E2F-4E07-ACA1-1E0BF7C831CF}" srcOrd="0" destOrd="0" presId="urn:microsoft.com/office/officeart/2018/5/layout/IconLeafLabelList"/>
    <dgm:cxn modelId="{E7D05863-D5B3-42A7-9977-278BED6F530D}" type="presParOf" srcId="{C4AF265B-C47C-433B-A68B-F59355DD7CAB}" destId="{AFD1D93F-CAD9-4352-B40D-07ACCA30E6CC}" srcOrd="1" destOrd="0" presId="urn:microsoft.com/office/officeart/2018/5/layout/IconLeafLabelList"/>
    <dgm:cxn modelId="{DB9FCB51-027E-4B73-A41D-786DAEC8FB80}" type="presParOf" srcId="{C4AF265B-C47C-433B-A68B-F59355DD7CAB}" destId="{B31526EF-BBF8-4FE9-AB2C-2E9D4CD47055}" srcOrd="2" destOrd="0" presId="urn:microsoft.com/office/officeart/2018/5/layout/IconLeafLabelList"/>
    <dgm:cxn modelId="{D70CA3E0-3A7B-4E3E-931A-3E3530A45522}" type="presParOf" srcId="{C4AF265B-C47C-433B-A68B-F59355DD7CAB}" destId="{883BB839-5DDC-4991-AD7F-468522A6F5BE}" srcOrd="3" destOrd="0" presId="urn:microsoft.com/office/officeart/2018/5/layout/IconLeafLabelList"/>
    <dgm:cxn modelId="{68F65657-DC57-4FD9-B1FB-A9CA30820F02}" type="presParOf" srcId="{3A712DE1-C7B1-470F-B966-852EB50E049F}" destId="{3938658C-3FCF-400D-967F-4F4BC6131A45}" srcOrd="1" destOrd="0" presId="urn:microsoft.com/office/officeart/2018/5/layout/IconLeafLabelList"/>
    <dgm:cxn modelId="{CC837628-F4AE-4ED6-839C-9A3CEFC3F925}" type="presParOf" srcId="{3A712DE1-C7B1-470F-B966-852EB50E049F}" destId="{0467CBC4-D27D-40C3-A0FC-61FB32E31351}" srcOrd="2" destOrd="0" presId="urn:microsoft.com/office/officeart/2018/5/layout/IconLeafLabelList"/>
    <dgm:cxn modelId="{7EB99C8C-BA88-4B9B-9ADA-75C58994DD14}" type="presParOf" srcId="{0467CBC4-D27D-40C3-A0FC-61FB32E31351}" destId="{909AD8BE-BCC1-4D66-B6F8-B5A55452F818}" srcOrd="0" destOrd="0" presId="urn:microsoft.com/office/officeart/2018/5/layout/IconLeafLabelList"/>
    <dgm:cxn modelId="{243070F3-0535-4C63-9AC9-02FFB6DC96CC}" type="presParOf" srcId="{0467CBC4-D27D-40C3-A0FC-61FB32E31351}" destId="{C6F5F49B-9FF1-4AB7-B929-FB52F29DE078}" srcOrd="1" destOrd="0" presId="urn:microsoft.com/office/officeart/2018/5/layout/IconLeafLabelList"/>
    <dgm:cxn modelId="{522B8F21-0AD9-470A-8A5C-07A3AD6F05E2}" type="presParOf" srcId="{0467CBC4-D27D-40C3-A0FC-61FB32E31351}" destId="{25D94C64-46A5-4C3C-93EA-B29FDBBD22A6}" srcOrd="2" destOrd="0" presId="urn:microsoft.com/office/officeart/2018/5/layout/IconLeafLabelList"/>
    <dgm:cxn modelId="{2A3C59A9-CC1A-4594-AF60-D567659AB92C}" type="presParOf" srcId="{0467CBC4-D27D-40C3-A0FC-61FB32E31351}" destId="{0F84C710-B1EE-43CA-BAC6-C9A758A9813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BF174A-96D5-487C-A6DD-C07DAD9826E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ACB8F71-7EC1-45D1-82AC-33A666A49B76}">
      <dgm:prSet/>
      <dgm:spPr/>
      <dgm:t>
        <a:bodyPr/>
        <a:lstStyle/>
        <a:p>
          <a:r>
            <a:rPr lang="en-US" dirty="0"/>
            <a:t>NIVEL DE EXPERTISE</a:t>
          </a:r>
        </a:p>
      </dgm:t>
    </dgm:pt>
    <dgm:pt modelId="{B3278280-3E9E-4E7A-B443-86770DD57D36}" type="parTrans" cxnId="{BD0F8DF0-0543-4413-9460-DE6CE067EE9B}">
      <dgm:prSet/>
      <dgm:spPr/>
      <dgm:t>
        <a:bodyPr/>
        <a:lstStyle/>
        <a:p>
          <a:endParaRPr lang="en-US"/>
        </a:p>
      </dgm:t>
    </dgm:pt>
    <dgm:pt modelId="{E869BE01-938F-4D0A-9C3E-BE57657E7023}" type="sibTrans" cxnId="{BD0F8DF0-0543-4413-9460-DE6CE067EE9B}">
      <dgm:prSet/>
      <dgm:spPr/>
      <dgm:t>
        <a:bodyPr/>
        <a:lstStyle/>
        <a:p>
          <a:endParaRPr lang="en-US"/>
        </a:p>
      </dgm:t>
    </dgm:pt>
    <dgm:pt modelId="{0075E9F9-94BA-4CBB-9C78-A53978271951}">
      <dgm:prSet/>
      <dgm:spPr/>
      <dgm:t>
        <a:bodyPr/>
        <a:lstStyle/>
        <a:p>
          <a:r>
            <a:rPr lang="en-US" dirty="0"/>
            <a:t>PRIMERA LENTE DEL MODELO TRIPARTITO DE PFEIFFER</a:t>
          </a:r>
        </a:p>
      </dgm:t>
    </dgm:pt>
    <dgm:pt modelId="{2BCDAEB2-8F02-4B33-9D63-E21B44F08A3A}" type="parTrans" cxnId="{2FE78084-5026-4B73-B63A-497261F72C84}">
      <dgm:prSet/>
      <dgm:spPr/>
      <dgm:t>
        <a:bodyPr/>
        <a:lstStyle/>
        <a:p>
          <a:endParaRPr lang="en-US"/>
        </a:p>
      </dgm:t>
    </dgm:pt>
    <dgm:pt modelId="{B54A1E1B-72AD-4A80-BD1D-6546664C07E6}" type="sibTrans" cxnId="{2FE78084-5026-4B73-B63A-497261F72C84}">
      <dgm:prSet/>
      <dgm:spPr/>
      <dgm:t>
        <a:bodyPr/>
        <a:lstStyle/>
        <a:p>
          <a:endParaRPr lang="en-US"/>
        </a:p>
      </dgm:t>
    </dgm:pt>
    <dgm:pt modelId="{E56E7F42-1F92-4FB2-838A-EE0ED3C0D35B}">
      <dgm:prSet/>
      <dgm:spPr/>
      <dgm:t>
        <a:bodyPr/>
        <a:lstStyle/>
        <a:p>
          <a:pPr rtl="0"/>
          <a:r>
            <a:rPr lang="en-US"/>
            <a:t>QUÉ </a:t>
          </a:r>
          <a:r>
            <a:rPr lang="en-US">
              <a:latin typeface="Avenir Next LT Pro" panose="020B0502020104020203"/>
            </a:rPr>
            <a:t>SON Y QUÉ MIDEN</a:t>
          </a:r>
          <a:r>
            <a:rPr lang="en-US"/>
            <a:t> LOS TEST DE INTELIGENCIA?</a:t>
          </a:r>
        </a:p>
      </dgm:t>
    </dgm:pt>
    <dgm:pt modelId="{9765741A-DBFC-40B0-83A4-1E8B4C4E7287}" type="parTrans" cxnId="{8FAD0D77-4173-42D9-B09C-2E3237A75CC0}">
      <dgm:prSet/>
      <dgm:spPr/>
      <dgm:t>
        <a:bodyPr/>
        <a:lstStyle/>
        <a:p>
          <a:endParaRPr lang="en-US"/>
        </a:p>
      </dgm:t>
    </dgm:pt>
    <dgm:pt modelId="{A01E735B-E928-473C-8709-996F85F3C033}" type="sibTrans" cxnId="{8FAD0D77-4173-42D9-B09C-2E3237A75CC0}">
      <dgm:prSet/>
      <dgm:spPr/>
      <dgm:t>
        <a:bodyPr/>
        <a:lstStyle/>
        <a:p>
          <a:endParaRPr lang="en-US"/>
        </a:p>
      </dgm:t>
    </dgm:pt>
    <dgm:pt modelId="{9895BF34-D478-46B4-BA1C-788AE1586C76}">
      <dgm:prSet/>
      <dgm:spPr/>
      <dgm:t>
        <a:bodyPr/>
        <a:lstStyle/>
        <a:p>
          <a:r>
            <a:rPr lang="en-US" dirty="0"/>
            <a:t>TEST</a:t>
          </a:r>
        </a:p>
      </dgm:t>
    </dgm:pt>
    <dgm:pt modelId="{3C54B8F0-5CE7-463C-BCF9-973CD923B7D2}" type="parTrans" cxnId="{5CA45AB8-B9C3-4BAC-8082-0B8A7823FCF6}">
      <dgm:prSet/>
      <dgm:spPr/>
      <dgm:t>
        <a:bodyPr/>
        <a:lstStyle/>
        <a:p>
          <a:endParaRPr lang="en-US"/>
        </a:p>
      </dgm:t>
    </dgm:pt>
    <dgm:pt modelId="{89313E51-D749-4914-A9B0-01102BD59304}" type="sibTrans" cxnId="{5CA45AB8-B9C3-4BAC-8082-0B8A7823FCF6}">
      <dgm:prSet/>
      <dgm:spPr/>
      <dgm:t>
        <a:bodyPr/>
        <a:lstStyle/>
        <a:p>
          <a:endParaRPr lang="en-US"/>
        </a:p>
      </dgm:t>
    </dgm:pt>
    <dgm:pt modelId="{8F2871E3-D706-40C9-A1AD-F31752CF3DA9}">
      <dgm:prSet/>
      <dgm:spPr/>
      <dgm:t>
        <a:bodyPr/>
        <a:lstStyle/>
        <a:p>
          <a:r>
            <a:rPr lang="en-US" dirty="0"/>
            <a:t>TALENT SEARCH DE STANLEY</a:t>
          </a:r>
        </a:p>
      </dgm:t>
    </dgm:pt>
    <dgm:pt modelId="{6E0A1D5E-9C00-48C7-9391-BBEB0E948954}" type="parTrans" cxnId="{1C1B6E38-F96D-4DA9-9F6F-CA5C4E6DFD66}">
      <dgm:prSet/>
      <dgm:spPr/>
      <dgm:t>
        <a:bodyPr/>
        <a:lstStyle/>
        <a:p>
          <a:endParaRPr lang="en-US"/>
        </a:p>
      </dgm:t>
    </dgm:pt>
    <dgm:pt modelId="{CB912D9A-507F-45D3-A4AF-0255D6280C90}" type="sibTrans" cxnId="{1C1B6E38-F96D-4DA9-9F6F-CA5C4E6DFD66}">
      <dgm:prSet/>
      <dgm:spPr/>
      <dgm:t>
        <a:bodyPr/>
        <a:lstStyle/>
        <a:p>
          <a:endParaRPr lang="en-US"/>
        </a:p>
      </dgm:t>
    </dgm:pt>
    <dgm:pt modelId="{50BD6A25-0CE7-4515-A497-90E80F179688}" type="pres">
      <dgm:prSet presAssocID="{39BF174A-96D5-487C-A6DD-C07DAD9826E1}" presName="root" presStyleCnt="0">
        <dgm:presLayoutVars>
          <dgm:dir/>
          <dgm:resizeHandles val="exact"/>
        </dgm:presLayoutVars>
      </dgm:prSet>
      <dgm:spPr/>
    </dgm:pt>
    <dgm:pt modelId="{D3BAFCA4-7313-4612-87CF-57280871CAFA}" type="pres">
      <dgm:prSet presAssocID="{39BF174A-96D5-487C-A6DD-C07DAD9826E1}" presName="container" presStyleCnt="0">
        <dgm:presLayoutVars>
          <dgm:dir/>
          <dgm:resizeHandles val="exact"/>
        </dgm:presLayoutVars>
      </dgm:prSet>
      <dgm:spPr/>
    </dgm:pt>
    <dgm:pt modelId="{34FFD83B-4017-459E-843F-717134F04DCD}" type="pres">
      <dgm:prSet presAssocID="{4ACB8F71-7EC1-45D1-82AC-33A666A49B76}" presName="compNode" presStyleCnt="0"/>
      <dgm:spPr/>
    </dgm:pt>
    <dgm:pt modelId="{588E1F40-8A0B-4599-B0FD-EEA8AE9959D9}" type="pres">
      <dgm:prSet presAssocID="{4ACB8F71-7EC1-45D1-82AC-33A666A49B76}" presName="iconBgRect" presStyleLbl="bgShp" presStyleIdx="0" presStyleCnt="5"/>
      <dgm:spPr/>
    </dgm:pt>
    <dgm:pt modelId="{A70F005D-1220-4AA5-AA52-0988C0EB35F2}" type="pres">
      <dgm:prSet presAssocID="{4ACB8F71-7EC1-45D1-82AC-33A666A49B7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3A4BCA25-52FB-419A-B93D-37E3328D3406}" type="pres">
      <dgm:prSet presAssocID="{4ACB8F71-7EC1-45D1-82AC-33A666A49B76}" presName="spaceRect" presStyleCnt="0"/>
      <dgm:spPr/>
    </dgm:pt>
    <dgm:pt modelId="{A18336D5-0E98-4356-BAB7-2485877E3C60}" type="pres">
      <dgm:prSet presAssocID="{4ACB8F71-7EC1-45D1-82AC-33A666A49B76}" presName="textRect" presStyleLbl="revTx" presStyleIdx="0" presStyleCnt="5">
        <dgm:presLayoutVars>
          <dgm:chMax val="1"/>
          <dgm:chPref val="1"/>
        </dgm:presLayoutVars>
      </dgm:prSet>
      <dgm:spPr/>
    </dgm:pt>
    <dgm:pt modelId="{48B98618-C98F-408F-A370-E20FECC6783F}" type="pres">
      <dgm:prSet presAssocID="{E869BE01-938F-4D0A-9C3E-BE57657E7023}" presName="sibTrans" presStyleLbl="sibTrans2D1" presStyleIdx="0" presStyleCnt="0"/>
      <dgm:spPr/>
    </dgm:pt>
    <dgm:pt modelId="{4ECF0A7F-23DF-4811-A210-B6EABD78A699}" type="pres">
      <dgm:prSet presAssocID="{0075E9F9-94BA-4CBB-9C78-A53978271951}" presName="compNode" presStyleCnt="0"/>
      <dgm:spPr/>
    </dgm:pt>
    <dgm:pt modelId="{3D0CD5DC-CEFC-4363-969D-B404E0E3A984}" type="pres">
      <dgm:prSet presAssocID="{0075E9F9-94BA-4CBB-9C78-A53978271951}" presName="iconBgRect" presStyleLbl="bgShp" presStyleIdx="1" presStyleCnt="5"/>
      <dgm:spPr/>
    </dgm:pt>
    <dgm:pt modelId="{12D76A14-0901-4445-A8D2-057BCCDBECAD}" type="pres">
      <dgm:prSet presAssocID="{0075E9F9-94BA-4CBB-9C78-A53978271951}"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3d Glasses"/>
        </a:ext>
      </dgm:extLst>
    </dgm:pt>
    <dgm:pt modelId="{664BFBE8-80E2-4EA2-9634-703347E232D4}" type="pres">
      <dgm:prSet presAssocID="{0075E9F9-94BA-4CBB-9C78-A53978271951}" presName="spaceRect" presStyleCnt="0"/>
      <dgm:spPr/>
    </dgm:pt>
    <dgm:pt modelId="{2BFD55AE-BBEA-4D4F-93AB-EBE77E40DE43}" type="pres">
      <dgm:prSet presAssocID="{0075E9F9-94BA-4CBB-9C78-A53978271951}" presName="textRect" presStyleLbl="revTx" presStyleIdx="1" presStyleCnt="5">
        <dgm:presLayoutVars>
          <dgm:chMax val="1"/>
          <dgm:chPref val="1"/>
        </dgm:presLayoutVars>
      </dgm:prSet>
      <dgm:spPr/>
    </dgm:pt>
    <dgm:pt modelId="{59BC5387-F5F9-4442-86C3-896C5A69B90B}" type="pres">
      <dgm:prSet presAssocID="{B54A1E1B-72AD-4A80-BD1D-6546664C07E6}" presName="sibTrans" presStyleLbl="sibTrans2D1" presStyleIdx="0" presStyleCnt="0"/>
      <dgm:spPr/>
    </dgm:pt>
    <dgm:pt modelId="{CB0506C8-FB82-4A17-94BA-9C6E35DBFCCF}" type="pres">
      <dgm:prSet presAssocID="{E56E7F42-1F92-4FB2-838A-EE0ED3C0D35B}" presName="compNode" presStyleCnt="0"/>
      <dgm:spPr/>
    </dgm:pt>
    <dgm:pt modelId="{7AD6368C-7EFB-49CD-876E-F1ADCBD12266}" type="pres">
      <dgm:prSet presAssocID="{E56E7F42-1F92-4FB2-838A-EE0ED3C0D35B}" presName="iconBgRect" presStyleLbl="bgShp" presStyleIdx="2" presStyleCnt="5"/>
      <dgm:spPr/>
    </dgm:pt>
    <dgm:pt modelId="{ABBEB6C0-E122-4AA6-BB1C-21C000D67193}" type="pres">
      <dgm:prSet presAssocID="{E56E7F42-1F92-4FB2-838A-EE0ED3C0D35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E6D09B9F-B75D-4502-801D-AFF3E9AF5298}" type="pres">
      <dgm:prSet presAssocID="{E56E7F42-1F92-4FB2-838A-EE0ED3C0D35B}" presName="spaceRect" presStyleCnt="0"/>
      <dgm:spPr/>
    </dgm:pt>
    <dgm:pt modelId="{8F5A340E-646B-4170-8AB1-2C57340E6360}" type="pres">
      <dgm:prSet presAssocID="{E56E7F42-1F92-4FB2-838A-EE0ED3C0D35B}" presName="textRect" presStyleLbl="revTx" presStyleIdx="2" presStyleCnt="5">
        <dgm:presLayoutVars>
          <dgm:chMax val="1"/>
          <dgm:chPref val="1"/>
        </dgm:presLayoutVars>
      </dgm:prSet>
      <dgm:spPr/>
    </dgm:pt>
    <dgm:pt modelId="{D1942D85-EA49-4869-B410-56DEFC338DB3}" type="pres">
      <dgm:prSet presAssocID="{A01E735B-E928-473C-8709-996F85F3C033}" presName="sibTrans" presStyleLbl="sibTrans2D1" presStyleIdx="0" presStyleCnt="0"/>
      <dgm:spPr/>
    </dgm:pt>
    <dgm:pt modelId="{FC04654A-4C0A-44E2-BE47-81A177DBB7D5}" type="pres">
      <dgm:prSet presAssocID="{9895BF34-D478-46B4-BA1C-788AE1586C76}" presName="compNode" presStyleCnt="0"/>
      <dgm:spPr/>
    </dgm:pt>
    <dgm:pt modelId="{C93DE36F-2804-4863-B4B5-383FAE6EF8A8}" type="pres">
      <dgm:prSet presAssocID="{9895BF34-D478-46B4-BA1C-788AE1586C76}" presName="iconBgRect" presStyleLbl="bgShp" presStyleIdx="3" presStyleCnt="5"/>
      <dgm:spPr/>
    </dgm:pt>
    <dgm:pt modelId="{B081E65D-C79D-49F9-8971-D2FFE0E3B864}" type="pres">
      <dgm:prSet presAssocID="{9895BF34-D478-46B4-BA1C-788AE1586C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st"/>
        </a:ext>
      </dgm:extLst>
    </dgm:pt>
    <dgm:pt modelId="{E62FD965-43D0-4D2A-93B6-4A305D396587}" type="pres">
      <dgm:prSet presAssocID="{9895BF34-D478-46B4-BA1C-788AE1586C76}" presName="spaceRect" presStyleCnt="0"/>
      <dgm:spPr/>
    </dgm:pt>
    <dgm:pt modelId="{D487DD34-3359-4CC9-8169-6B9A723D9713}" type="pres">
      <dgm:prSet presAssocID="{9895BF34-D478-46B4-BA1C-788AE1586C76}" presName="textRect" presStyleLbl="revTx" presStyleIdx="3" presStyleCnt="5">
        <dgm:presLayoutVars>
          <dgm:chMax val="1"/>
          <dgm:chPref val="1"/>
        </dgm:presLayoutVars>
      </dgm:prSet>
      <dgm:spPr/>
    </dgm:pt>
    <dgm:pt modelId="{E25B18A0-5F40-4E24-9CB8-A8C4AFF2CB46}" type="pres">
      <dgm:prSet presAssocID="{89313E51-D749-4914-A9B0-01102BD59304}" presName="sibTrans" presStyleLbl="sibTrans2D1" presStyleIdx="0" presStyleCnt="0"/>
      <dgm:spPr/>
    </dgm:pt>
    <dgm:pt modelId="{E712BC63-073C-4184-8529-F5E3A52F0BD9}" type="pres">
      <dgm:prSet presAssocID="{8F2871E3-D706-40C9-A1AD-F31752CF3DA9}" presName="compNode" presStyleCnt="0"/>
      <dgm:spPr/>
    </dgm:pt>
    <dgm:pt modelId="{45B7FEBF-3A1F-425F-9CD7-1B50B7FE2AC5}" type="pres">
      <dgm:prSet presAssocID="{8F2871E3-D706-40C9-A1AD-F31752CF3DA9}" presName="iconBgRect" presStyleLbl="bgShp" presStyleIdx="4" presStyleCnt="5"/>
      <dgm:spPr/>
    </dgm:pt>
    <dgm:pt modelId="{33E567EB-FF96-4B23-89CD-85BEE2BEDF1D}" type="pres">
      <dgm:prSet presAssocID="{8F2871E3-D706-40C9-A1AD-F31752CF3DA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E47C8E50-742E-4400-A69B-84DECB5F9AA0}" type="pres">
      <dgm:prSet presAssocID="{8F2871E3-D706-40C9-A1AD-F31752CF3DA9}" presName="spaceRect" presStyleCnt="0"/>
      <dgm:spPr/>
    </dgm:pt>
    <dgm:pt modelId="{957C1863-A673-4FC1-8715-B4472F66148E}" type="pres">
      <dgm:prSet presAssocID="{8F2871E3-D706-40C9-A1AD-F31752CF3DA9}" presName="textRect" presStyleLbl="revTx" presStyleIdx="4" presStyleCnt="5">
        <dgm:presLayoutVars>
          <dgm:chMax val="1"/>
          <dgm:chPref val="1"/>
        </dgm:presLayoutVars>
      </dgm:prSet>
      <dgm:spPr/>
    </dgm:pt>
  </dgm:ptLst>
  <dgm:cxnLst>
    <dgm:cxn modelId="{BDE3BD07-4FF3-4C1E-9F70-00B5E421A557}" type="presOf" srcId="{0075E9F9-94BA-4CBB-9C78-A53978271951}" destId="{2BFD55AE-BBEA-4D4F-93AB-EBE77E40DE43}" srcOrd="0" destOrd="0" presId="urn:microsoft.com/office/officeart/2018/2/layout/IconCircleList"/>
    <dgm:cxn modelId="{9AA97721-EB8B-4130-9996-43156D2C3D40}" type="presOf" srcId="{9895BF34-D478-46B4-BA1C-788AE1586C76}" destId="{D487DD34-3359-4CC9-8169-6B9A723D9713}" srcOrd="0" destOrd="0" presId="urn:microsoft.com/office/officeart/2018/2/layout/IconCircleList"/>
    <dgm:cxn modelId="{1C1B6E38-F96D-4DA9-9F6F-CA5C4E6DFD66}" srcId="{39BF174A-96D5-487C-A6DD-C07DAD9826E1}" destId="{8F2871E3-D706-40C9-A1AD-F31752CF3DA9}" srcOrd="4" destOrd="0" parTransId="{6E0A1D5E-9C00-48C7-9391-BBEB0E948954}" sibTransId="{CB912D9A-507F-45D3-A4AF-0255D6280C90}"/>
    <dgm:cxn modelId="{1000CE67-D441-449A-9215-92640B346DD9}" type="presOf" srcId="{B54A1E1B-72AD-4A80-BD1D-6546664C07E6}" destId="{59BC5387-F5F9-4442-86C3-896C5A69B90B}" srcOrd="0" destOrd="0" presId="urn:microsoft.com/office/officeart/2018/2/layout/IconCircleList"/>
    <dgm:cxn modelId="{10C26748-F6A1-477B-9C67-D873C0742AF0}" type="presOf" srcId="{E869BE01-938F-4D0A-9C3E-BE57657E7023}" destId="{48B98618-C98F-408F-A370-E20FECC6783F}" srcOrd="0" destOrd="0" presId="urn:microsoft.com/office/officeart/2018/2/layout/IconCircleList"/>
    <dgm:cxn modelId="{76126970-D2EA-4723-84B9-9BEE818A3B4E}" type="presOf" srcId="{8F2871E3-D706-40C9-A1AD-F31752CF3DA9}" destId="{957C1863-A673-4FC1-8715-B4472F66148E}" srcOrd="0" destOrd="0" presId="urn:microsoft.com/office/officeart/2018/2/layout/IconCircleList"/>
    <dgm:cxn modelId="{8FAD0D77-4173-42D9-B09C-2E3237A75CC0}" srcId="{39BF174A-96D5-487C-A6DD-C07DAD9826E1}" destId="{E56E7F42-1F92-4FB2-838A-EE0ED3C0D35B}" srcOrd="2" destOrd="0" parTransId="{9765741A-DBFC-40B0-83A4-1E8B4C4E7287}" sibTransId="{A01E735B-E928-473C-8709-996F85F3C033}"/>
    <dgm:cxn modelId="{2FE78084-5026-4B73-B63A-497261F72C84}" srcId="{39BF174A-96D5-487C-A6DD-C07DAD9826E1}" destId="{0075E9F9-94BA-4CBB-9C78-A53978271951}" srcOrd="1" destOrd="0" parTransId="{2BCDAEB2-8F02-4B33-9D63-E21B44F08A3A}" sibTransId="{B54A1E1B-72AD-4A80-BD1D-6546664C07E6}"/>
    <dgm:cxn modelId="{A417319E-13FD-4BF5-9861-4D4DDD728A9F}" type="presOf" srcId="{39BF174A-96D5-487C-A6DD-C07DAD9826E1}" destId="{50BD6A25-0CE7-4515-A497-90E80F179688}" srcOrd="0" destOrd="0" presId="urn:microsoft.com/office/officeart/2018/2/layout/IconCircleList"/>
    <dgm:cxn modelId="{129700B1-58B1-4A95-B315-D255896205D2}" type="presOf" srcId="{A01E735B-E928-473C-8709-996F85F3C033}" destId="{D1942D85-EA49-4869-B410-56DEFC338DB3}" srcOrd="0" destOrd="0" presId="urn:microsoft.com/office/officeart/2018/2/layout/IconCircleList"/>
    <dgm:cxn modelId="{98818CB2-43F8-4A39-BFB6-6FE681F5BD52}" type="presOf" srcId="{89313E51-D749-4914-A9B0-01102BD59304}" destId="{E25B18A0-5F40-4E24-9CB8-A8C4AFF2CB46}" srcOrd="0" destOrd="0" presId="urn:microsoft.com/office/officeart/2018/2/layout/IconCircleList"/>
    <dgm:cxn modelId="{5CA45AB8-B9C3-4BAC-8082-0B8A7823FCF6}" srcId="{39BF174A-96D5-487C-A6DD-C07DAD9826E1}" destId="{9895BF34-D478-46B4-BA1C-788AE1586C76}" srcOrd="3" destOrd="0" parTransId="{3C54B8F0-5CE7-463C-BCF9-973CD923B7D2}" sibTransId="{89313E51-D749-4914-A9B0-01102BD59304}"/>
    <dgm:cxn modelId="{85AE27C2-7EE3-44AC-9F93-998B43458ECF}" type="presOf" srcId="{E56E7F42-1F92-4FB2-838A-EE0ED3C0D35B}" destId="{8F5A340E-646B-4170-8AB1-2C57340E6360}" srcOrd="0" destOrd="0" presId="urn:microsoft.com/office/officeart/2018/2/layout/IconCircleList"/>
    <dgm:cxn modelId="{E43E33C2-B041-4204-A783-860BF7AAE474}" type="presOf" srcId="{4ACB8F71-7EC1-45D1-82AC-33A666A49B76}" destId="{A18336D5-0E98-4356-BAB7-2485877E3C60}" srcOrd="0" destOrd="0" presId="urn:microsoft.com/office/officeart/2018/2/layout/IconCircleList"/>
    <dgm:cxn modelId="{BD0F8DF0-0543-4413-9460-DE6CE067EE9B}" srcId="{39BF174A-96D5-487C-A6DD-C07DAD9826E1}" destId="{4ACB8F71-7EC1-45D1-82AC-33A666A49B76}" srcOrd="0" destOrd="0" parTransId="{B3278280-3E9E-4E7A-B443-86770DD57D36}" sibTransId="{E869BE01-938F-4D0A-9C3E-BE57657E7023}"/>
    <dgm:cxn modelId="{6619E777-6F4A-489F-B99A-14BB56A1595D}" type="presParOf" srcId="{50BD6A25-0CE7-4515-A497-90E80F179688}" destId="{D3BAFCA4-7313-4612-87CF-57280871CAFA}" srcOrd="0" destOrd="0" presId="urn:microsoft.com/office/officeart/2018/2/layout/IconCircleList"/>
    <dgm:cxn modelId="{ED4CA9DE-2479-4D4E-8916-C4F0A4BC222D}" type="presParOf" srcId="{D3BAFCA4-7313-4612-87CF-57280871CAFA}" destId="{34FFD83B-4017-459E-843F-717134F04DCD}" srcOrd="0" destOrd="0" presId="urn:microsoft.com/office/officeart/2018/2/layout/IconCircleList"/>
    <dgm:cxn modelId="{6FC34DB3-2D51-4893-97A8-287436903E8D}" type="presParOf" srcId="{34FFD83B-4017-459E-843F-717134F04DCD}" destId="{588E1F40-8A0B-4599-B0FD-EEA8AE9959D9}" srcOrd="0" destOrd="0" presId="urn:microsoft.com/office/officeart/2018/2/layout/IconCircleList"/>
    <dgm:cxn modelId="{BB5231FC-834D-463C-9C8E-0E05D034A524}" type="presParOf" srcId="{34FFD83B-4017-459E-843F-717134F04DCD}" destId="{A70F005D-1220-4AA5-AA52-0988C0EB35F2}" srcOrd="1" destOrd="0" presId="urn:microsoft.com/office/officeart/2018/2/layout/IconCircleList"/>
    <dgm:cxn modelId="{3242DFDF-B65A-42D9-9890-25EB2A93F38D}" type="presParOf" srcId="{34FFD83B-4017-459E-843F-717134F04DCD}" destId="{3A4BCA25-52FB-419A-B93D-37E3328D3406}" srcOrd="2" destOrd="0" presId="urn:microsoft.com/office/officeart/2018/2/layout/IconCircleList"/>
    <dgm:cxn modelId="{068E30B4-A08B-4827-BFBD-FEEC65CD6DDF}" type="presParOf" srcId="{34FFD83B-4017-459E-843F-717134F04DCD}" destId="{A18336D5-0E98-4356-BAB7-2485877E3C60}" srcOrd="3" destOrd="0" presId="urn:microsoft.com/office/officeart/2018/2/layout/IconCircleList"/>
    <dgm:cxn modelId="{801C3CDE-84F1-4E80-9141-CC19A2DD32E1}" type="presParOf" srcId="{D3BAFCA4-7313-4612-87CF-57280871CAFA}" destId="{48B98618-C98F-408F-A370-E20FECC6783F}" srcOrd="1" destOrd="0" presId="urn:microsoft.com/office/officeart/2018/2/layout/IconCircleList"/>
    <dgm:cxn modelId="{77BCB0F8-6273-4E18-8FD6-B67FE0A9A0AF}" type="presParOf" srcId="{D3BAFCA4-7313-4612-87CF-57280871CAFA}" destId="{4ECF0A7F-23DF-4811-A210-B6EABD78A699}" srcOrd="2" destOrd="0" presId="urn:microsoft.com/office/officeart/2018/2/layout/IconCircleList"/>
    <dgm:cxn modelId="{B7C89509-020D-4C03-8064-E137536C97A6}" type="presParOf" srcId="{4ECF0A7F-23DF-4811-A210-B6EABD78A699}" destId="{3D0CD5DC-CEFC-4363-969D-B404E0E3A984}" srcOrd="0" destOrd="0" presId="urn:microsoft.com/office/officeart/2018/2/layout/IconCircleList"/>
    <dgm:cxn modelId="{02E0EE82-1ABE-43BC-A0B5-F73200775084}" type="presParOf" srcId="{4ECF0A7F-23DF-4811-A210-B6EABD78A699}" destId="{12D76A14-0901-4445-A8D2-057BCCDBECAD}" srcOrd="1" destOrd="0" presId="urn:microsoft.com/office/officeart/2018/2/layout/IconCircleList"/>
    <dgm:cxn modelId="{59645CAD-D729-4185-A14E-25BADD8A1EC2}" type="presParOf" srcId="{4ECF0A7F-23DF-4811-A210-B6EABD78A699}" destId="{664BFBE8-80E2-4EA2-9634-703347E232D4}" srcOrd="2" destOrd="0" presId="urn:microsoft.com/office/officeart/2018/2/layout/IconCircleList"/>
    <dgm:cxn modelId="{361FDE26-6B4D-473B-AE22-08705F60CD24}" type="presParOf" srcId="{4ECF0A7F-23DF-4811-A210-B6EABD78A699}" destId="{2BFD55AE-BBEA-4D4F-93AB-EBE77E40DE43}" srcOrd="3" destOrd="0" presId="urn:microsoft.com/office/officeart/2018/2/layout/IconCircleList"/>
    <dgm:cxn modelId="{7A1A5641-23F7-41E6-B88A-06578D2EFD21}" type="presParOf" srcId="{D3BAFCA4-7313-4612-87CF-57280871CAFA}" destId="{59BC5387-F5F9-4442-86C3-896C5A69B90B}" srcOrd="3" destOrd="0" presId="urn:microsoft.com/office/officeart/2018/2/layout/IconCircleList"/>
    <dgm:cxn modelId="{1CDA8E8F-0239-493A-9E0D-C2D3EE0656BC}" type="presParOf" srcId="{D3BAFCA4-7313-4612-87CF-57280871CAFA}" destId="{CB0506C8-FB82-4A17-94BA-9C6E35DBFCCF}" srcOrd="4" destOrd="0" presId="urn:microsoft.com/office/officeart/2018/2/layout/IconCircleList"/>
    <dgm:cxn modelId="{90B5E4C3-E21C-4BA5-9E90-9931FBB904F1}" type="presParOf" srcId="{CB0506C8-FB82-4A17-94BA-9C6E35DBFCCF}" destId="{7AD6368C-7EFB-49CD-876E-F1ADCBD12266}" srcOrd="0" destOrd="0" presId="urn:microsoft.com/office/officeart/2018/2/layout/IconCircleList"/>
    <dgm:cxn modelId="{8F3CB111-9AD1-456E-87B2-7E2D8D4F505C}" type="presParOf" srcId="{CB0506C8-FB82-4A17-94BA-9C6E35DBFCCF}" destId="{ABBEB6C0-E122-4AA6-BB1C-21C000D67193}" srcOrd="1" destOrd="0" presId="urn:microsoft.com/office/officeart/2018/2/layout/IconCircleList"/>
    <dgm:cxn modelId="{70FFA4CC-6541-40B5-A944-743D31B65F1A}" type="presParOf" srcId="{CB0506C8-FB82-4A17-94BA-9C6E35DBFCCF}" destId="{E6D09B9F-B75D-4502-801D-AFF3E9AF5298}" srcOrd="2" destOrd="0" presId="urn:microsoft.com/office/officeart/2018/2/layout/IconCircleList"/>
    <dgm:cxn modelId="{418CE234-63AB-44D8-806E-83861305791B}" type="presParOf" srcId="{CB0506C8-FB82-4A17-94BA-9C6E35DBFCCF}" destId="{8F5A340E-646B-4170-8AB1-2C57340E6360}" srcOrd="3" destOrd="0" presId="urn:microsoft.com/office/officeart/2018/2/layout/IconCircleList"/>
    <dgm:cxn modelId="{FEB359B3-0F66-4B47-84E3-D23A344CA752}" type="presParOf" srcId="{D3BAFCA4-7313-4612-87CF-57280871CAFA}" destId="{D1942D85-EA49-4869-B410-56DEFC338DB3}" srcOrd="5" destOrd="0" presId="urn:microsoft.com/office/officeart/2018/2/layout/IconCircleList"/>
    <dgm:cxn modelId="{38B52A6E-45D1-4FA4-8D51-38B40FC94FFB}" type="presParOf" srcId="{D3BAFCA4-7313-4612-87CF-57280871CAFA}" destId="{FC04654A-4C0A-44E2-BE47-81A177DBB7D5}" srcOrd="6" destOrd="0" presId="urn:microsoft.com/office/officeart/2018/2/layout/IconCircleList"/>
    <dgm:cxn modelId="{DEED6DD6-B9E0-44D6-BC25-6F969AC3560A}" type="presParOf" srcId="{FC04654A-4C0A-44E2-BE47-81A177DBB7D5}" destId="{C93DE36F-2804-4863-B4B5-383FAE6EF8A8}" srcOrd="0" destOrd="0" presId="urn:microsoft.com/office/officeart/2018/2/layout/IconCircleList"/>
    <dgm:cxn modelId="{2DB12CB7-1D80-49B4-A751-9072D6A17C54}" type="presParOf" srcId="{FC04654A-4C0A-44E2-BE47-81A177DBB7D5}" destId="{B081E65D-C79D-49F9-8971-D2FFE0E3B864}" srcOrd="1" destOrd="0" presId="urn:microsoft.com/office/officeart/2018/2/layout/IconCircleList"/>
    <dgm:cxn modelId="{4EBE7E8B-4A46-4325-9B03-243FCE440E3C}" type="presParOf" srcId="{FC04654A-4C0A-44E2-BE47-81A177DBB7D5}" destId="{E62FD965-43D0-4D2A-93B6-4A305D396587}" srcOrd="2" destOrd="0" presId="urn:microsoft.com/office/officeart/2018/2/layout/IconCircleList"/>
    <dgm:cxn modelId="{0E73FFDF-97F5-4A88-A0F6-1CB41AF30392}" type="presParOf" srcId="{FC04654A-4C0A-44E2-BE47-81A177DBB7D5}" destId="{D487DD34-3359-4CC9-8169-6B9A723D9713}" srcOrd="3" destOrd="0" presId="urn:microsoft.com/office/officeart/2018/2/layout/IconCircleList"/>
    <dgm:cxn modelId="{3D4460DF-44A9-442C-AF98-7F72070D33C2}" type="presParOf" srcId="{D3BAFCA4-7313-4612-87CF-57280871CAFA}" destId="{E25B18A0-5F40-4E24-9CB8-A8C4AFF2CB46}" srcOrd="7" destOrd="0" presId="urn:microsoft.com/office/officeart/2018/2/layout/IconCircleList"/>
    <dgm:cxn modelId="{F8CAEDDD-6EA4-4AC7-BD0B-BAC42563E4C9}" type="presParOf" srcId="{D3BAFCA4-7313-4612-87CF-57280871CAFA}" destId="{E712BC63-073C-4184-8529-F5E3A52F0BD9}" srcOrd="8" destOrd="0" presId="urn:microsoft.com/office/officeart/2018/2/layout/IconCircleList"/>
    <dgm:cxn modelId="{CD5B36FD-BB1C-4F97-9EE7-5FAFEC1F355D}" type="presParOf" srcId="{E712BC63-073C-4184-8529-F5E3A52F0BD9}" destId="{45B7FEBF-3A1F-425F-9CD7-1B50B7FE2AC5}" srcOrd="0" destOrd="0" presId="urn:microsoft.com/office/officeart/2018/2/layout/IconCircleList"/>
    <dgm:cxn modelId="{13CF709C-B767-4584-985E-099C7D4C3478}" type="presParOf" srcId="{E712BC63-073C-4184-8529-F5E3A52F0BD9}" destId="{33E567EB-FF96-4B23-89CD-85BEE2BEDF1D}" srcOrd="1" destOrd="0" presId="urn:microsoft.com/office/officeart/2018/2/layout/IconCircleList"/>
    <dgm:cxn modelId="{420D1699-86FF-4525-B9B2-61C452C87FE1}" type="presParOf" srcId="{E712BC63-073C-4184-8529-F5E3A52F0BD9}" destId="{E47C8E50-742E-4400-A69B-84DECB5F9AA0}" srcOrd="2" destOrd="0" presId="urn:microsoft.com/office/officeart/2018/2/layout/IconCircleList"/>
    <dgm:cxn modelId="{908CD767-C390-4B56-AA45-61B223109448}" type="presParOf" srcId="{E712BC63-073C-4184-8529-F5E3A52F0BD9}" destId="{957C1863-A673-4FC1-8715-B4472F66148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BFA85D-149D-4134-9BCB-5DA5E85033B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6CBE69B-6F5F-4730-8AE8-C63D0989BA13}">
      <dgm:prSet/>
      <dgm:spPr/>
      <dgm:t>
        <a:bodyPr/>
        <a:lstStyle/>
        <a:p>
          <a:pPr>
            <a:defRPr cap="all"/>
          </a:pPr>
          <a:r>
            <a:rPr lang="en-US"/>
            <a:t>ES LA HABILIDAD O CONOCIMIENTO DE UN EXPERTO</a:t>
          </a:r>
        </a:p>
      </dgm:t>
    </dgm:pt>
    <dgm:pt modelId="{ACD6936B-8AAF-4EFA-9F6F-30646B9592F6}" type="parTrans" cxnId="{1D8CB4F4-297B-4427-99CA-94F91CBA08CE}">
      <dgm:prSet/>
      <dgm:spPr/>
      <dgm:t>
        <a:bodyPr/>
        <a:lstStyle/>
        <a:p>
          <a:endParaRPr lang="en-US"/>
        </a:p>
      </dgm:t>
    </dgm:pt>
    <dgm:pt modelId="{0299F48F-5AB1-44F7-BA39-F0002D25EFA0}" type="sibTrans" cxnId="{1D8CB4F4-297B-4427-99CA-94F91CBA08CE}">
      <dgm:prSet/>
      <dgm:spPr/>
      <dgm:t>
        <a:bodyPr/>
        <a:lstStyle/>
        <a:p>
          <a:endParaRPr lang="en-US"/>
        </a:p>
      </dgm:t>
    </dgm:pt>
    <dgm:pt modelId="{A953426A-BF39-4246-BF08-7B2C73555B41}">
      <dgm:prSet/>
      <dgm:spPr/>
      <dgm:t>
        <a:bodyPr/>
        <a:lstStyle/>
        <a:p>
          <a:pPr>
            <a:defRPr cap="all"/>
          </a:pPr>
          <a:r>
            <a:rPr lang="en-US"/>
            <a:t>ESTUDIA LA ESTRUCTURA Y ADQUISICIÓN DE CONOCIMIENTOS Y HABILIDADES</a:t>
          </a:r>
        </a:p>
      </dgm:t>
    </dgm:pt>
    <dgm:pt modelId="{476D6F50-E1FF-4FFC-AF05-B11738D3E43D}" type="parTrans" cxnId="{FFBA2AC3-62AC-40D1-B56A-712A88B0A9D1}">
      <dgm:prSet/>
      <dgm:spPr/>
      <dgm:t>
        <a:bodyPr/>
        <a:lstStyle/>
        <a:p>
          <a:endParaRPr lang="en-US"/>
        </a:p>
      </dgm:t>
    </dgm:pt>
    <dgm:pt modelId="{D60B7517-0CE8-48F9-AE9B-D1101AFBB2CC}" type="sibTrans" cxnId="{FFBA2AC3-62AC-40D1-B56A-712A88B0A9D1}">
      <dgm:prSet/>
      <dgm:spPr/>
      <dgm:t>
        <a:bodyPr/>
        <a:lstStyle/>
        <a:p>
          <a:endParaRPr lang="en-US"/>
        </a:p>
      </dgm:t>
    </dgm:pt>
    <dgm:pt modelId="{F59A96C8-5844-4849-9E38-6C280D577EED}">
      <dgm:prSet/>
      <dgm:spPr/>
      <dgm:t>
        <a:bodyPr/>
        <a:lstStyle/>
        <a:p>
          <a:pPr>
            <a:defRPr cap="all"/>
          </a:pPr>
          <a:r>
            <a:rPr lang="en-US"/>
            <a:t>AYUDA A DISTINGUIR COMO CONSTRUCTO A LOS NOVATOS DE LOS EXPERTOS EN UNA ACTIVIDAD HUMANA</a:t>
          </a:r>
        </a:p>
      </dgm:t>
    </dgm:pt>
    <dgm:pt modelId="{F531A51C-473D-4677-AFCB-B5CA92B9582A}" type="parTrans" cxnId="{4A76F1BB-750B-418D-AB2F-6796C208E453}">
      <dgm:prSet/>
      <dgm:spPr/>
      <dgm:t>
        <a:bodyPr/>
        <a:lstStyle/>
        <a:p>
          <a:endParaRPr lang="en-US"/>
        </a:p>
      </dgm:t>
    </dgm:pt>
    <dgm:pt modelId="{F7EC5CDD-5D1D-497C-87D6-61FD2403E089}" type="sibTrans" cxnId="{4A76F1BB-750B-418D-AB2F-6796C208E453}">
      <dgm:prSet/>
      <dgm:spPr/>
      <dgm:t>
        <a:bodyPr/>
        <a:lstStyle/>
        <a:p>
          <a:endParaRPr lang="en-US"/>
        </a:p>
      </dgm:t>
    </dgm:pt>
    <dgm:pt modelId="{45FD5681-4BE5-473F-996E-967E815D5D13}">
      <dgm:prSet/>
      <dgm:spPr/>
      <dgm:t>
        <a:bodyPr/>
        <a:lstStyle/>
        <a:p>
          <a:pPr>
            <a:defRPr cap="all"/>
          </a:pPr>
          <a:r>
            <a:rPr lang="en-US"/>
            <a:t>LOS TEST SIRVEN PARA DARNOS UNA MEDIDA QUE NOS AYUDA A COMPRENDER, EXPLICAR Y PREDECIR EL NIVEL DE EXPERTISE</a:t>
          </a:r>
        </a:p>
      </dgm:t>
    </dgm:pt>
    <dgm:pt modelId="{0BDC83E1-4E14-4913-BCAD-644CE6B1A7DF}" type="parTrans" cxnId="{FDBB8711-1FF7-4150-AFDE-725CB344B7B8}">
      <dgm:prSet/>
      <dgm:spPr/>
      <dgm:t>
        <a:bodyPr/>
        <a:lstStyle/>
        <a:p>
          <a:endParaRPr lang="en-US"/>
        </a:p>
      </dgm:t>
    </dgm:pt>
    <dgm:pt modelId="{515FD54F-BD2F-4DDA-8AA4-9FFA2002A274}" type="sibTrans" cxnId="{FDBB8711-1FF7-4150-AFDE-725CB344B7B8}">
      <dgm:prSet/>
      <dgm:spPr/>
      <dgm:t>
        <a:bodyPr/>
        <a:lstStyle/>
        <a:p>
          <a:endParaRPr lang="en-US"/>
        </a:p>
      </dgm:t>
    </dgm:pt>
    <dgm:pt modelId="{5FD07BFF-D5C2-4FF3-98B1-0D11CB8A0C06}" type="pres">
      <dgm:prSet presAssocID="{91BFA85D-149D-4134-9BCB-5DA5E85033BD}" presName="root" presStyleCnt="0">
        <dgm:presLayoutVars>
          <dgm:dir/>
          <dgm:resizeHandles val="exact"/>
        </dgm:presLayoutVars>
      </dgm:prSet>
      <dgm:spPr/>
    </dgm:pt>
    <dgm:pt modelId="{8EB1F947-C80D-40B0-ACE6-B6222AF37057}" type="pres">
      <dgm:prSet presAssocID="{56CBE69B-6F5F-4730-8AE8-C63D0989BA13}" presName="compNode" presStyleCnt="0"/>
      <dgm:spPr/>
    </dgm:pt>
    <dgm:pt modelId="{7F9F280C-E8A8-4533-85CA-3671535488ED}" type="pres">
      <dgm:prSet presAssocID="{56CBE69B-6F5F-4730-8AE8-C63D0989BA13}" presName="iconBgRect" presStyleLbl="bgShp" presStyleIdx="0" presStyleCnt="4"/>
      <dgm:spPr>
        <a:prstGeom prst="round2DiagRect">
          <a:avLst>
            <a:gd name="adj1" fmla="val 29727"/>
            <a:gd name="adj2" fmla="val 0"/>
          </a:avLst>
        </a:prstGeom>
      </dgm:spPr>
    </dgm:pt>
    <dgm:pt modelId="{5942B433-69A4-4F27-87CC-2A057042DD3C}" type="pres">
      <dgm:prSet presAssocID="{56CBE69B-6F5F-4730-8AE8-C63D0989BA13}"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6AC0A512-CA8E-480C-8A28-6F8853E462B2}" type="pres">
      <dgm:prSet presAssocID="{56CBE69B-6F5F-4730-8AE8-C63D0989BA13}" presName="spaceRect" presStyleCnt="0"/>
      <dgm:spPr/>
    </dgm:pt>
    <dgm:pt modelId="{B363696C-CBAC-4106-9A60-A8F606EA66D6}" type="pres">
      <dgm:prSet presAssocID="{56CBE69B-6F5F-4730-8AE8-C63D0989BA13}" presName="textRect" presStyleLbl="revTx" presStyleIdx="0" presStyleCnt="4">
        <dgm:presLayoutVars>
          <dgm:chMax val="1"/>
          <dgm:chPref val="1"/>
        </dgm:presLayoutVars>
      </dgm:prSet>
      <dgm:spPr/>
    </dgm:pt>
    <dgm:pt modelId="{1357BEF7-D279-4F42-95AF-EEDF330927ED}" type="pres">
      <dgm:prSet presAssocID="{0299F48F-5AB1-44F7-BA39-F0002D25EFA0}" presName="sibTrans" presStyleCnt="0"/>
      <dgm:spPr/>
    </dgm:pt>
    <dgm:pt modelId="{1BC466F8-14E4-42ED-8CF0-EBD4C55280BC}" type="pres">
      <dgm:prSet presAssocID="{A953426A-BF39-4246-BF08-7B2C73555B41}" presName="compNode" presStyleCnt="0"/>
      <dgm:spPr/>
    </dgm:pt>
    <dgm:pt modelId="{B5E72462-D959-4ECA-98BD-AD40D29D9645}" type="pres">
      <dgm:prSet presAssocID="{A953426A-BF39-4246-BF08-7B2C73555B41}" presName="iconBgRect" presStyleLbl="bgShp" presStyleIdx="1" presStyleCnt="4"/>
      <dgm:spPr>
        <a:prstGeom prst="round2DiagRect">
          <a:avLst>
            <a:gd name="adj1" fmla="val 29727"/>
            <a:gd name="adj2" fmla="val 0"/>
          </a:avLst>
        </a:prstGeom>
      </dgm:spPr>
    </dgm:pt>
    <dgm:pt modelId="{6BB72D3B-440D-4450-9028-6A0F5E830E72}" type="pres">
      <dgm:prSet presAssocID="{A953426A-BF39-4246-BF08-7B2C73555B41}"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pieces"/>
        </a:ext>
      </dgm:extLst>
    </dgm:pt>
    <dgm:pt modelId="{2F595DA0-1FD1-43B1-8FA7-CD2AAB21571E}" type="pres">
      <dgm:prSet presAssocID="{A953426A-BF39-4246-BF08-7B2C73555B41}" presName="spaceRect" presStyleCnt="0"/>
      <dgm:spPr/>
    </dgm:pt>
    <dgm:pt modelId="{E3F1469A-B77F-40DD-9585-DBD666A3410B}" type="pres">
      <dgm:prSet presAssocID="{A953426A-BF39-4246-BF08-7B2C73555B41}" presName="textRect" presStyleLbl="revTx" presStyleIdx="1" presStyleCnt="4">
        <dgm:presLayoutVars>
          <dgm:chMax val="1"/>
          <dgm:chPref val="1"/>
        </dgm:presLayoutVars>
      </dgm:prSet>
      <dgm:spPr/>
    </dgm:pt>
    <dgm:pt modelId="{22739262-647E-4107-8776-DC67119541DF}" type="pres">
      <dgm:prSet presAssocID="{D60B7517-0CE8-48F9-AE9B-D1101AFBB2CC}" presName="sibTrans" presStyleCnt="0"/>
      <dgm:spPr/>
    </dgm:pt>
    <dgm:pt modelId="{D02259B0-6F7E-4910-960D-7704A8535177}" type="pres">
      <dgm:prSet presAssocID="{F59A96C8-5844-4849-9E38-6C280D577EED}" presName="compNode" presStyleCnt="0"/>
      <dgm:spPr/>
    </dgm:pt>
    <dgm:pt modelId="{11282D08-C1A7-4A83-9742-EB9EC6BD920F}" type="pres">
      <dgm:prSet presAssocID="{F59A96C8-5844-4849-9E38-6C280D577EED}" presName="iconBgRect" presStyleLbl="bgShp" presStyleIdx="2" presStyleCnt="4"/>
      <dgm:spPr>
        <a:prstGeom prst="round2DiagRect">
          <a:avLst>
            <a:gd name="adj1" fmla="val 29727"/>
            <a:gd name="adj2" fmla="val 0"/>
          </a:avLst>
        </a:prstGeom>
      </dgm:spPr>
    </dgm:pt>
    <dgm:pt modelId="{F9BED2B9-96F0-49C9-9B65-23F9169D9F65}" type="pres">
      <dgm:prSet presAssocID="{F59A96C8-5844-4849-9E38-6C280D577EED}"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inese Knot"/>
        </a:ext>
      </dgm:extLst>
    </dgm:pt>
    <dgm:pt modelId="{71DA0E76-A2D2-49A9-8440-448C51ED8499}" type="pres">
      <dgm:prSet presAssocID="{F59A96C8-5844-4849-9E38-6C280D577EED}" presName="spaceRect" presStyleCnt="0"/>
      <dgm:spPr/>
    </dgm:pt>
    <dgm:pt modelId="{6BA7A02C-AB20-4A70-ABCC-5BF3FF854CDE}" type="pres">
      <dgm:prSet presAssocID="{F59A96C8-5844-4849-9E38-6C280D577EED}" presName="textRect" presStyleLbl="revTx" presStyleIdx="2" presStyleCnt="4">
        <dgm:presLayoutVars>
          <dgm:chMax val="1"/>
          <dgm:chPref val="1"/>
        </dgm:presLayoutVars>
      </dgm:prSet>
      <dgm:spPr/>
    </dgm:pt>
    <dgm:pt modelId="{5C2014CE-9FC6-4DC5-883E-49E8D6D5D7C5}" type="pres">
      <dgm:prSet presAssocID="{F7EC5CDD-5D1D-497C-87D6-61FD2403E089}" presName="sibTrans" presStyleCnt="0"/>
      <dgm:spPr/>
    </dgm:pt>
    <dgm:pt modelId="{4C39349A-350A-4323-8AA8-B9C3C00F622C}" type="pres">
      <dgm:prSet presAssocID="{45FD5681-4BE5-473F-996E-967E815D5D13}" presName="compNode" presStyleCnt="0"/>
      <dgm:spPr/>
    </dgm:pt>
    <dgm:pt modelId="{F6919839-3E09-4A18-992A-9A662B952541}" type="pres">
      <dgm:prSet presAssocID="{45FD5681-4BE5-473F-996E-967E815D5D13}" presName="iconBgRect" presStyleLbl="bgShp" presStyleIdx="3" presStyleCnt="4"/>
      <dgm:spPr>
        <a:prstGeom prst="round2DiagRect">
          <a:avLst>
            <a:gd name="adj1" fmla="val 29727"/>
            <a:gd name="adj2" fmla="val 0"/>
          </a:avLst>
        </a:prstGeom>
      </dgm:spPr>
    </dgm:pt>
    <dgm:pt modelId="{AFE63478-DB60-45E5-B701-A96CE6BE57AF}" type="pres">
      <dgm:prSet presAssocID="{45FD5681-4BE5-473F-996E-967E815D5D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84396E02-8F99-45FC-9BC4-B42AB4759E40}" type="pres">
      <dgm:prSet presAssocID="{45FD5681-4BE5-473F-996E-967E815D5D13}" presName="spaceRect" presStyleCnt="0"/>
      <dgm:spPr/>
    </dgm:pt>
    <dgm:pt modelId="{F98C51C7-80C0-4705-B385-42C07DEF6C61}" type="pres">
      <dgm:prSet presAssocID="{45FD5681-4BE5-473F-996E-967E815D5D13}" presName="textRect" presStyleLbl="revTx" presStyleIdx="3" presStyleCnt="4">
        <dgm:presLayoutVars>
          <dgm:chMax val="1"/>
          <dgm:chPref val="1"/>
        </dgm:presLayoutVars>
      </dgm:prSet>
      <dgm:spPr/>
    </dgm:pt>
  </dgm:ptLst>
  <dgm:cxnLst>
    <dgm:cxn modelId="{F121E505-99F9-4D1F-A489-AF097FE2D75A}" type="presOf" srcId="{F59A96C8-5844-4849-9E38-6C280D577EED}" destId="{6BA7A02C-AB20-4A70-ABCC-5BF3FF854CDE}" srcOrd="0" destOrd="0" presId="urn:microsoft.com/office/officeart/2018/5/layout/IconLeafLabelList"/>
    <dgm:cxn modelId="{FDBB8711-1FF7-4150-AFDE-725CB344B7B8}" srcId="{91BFA85D-149D-4134-9BCB-5DA5E85033BD}" destId="{45FD5681-4BE5-473F-996E-967E815D5D13}" srcOrd="3" destOrd="0" parTransId="{0BDC83E1-4E14-4913-BCAD-644CE6B1A7DF}" sibTransId="{515FD54F-BD2F-4DDA-8AA4-9FFA2002A274}"/>
    <dgm:cxn modelId="{3C5CBA6F-376B-4741-95C1-4A813541E0DD}" type="presOf" srcId="{91BFA85D-149D-4134-9BCB-5DA5E85033BD}" destId="{5FD07BFF-D5C2-4FF3-98B1-0D11CB8A0C06}" srcOrd="0" destOrd="0" presId="urn:microsoft.com/office/officeart/2018/5/layout/IconLeafLabelList"/>
    <dgm:cxn modelId="{47B13176-00BF-49EB-AEEA-093994C30B88}" type="presOf" srcId="{45FD5681-4BE5-473F-996E-967E815D5D13}" destId="{F98C51C7-80C0-4705-B385-42C07DEF6C61}" srcOrd="0" destOrd="0" presId="urn:microsoft.com/office/officeart/2018/5/layout/IconLeafLabelList"/>
    <dgm:cxn modelId="{6C6716B7-909C-45FD-992E-4843794A3FB9}" type="presOf" srcId="{A953426A-BF39-4246-BF08-7B2C73555B41}" destId="{E3F1469A-B77F-40DD-9585-DBD666A3410B}" srcOrd="0" destOrd="0" presId="urn:microsoft.com/office/officeart/2018/5/layout/IconLeafLabelList"/>
    <dgm:cxn modelId="{4A76F1BB-750B-418D-AB2F-6796C208E453}" srcId="{91BFA85D-149D-4134-9BCB-5DA5E85033BD}" destId="{F59A96C8-5844-4849-9E38-6C280D577EED}" srcOrd="2" destOrd="0" parTransId="{F531A51C-473D-4677-AFCB-B5CA92B9582A}" sibTransId="{F7EC5CDD-5D1D-497C-87D6-61FD2403E089}"/>
    <dgm:cxn modelId="{FFBA2AC3-62AC-40D1-B56A-712A88B0A9D1}" srcId="{91BFA85D-149D-4134-9BCB-5DA5E85033BD}" destId="{A953426A-BF39-4246-BF08-7B2C73555B41}" srcOrd="1" destOrd="0" parTransId="{476D6F50-E1FF-4FFC-AF05-B11738D3E43D}" sibTransId="{D60B7517-0CE8-48F9-AE9B-D1101AFBB2CC}"/>
    <dgm:cxn modelId="{8B25A6C3-52C1-4BCC-BDE2-0B42F74E4CFA}" type="presOf" srcId="{56CBE69B-6F5F-4730-8AE8-C63D0989BA13}" destId="{B363696C-CBAC-4106-9A60-A8F606EA66D6}" srcOrd="0" destOrd="0" presId="urn:microsoft.com/office/officeart/2018/5/layout/IconLeafLabelList"/>
    <dgm:cxn modelId="{1D8CB4F4-297B-4427-99CA-94F91CBA08CE}" srcId="{91BFA85D-149D-4134-9BCB-5DA5E85033BD}" destId="{56CBE69B-6F5F-4730-8AE8-C63D0989BA13}" srcOrd="0" destOrd="0" parTransId="{ACD6936B-8AAF-4EFA-9F6F-30646B9592F6}" sibTransId="{0299F48F-5AB1-44F7-BA39-F0002D25EFA0}"/>
    <dgm:cxn modelId="{60770163-27E5-4550-8604-E0D28CF03DC8}" type="presParOf" srcId="{5FD07BFF-D5C2-4FF3-98B1-0D11CB8A0C06}" destId="{8EB1F947-C80D-40B0-ACE6-B6222AF37057}" srcOrd="0" destOrd="0" presId="urn:microsoft.com/office/officeart/2018/5/layout/IconLeafLabelList"/>
    <dgm:cxn modelId="{FC1329B2-44E5-4F8B-8879-9DC05AC14D74}" type="presParOf" srcId="{8EB1F947-C80D-40B0-ACE6-B6222AF37057}" destId="{7F9F280C-E8A8-4533-85CA-3671535488ED}" srcOrd="0" destOrd="0" presId="urn:microsoft.com/office/officeart/2018/5/layout/IconLeafLabelList"/>
    <dgm:cxn modelId="{E8E8F48B-9F9A-4366-83E8-652546CE90CE}" type="presParOf" srcId="{8EB1F947-C80D-40B0-ACE6-B6222AF37057}" destId="{5942B433-69A4-4F27-87CC-2A057042DD3C}" srcOrd="1" destOrd="0" presId="urn:microsoft.com/office/officeart/2018/5/layout/IconLeafLabelList"/>
    <dgm:cxn modelId="{FE250FA6-448B-49F0-9F8C-ABED83482E24}" type="presParOf" srcId="{8EB1F947-C80D-40B0-ACE6-B6222AF37057}" destId="{6AC0A512-CA8E-480C-8A28-6F8853E462B2}" srcOrd="2" destOrd="0" presId="urn:microsoft.com/office/officeart/2018/5/layout/IconLeafLabelList"/>
    <dgm:cxn modelId="{FFD5DE50-EB54-4F8E-8A4E-0543387D11F5}" type="presParOf" srcId="{8EB1F947-C80D-40B0-ACE6-B6222AF37057}" destId="{B363696C-CBAC-4106-9A60-A8F606EA66D6}" srcOrd="3" destOrd="0" presId="urn:microsoft.com/office/officeart/2018/5/layout/IconLeafLabelList"/>
    <dgm:cxn modelId="{2D71F27D-3306-43D6-8AC7-DEC99B8951AF}" type="presParOf" srcId="{5FD07BFF-D5C2-4FF3-98B1-0D11CB8A0C06}" destId="{1357BEF7-D279-4F42-95AF-EEDF330927ED}" srcOrd="1" destOrd="0" presId="urn:microsoft.com/office/officeart/2018/5/layout/IconLeafLabelList"/>
    <dgm:cxn modelId="{FCDBD6B3-9914-4B76-BDD8-44DEDF91FFFA}" type="presParOf" srcId="{5FD07BFF-D5C2-4FF3-98B1-0D11CB8A0C06}" destId="{1BC466F8-14E4-42ED-8CF0-EBD4C55280BC}" srcOrd="2" destOrd="0" presId="urn:microsoft.com/office/officeart/2018/5/layout/IconLeafLabelList"/>
    <dgm:cxn modelId="{429C8BC9-C042-4ED0-88F4-56AEA1809B1F}" type="presParOf" srcId="{1BC466F8-14E4-42ED-8CF0-EBD4C55280BC}" destId="{B5E72462-D959-4ECA-98BD-AD40D29D9645}" srcOrd="0" destOrd="0" presId="urn:microsoft.com/office/officeart/2018/5/layout/IconLeafLabelList"/>
    <dgm:cxn modelId="{EF30E73D-6D82-4006-9120-075E187A6D64}" type="presParOf" srcId="{1BC466F8-14E4-42ED-8CF0-EBD4C55280BC}" destId="{6BB72D3B-440D-4450-9028-6A0F5E830E72}" srcOrd="1" destOrd="0" presId="urn:microsoft.com/office/officeart/2018/5/layout/IconLeafLabelList"/>
    <dgm:cxn modelId="{CB6F7655-3ED7-4621-9911-76B7540947DC}" type="presParOf" srcId="{1BC466F8-14E4-42ED-8CF0-EBD4C55280BC}" destId="{2F595DA0-1FD1-43B1-8FA7-CD2AAB21571E}" srcOrd="2" destOrd="0" presId="urn:microsoft.com/office/officeart/2018/5/layout/IconLeafLabelList"/>
    <dgm:cxn modelId="{9296E709-DFA9-4A96-849A-703CF7AACFB8}" type="presParOf" srcId="{1BC466F8-14E4-42ED-8CF0-EBD4C55280BC}" destId="{E3F1469A-B77F-40DD-9585-DBD666A3410B}" srcOrd="3" destOrd="0" presId="urn:microsoft.com/office/officeart/2018/5/layout/IconLeafLabelList"/>
    <dgm:cxn modelId="{C20B77ED-F241-403D-B5AD-0327D0954465}" type="presParOf" srcId="{5FD07BFF-D5C2-4FF3-98B1-0D11CB8A0C06}" destId="{22739262-647E-4107-8776-DC67119541DF}" srcOrd="3" destOrd="0" presId="urn:microsoft.com/office/officeart/2018/5/layout/IconLeafLabelList"/>
    <dgm:cxn modelId="{00D22A20-DDB1-4335-9B7D-6CD327257F7F}" type="presParOf" srcId="{5FD07BFF-D5C2-4FF3-98B1-0D11CB8A0C06}" destId="{D02259B0-6F7E-4910-960D-7704A8535177}" srcOrd="4" destOrd="0" presId="urn:microsoft.com/office/officeart/2018/5/layout/IconLeafLabelList"/>
    <dgm:cxn modelId="{618F8D29-AE1B-4F19-818F-D80FFC4C5D6F}" type="presParOf" srcId="{D02259B0-6F7E-4910-960D-7704A8535177}" destId="{11282D08-C1A7-4A83-9742-EB9EC6BD920F}" srcOrd="0" destOrd="0" presId="urn:microsoft.com/office/officeart/2018/5/layout/IconLeafLabelList"/>
    <dgm:cxn modelId="{0A9F0B9A-CD85-44F3-80CB-A6A98F54D3D1}" type="presParOf" srcId="{D02259B0-6F7E-4910-960D-7704A8535177}" destId="{F9BED2B9-96F0-49C9-9B65-23F9169D9F65}" srcOrd="1" destOrd="0" presId="urn:microsoft.com/office/officeart/2018/5/layout/IconLeafLabelList"/>
    <dgm:cxn modelId="{4274116E-F065-45FE-87BF-26C758D07360}" type="presParOf" srcId="{D02259B0-6F7E-4910-960D-7704A8535177}" destId="{71DA0E76-A2D2-49A9-8440-448C51ED8499}" srcOrd="2" destOrd="0" presId="urn:microsoft.com/office/officeart/2018/5/layout/IconLeafLabelList"/>
    <dgm:cxn modelId="{3C2D4D8C-2927-4A00-8A48-23F59FA15CDA}" type="presParOf" srcId="{D02259B0-6F7E-4910-960D-7704A8535177}" destId="{6BA7A02C-AB20-4A70-ABCC-5BF3FF854CDE}" srcOrd="3" destOrd="0" presId="urn:microsoft.com/office/officeart/2018/5/layout/IconLeafLabelList"/>
    <dgm:cxn modelId="{647A31FF-1B3B-412F-88CB-431326CD8FEC}" type="presParOf" srcId="{5FD07BFF-D5C2-4FF3-98B1-0D11CB8A0C06}" destId="{5C2014CE-9FC6-4DC5-883E-49E8D6D5D7C5}" srcOrd="5" destOrd="0" presId="urn:microsoft.com/office/officeart/2018/5/layout/IconLeafLabelList"/>
    <dgm:cxn modelId="{FB2BF43B-5E58-432F-B421-1D4F193AD2C1}" type="presParOf" srcId="{5FD07BFF-D5C2-4FF3-98B1-0D11CB8A0C06}" destId="{4C39349A-350A-4323-8AA8-B9C3C00F622C}" srcOrd="6" destOrd="0" presId="urn:microsoft.com/office/officeart/2018/5/layout/IconLeafLabelList"/>
    <dgm:cxn modelId="{417F570E-344B-4917-8147-C4007F7229FE}" type="presParOf" srcId="{4C39349A-350A-4323-8AA8-B9C3C00F622C}" destId="{F6919839-3E09-4A18-992A-9A662B952541}" srcOrd="0" destOrd="0" presId="urn:microsoft.com/office/officeart/2018/5/layout/IconLeafLabelList"/>
    <dgm:cxn modelId="{592C2EF2-D1B5-473B-97D2-A722DF1C532A}" type="presParOf" srcId="{4C39349A-350A-4323-8AA8-B9C3C00F622C}" destId="{AFE63478-DB60-45E5-B701-A96CE6BE57AF}" srcOrd="1" destOrd="0" presId="urn:microsoft.com/office/officeart/2018/5/layout/IconLeafLabelList"/>
    <dgm:cxn modelId="{03049B78-AC0A-4CFF-916F-BB50C7246B20}" type="presParOf" srcId="{4C39349A-350A-4323-8AA8-B9C3C00F622C}" destId="{84396E02-8F99-45FC-9BC4-B42AB4759E40}" srcOrd="2" destOrd="0" presId="urn:microsoft.com/office/officeart/2018/5/layout/IconLeafLabelList"/>
    <dgm:cxn modelId="{DE4E06A8-CE77-4AB1-B9C7-C6420EAFD4D0}" type="presParOf" srcId="{4C39349A-350A-4323-8AA8-B9C3C00F622C}" destId="{F98C51C7-80C0-4705-B385-42C07DEF6C6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DC8349-C7A4-422F-8CFB-5AA699ECA58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A9799CB-AF22-4902-A22C-5356F4FF2806}">
      <dgm:prSet/>
      <dgm:spPr/>
      <dgm:t>
        <a:bodyPr/>
        <a:lstStyle/>
        <a:p>
          <a:pPr rtl="0"/>
          <a:r>
            <a:rPr lang="en-US"/>
            <a:t>MIRAR LAS AACC</a:t>
          </a:r>
          <a:r>
            <a:rPr lang="en-US">
              <a:latin typeface="Avenir Next LT Pro" panose="020B0502020104020203"/>
            </a:rPr>
            <a:t> A </a:t>
          </a:r>
          <a:r>
            <a:rPr lang="en-US"/>
            <a:t>TRAVÉS DE LA LENTE DE LA CAPACIDAD INTELECTUAL Y SU PRISMA MÁS CIENTÍFICO</a:t>
          </a:r>
        </a:p>
      </dgm:t>
    </dgm:pt>
    <dgm:pt modelId="{62296048-21D0-4543-82D7-6E0263939B0B}" type="parTrans" cxnId="{426614AA-1BE0-4C96-948A-2C248DDABF68}">
      <dgm:prSet/>
      <dgm:spPr/>
      <dgm:t>
        <a:bodyPr/>
        <a:lstStyle/>
        <a:p>
          <a:endParaRPr lang="en-US"/>
        </a:p>
      </dgm:t>
    </dgm:pt>
    <dgm:pt modelId="{466D6997-6542-4193-BDB8-FD572DF3B115}" type="sibTrans" cxnId="{426614AA-1BE0-4C96-948A-2C248DDABF68}">
      <dgm:prSet/>
      <dgm:spPr/>
      <dgm:t>
        <a:bodyPr/>
        <a:lstStyle/>
        <a:p>
          <a:endParaRPr lang="en-US"/>
        </a:p>
      </dgm:t>
    </dgm:pt>
    <dgm:pt modelId="{BA8C7BF5-82D3-401D-929F-123812D3622E}">
      <dgm:prSet/>
      <dgm:spPr/>
      <dgm:t>
        <a:bodyPr/>
        <a:lstStyle/>
        <a:p>
          <a:r>
            <a:rPr lang="en-US"/>
            <a:t>MIDE APTITUDES COGNITIVAS Y COMPETENCIAS</a:t>
          </a:r>
        </a:p>
      </dgm:t>
    </dgm:pt>
    <dgm:pt modelId="{327F40EF-BD1D-46F1-96C3-C38A87F7B5B6}" type="parTrans" cxnId="{C22C472B-D1E4-495A-A7EB-CC25C35680E7}">
      <dgm:prSet/>
      <dgm:spPr/>
      <dgm:t>
        <a:bodyPr/>
        <a:lstStyle/>
        <a:p>
          <a:endParaRPr lang="en-US"/>
        </a:p>
      </dgm:t>
    </dgm:pt>
    <dgm:pt modelId="{71F3CEB3-A20C-4952-9377-3172DECFF253}" type="sibTrans" cxnId="{C22C472B-D1E4-495A-A7EB-CC25C35680E7}">
      <dgm:prSet/>
      <dgm:spPr/>
      <dgm:t>
        <a:bodyPr/>
        <a:lstStyle/>
        <a:p>
          <a:endParaRPr lang="en-US"/>
        </a:p>
      </dgm:t>
    </dgm:pt>
    <dgm:pt modelId="{047D8DC2-7C3A-40E5-B095-52DDF050827C}" type="pres">
      <dgm:prSet presAssocID="{8FDC8349-C7A4-422F-8CFB-5AA699ECA584}" presName="root" presStyleCnt="0">
        <dgm:presLayoutVars>
          <dgm:dir/>
          <dgm:resizeHandles val="exact"/>
        </dgm:presLayoutVars>
      </dgm:prSet>
      <dgm:spPr/>
    </dgm:pt>
    <dgm:pt modelId="{262CE5D6-F8A2-4874-BA35-EC70B86BA856}" type="pres">
      <dgm:prSet presAssocID="{3A9799CB-AF22-4902-A22C-5356F4FF2806}" presName="compNode" presStyleCnt="0"/>
      <dgm:spPr/>
    </dgm:pt>
    <dgm:pt modelId="{B8E265AE-DA58-4066-B4DC-9486C588328D}" type="pres">
      <dgm:prSet presAssocID="{3A9799CB-AF22-4902-A22C-5356F4FF2806}" presName="bgRect" presStyleLbl="bgShp" presStyleIdx="0" presStyleCnt="2"/>
      <dgm:spPr/>
    </dgm:pt>
    <dgm:pt modelId="{4F7F1BF9-3965-409B-9A4E-E994199A67D2}" type="pres">
      <dgm:prSet presAssocID="{3A9799CB-AF22-4902-A22C-5356F4FF280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3d Glasses"/>
        </a:ext>
      </dgm:extLst>
    </dgm:pt>
    <dgm:pt modelId="{83AD552C-6595-4DCC-B59E-62C6F71F0083}" type="pres">
      <dgm:prSet presAssocID="{3A9799CB-AF22-4902-A22C-5356F4FF2806}" presName="spaceRect" presStyleCnt="0"/>
      <dgm:spPr/>
    </dgm:pt>
    <dgm:pt modelId="{F70187FB-6FAB-479D-AC92-6D9B5EC89C34}" type="pres">
      <dgm:prSet presAssocID="{3A9799CB-AF22-4902-A22C-5356F4FF2806}" presName="parTx" presStyleLbl="revTx" presStyleIdx="0" presStyleCnt="2">
        <dgm:presLayoutVars>
          <dgm:chMax val="0"/>
          <dgm:chPref val="0"/>
        </dgm:presLayoutVars>
      </dgm:prSet>
      <dgm:spPr/>
    </dgm:pt>
    <dgm:pt modelId="{8B7DCC2B-D09F-481D-AD06-7C3D22C79CEB}" type="pres">
      <dgm:prSet presAssocID="{466D6997-6542-4193-BDB8-FD572DF3B115}" presName="sibTrans" presStyleCnt="0"/>
      <dgm:spPr/>
    </dgm:pt>
    <dgm:pt modelId="{58CC923A-B29F-45FA-999D-B36B6EC807D2}" type="pres">
      <dgm:prSet presAssocID="{BA8C7BF5-82D3-401D-929F-123812D3622E}" presName="compNode" presStyleCnt="0"/>
      <dgm:spPr/>
    </dgm:pt>
    <dgm:pt modelId="{84D7F227-4B02-409E-B262-3184D97327D2}" type="pres">
      <dgm:prSet presAssocID="{BA8C7BF5-82D3-401D-929F-123812D3622E}" presName="bgRect" presStyleLbl="bgShp" presStyleIdx="1" presStyleCnt="2"/>
      <dgm:spPr/>
    </dgm:pt>
    <dgm:pt modelId="{3100DA95-F17B-4793-8B70-302B3531CDDD}" type="pres">
      <dgm:prSet presAssocID="{BA8C7BF5-82D3-401D-929F-123812D362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2ED9719-BE4F-4556-9DED-B495FF8F5917}" type="pres">
      <dgm:prSet presAssocID="{BA8C7BF5-82D3-401D-929F-123812D3622E}" presName="spaceRect" presStyleCnt="0"/>
      <dgm:spPr/>
    </dgm:pt>
    <dgm:pt modelId="{158A1C13-2C4F-4CC7-915E-29C74D29631F}" type="pres">
      <dgm:prSet presAssocID="{BA8C7BF5-82D3-401D-929F-123812D3622E}" presName="parTx" presStyleLbl="revTx" presStyleIdx="1" presStyleCnt="2">
        <dgm:presLayoutVars>
          <dgm:chMax val="0"/>
          <dgm:chPref val="0"/>
        </dgm:presLayoutVars>
      </dgm:prSet>
      <dgm:spPr/>
    </dgm:pt>
  </dgm:ptLst>
  <dgm:cxnLst>
    <dgm:cxn modelId="{62334106-EE9E-4A22-B9AE-A1908E2DA7BB}" type="presOf" srcId="{3A9799CB-AF22-4902-A22C-5356F4FF2806}" destId="{F70187FB-6FAB-479D-AC92-6D9B5EC89C34}" srcOrd="0" destOrd="0" presId="urn:microsoft.com/office/officeart/2018/2/layout/IconVerticalSolidList"/>
    <dgm:cxn modelId="{C22C472B-D1E4-495A-A7EB-CC25C35680E7}" srcId="{8FDC8349-C7A4-422F-8CFB-5AA699ECA584}" destId="{BA8C7BF5-82D3-401D-929F-123812D3622E}" srcOrd="1" destOrd="0" parTransId="{327F40EF-BD1D-46F1-96C3-C38A87F7B5B6}" sibTransId="{71F3CEB3-A20C-4952-9377-3172DECFF253}"/>
    <dgm:cxn modelId="{426614AA-1BE0-4C96-948A-2C248DDABF68}" srcId="{8FDC8349-C7A4-422F-8CFB-5AA699ECA584}" destId="{3A9799CB-AF22-4902-A22C-5356F4FF2806}" srcOrd="0" destOrd="0" parTransId="{62296048-21D0-4543-82D7-6E0263939B0B}" sibTransId="{466D6997-6542-4193-BDB8-FD572DF3B115}"/>
    <dgm:cxn modelId="{222246AB-FC55-49C2-BC7A-DE3F141C680F}" type="presOf" srcId="{8FDC8349-C7A4-422F-8CFB-5AA699ECA584}" destId="{047D8DC2-7C3A-40E5-B095-52DDF050827C}" srcOrd="0" destOrd="0" presId="urn:microsoft.com/office/officeart/2018/2/layout/IconVerticalSolidList"/>
    <dgm:cxn modelId="{79D045DA-EE39-4C6E-8725-2A0C781A47BE}" type="presOf" srcId="{BA8C7BF5-82D3-401D-929F-123812D3622E}" destId="{158A1C13-2C4F-4CC7-915E-29C74D29631F}" srcOrd="0" destOrd="0" presId="urn:microsoft.com/office/officeart/2018/2/layout/IconVerticalSolidList"/>
    <dgm:cxn modelId="{6F468B43-F58A-4D41-8127-5E3374392047}" type="presParOf" srcId="{047D8DC2-7C3A-40E5-B095-52DDF050827C}" destId="{262CE5D6-F8A2-4874-BA35-EC70B86BA856}" srcOrd="0" destOrd="0" presId="urn:microsoft.com/office/officeart/2018/2/layout/IconVerticalSolidList"/>
    <dgm:cxn modelId="{705DAB10-07AB-405B-B799-133D61F149A3}" type="presParOf" srcId="{262CE5D6-F8A2-4874-BA35-EC70B86BA856}" destId="{B8E265AE-DA58-4066-B4DC-9486C588328D}" srcOrd="0" destOrd="0" presId="urn:microsoft.com/office/officeart/2018/2/layout/IconVerticalSolidList"/>
    <dgm:cxn modelId="{5E7CE0A8-28B8-4ED6-940D-8DEA725D97AE}" type="presParOf" srcId="{262CE5D6-F8A2-4874-BA35-EC70B86BA856}" destId="{4F7F1BF9-3965-409B-9A4E-E994199A67D2}" srcOrd="1" destOrd="0" presId="urn:microsoft.com/office/officeart/2018/2/layout/IconVerticalSolidList"/>
    <dgm:cxn modelId="{C52AB6C0-757F-4AC5-A586-4B43254C6AFF}" type="presParOf" srcId="{262CE5D6-F8A2-4874-BA35-EC70B86BA856}" destId="{83AD552C-6595-4DCC-B59E-62C6F71F0083}" srcOrd="2" destOrd="0" presId="urn:microsoft.com/office/officeart/2018/2/layout/IconVerticalSolidList"/>
    <dgm:cxn modelId="{0AF70CAB-1F95-41DA-902F-A63E2468C775}" type="presParOf" srcId="{262CE5D6-F8A2-4874-BA35-EC70B86BA856}" destId="{F70187FB-6FAB-479D-AC92-6D9B5EC89C34}" srcOrd="3" destOrd="0" presId="urn:microsoft.com/office/officeart/2018/2/layout/IconVerticalSolidList"/>
    <dgm:cxn modelId="{15D7FB75-7AF7-4C2D-B6F1-00C56F930FF8}" type="presParOf" srcId="{047D8DC2-7C3A-40E5-B095-52DDF050827C}" destId="{8B7DCC2B-D09F-481D-AD06-7C3D22C79CEB}" srcOrd="1" destOrd="0" presId="urn:microsoft.com/office/officeart/2018/2/layout/IconVerticalSolidList"/>
    <dgm:cxn modelId="{BCA7666B-5995-4D2F-8BC7-09A02B579EF8}" type="presParOf" srcId="{047D8DC2-7C3A-40E5-B095-52DDF050827C}" destId="{58CC923A-B29F-45FA-999D-B36B6EC807D2}" srcOrd="2" destOrd="0" presId="urn:microsoft.com/office/officeart/2018/2/layout/IconVerticalSolidList"/>
    <dgm:cxn modelId="{F0D69FEF-4F4D-41AE-BF1A-B4EE82817322}" type="presParOf" srcId="{58CC923A-B29F-45FA-999D-B36B6EC807D2}" destId="{84D7F227-4B02-409E-B262-3184D97327D2}" srcOrd="0" destOrd="0" presId="urn:microsoft.com/office/officeart/2018/2/layout/IconVerticalSolidList"/>
    <dgm:cxn modelId="{20292599-C2F3-46E7-9CF2-180A54538485}" type="presParOf" srcId="{58CC923A-B29F-45FA-999D-B36B6EC807D2}" destId="{3100DA95-F17B-4793-8B70-302B3531CDDD}" srcOrd="1" destOrd="0" presId="urn:microsoft.com/office/officeart/2018/2/layout/IconVerticalSolidList"/>
    <dgm:cxn modelId="{6EF49CE3-313E-4F1A-96EE-53F08B913253}" type="presParOf" srcId="{58CC923A-B29F-45FA-999D-B36B6EC807D2}" destId="{52ED9719-BE4F-4556-9DED-B495FF8F5917}" srcOrd="2" destOrd="0" presId="urn:microsoft.com/office/officeart/2018/2/layout/IconVerticalSolidList"/>
    <dgm:cxn modelId="{8B295850-69D9-46FC-9FFC-276227EBA5EE}" type="presParOf" srcId="{58CC923A-B29F-45FA-999D-B36B6EC807D2}" destId="{158A1C13-2C4F-4CC7-915E-29C74D2963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33B589-C0A0-4483-96AC-05F48FF7462A}"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DB91028E-9A34-4B10-8423-46D207759408}">
      <dgm:prSet/>
      <dgm:spPr/>
      <dgm:t>
        <a:bodyPr/>
        <a:lstStyle/>
        <a:p>
          <a:r>
            <a:rPr lang="en-US"/>
            <a:t>ENFOQUE PSICOMÉTRICO + MODELO DE  DESARROLLO DE TALENTOS</a:t>
          </a:r>
        </a:p>
      </dgm:t>
    </dgm:pt>
    <dgm:pt modelId="{908738DB-068D-4D9B-B4AC-35DAC9B0E78A}" type="parTrans" cxnId="{0C796994-2489-4E3A-9D0C-3F3AC64163B9}">
      <dgm:prSet/>
      <dgm:spPr/>
      <dgm:t>
        <a:bodyPr/>
        <a:lstStyle/>
        <a:p>
          <a:endParaRPr lang="en-US"/>
        </a:p>
      </dgm:t>
    </dgm:pt>
    <dgm:pt modelId="{E52D98BA-B845-4200-8FCD-A790F426589C}" type="sibTrans" cxnId="{0C796994-2489-4E3A-9D0C-3F3AC64163B9}">
      <dgm:prSet/>
      <dgm:spPr/>
      <dgm:t>
        <a:bodyPr/>
        <a:lstStyle/>
        <a:p>
          <a:endParaRPr lang="en-US"/>
        </a:p>
      </dgm:t>
    </dgm:pt>
    <dgm:pt modelId="{1C356576-4C1B-4D89-8D4C-379D2C4469BD}">
      <dgm:prSet/>
      <dgm:spPr/>
      <dgm:t>
        <a:bodyPr/>
        <a:lstStyle/>
        <a:p>
          <a:r>
            <a:rPr lang="en-US"/>
            <a:t>APLICA PRUEBAS "OUT OF LEVEL" POR ENCIMA DEL NIVEL AL ALUMNADO YA IDENTIFICADO Y BRILLANTES CON AACC DEBIDO AL EFECTO TECHO QUE OBSERVÓ EN LOS TEST PSICOMÉTRICOS TRADICIONALES, ERAN MÁS ALTAS LAS CAPACIDADES QUELO QUE PODÍA MEDIR EL TEST</a:t>
          </a:r>
        </a:p>
      </dgm:t>
    </dgm:pt>
    <dgm:pt modelId="{CDA453F3-E1A4-4606-8493-06E82B95E072}" type="parTrans" cxnId="{F37684BA-33DA-462B-96A4-49E96D3B86CD}">
      <dgm:prSet/>
      <dgm:spPr/>
      <dgm:t>
        <a:bodyPr/>
        <a:lstStyle/>
        <a:p>
          <a:endParaRPr lang="en-US"/>
        </a:p>
      </dgm:t>
    </dgm:pt>
    <dgm:pt modelId="{D0F85130-0FC2-4BEB-8A44-56C7FCD03F74}" type="sibTrans" cxnId="{F37684BA-33DA-462B-96A4-49E96D3B86CD}">
      <dgm:prSet/>
      <dgm:spPr/>
      <dgm:t>
        <a:bodyPr/>
        <a:lstStyle/>
        <a:p>
          <a:endParaRPr lang="en-US"/>
        </a:p>
      </dgm:t>
    </dgm:pt>
    <dgm:pt modelId="{2CE89BC1-AB20-40C4-A952-053A22ABB7E2}">
      <dgm:prSet/>
      <dgm:spPr/>
      <dgm:t>
        <a:bodyPr/>
        <a:lstStyle/>
        <a:p>
          <a:r>
            <a:rPr lang="en-US"/>
            <a:t>APLICA PRUEBAS DENTRO DE NIVEL SIN EFECTO TECHO</a:t>
          </a:r>
        </a:p>
      </dgm:t>
    </dgm:pt>
    <dgm:pt modelId="{4E51F6DB-2626-4C49-8A4C-E7A78BF8CF82}" type="parTrans" cxnId="{060060CF-3579-4635-9C82-F4F3F6670290}">
      <dgm:prSet/>
      <dgm:spPr/>
      <dgm:t>
        <a:bodyPr/>
        <a:lstStyle/>
        <a:p>
          <a:endParaRPr lang="en-US"/>
        </a:p>
      </dgm:t>
    </dgm:pt>
    <dgm:pt modelId="{CEF4D95C-0941-4083-A9F0-AC9E95F6F99D}" type="sibTrans" cxnId="{060060CF-3579-4635-9C82-F4F3F6670290}">
      <dgm:prSet/>
      <dgm:spPr/>
      <dgm:t>
        <a:bodyPr/>
        <a:lstStyle/>
        <a:p>
          <a:endParaRPr lang="en-US"/>
        </a:p>
      </dgm:t>
    </dgm:pt>
    <dgm:pt modelId="{9E20B855-EF88-4340-9391-57BD8E501F69}">
      <dgm:prSet/>
      <dgm:spPr/>
      <dgm:t>
        <a:bodyPr/>
        <a:lstStyle/>
        <a:p>
          <a:r>
            <a:rPr lang="en-US"/>
            <a:t>IDENTIFICA Y EVALUA PERSONAS EXTRAORDINARIAMENTE BRILLANTES</a:t>
          </a:r>
        </a:p>
      </dgm:t>
    </dgm:pt>
    <dgm:pt modelId="{8B1858D5-FBAF-4C43-B2A2-477478325B45}" type="parTrans" cxnId="{A7ACF547-82C8-49F3-964C-76FE886440A0}">
      <dgm:prSet/>
      <dgm:spPr/>
      <dgm:t>
        <a:bodyPr/>
        <a:lstStyle/>
        <a:p>
          <a:endParaRPr lang="en-US"/>
        </a:p>
      </dgm:t>
    </dgm:pt>
    <dgm:pt modelId="{0C6A92EC-988F-4A49-AEB3-C6E78430F132}" type="sibTrans" cxnId="{A7ACF547-82C8-49F3-964C-76FE886440A0}">
      <dgm:prSet/>
      <dgm:spPr/>
      <dgm:t>
        <a:bodyPr/>
        <a:lstStyle/>
        <a:p>
          <a:endParaRPr lang="en-US"/>
        </a:p>
      </dgm:t>
    </dgm:pt>
    <dgm:pt modelId="{063B41DE-0424-475F-8D7B-0BE9C5513AB6}">
      <dgm:prSet/>
      <dgm:spPr/>
      <dgm:t>
        <a:bodyPr/>
        <a:lstStyle/>
        <a:p>
          <a:r>
            <a:rPr lang="en-US"/>
            <a:t>INTERVENCIÓN CON CURRÍCULUM DE ALTA EXIGENCIA + EXPERIENCIAS EDUCATIVAS INTENSIVAS</a:t>
          </a:r>
        </a:p>
      </dgm:t>
    </dgm:pt>
    <dgm:pt modelId="{87233151-8574-428B-81F4-30EBC56A9C87}" type="parTrans" cxnId="{41A3A745-642F-48CA-87C1-A4DC358AEFB9}">
      <dgm:prSet/>
      <dgm:spPr/>
      <dgm:t>
        <a:bodyPr/>
        <a:lstStyle/>
        <a:p>
          <a:endParaRPr lang="en-US"/>
        </a:p>
      </dgm:t>
    </dgm:pt>
    <dgm:pt modelId="{679C9A62-72B5-4E18-B734-6E97F53F9A68}" type="sibTrans" cxnId="{41A3A745-642F-48CA-87C1-A4DC358AEFB9}">
      <dgm:prSet/>
      <dgm:spPr/>
      <dgm:t>
        <a:bodyPr/>
        <a:lstStyle/>
        <a:p>
          <a:endParaRPr lang="en-US"/>
        </a:p>
      </dgm:t>
    </dgm:pt>
    <dgm:pt modelId="{C8423903-AC7C-49C9-B8BE-B68427B57123}">
      <dgm:prSet/>
      <dgm:spPr/>
      <dgm:t>
        <a:bodyPr/>
        <a:lstStyle/>
        <a:p>
          <a:r>
            <a:rPr lang="en-US"/>
            <a:t>ES EL MODELO MÁS ESTUDIADO Y VALIDADO CON MAYOR APOYO EMPÍRICO (MUESTREOS AMPLÍSIMOS DE POBLACIÓN)</a:t>
          </a:r>
        </a:p>
      </dgm:t>
    </dgm:pt>
    <dgm:pt modelId="{0C46D924-5898-4D4B-9A58-7B02EFB956BE}" type="parTrans" cxnId="{1D5664F8-7E43-4EE7-A873-7BE213A94431}">
      <dgm:prSet/>
      <dgm:spPr/>
      <dgm:t>
        <a:bodyPr/>
        <a:lstStyle/>
        <a:p>
          <a:endParaRPr lang="en-US"/>
        </a:p>
      </dgm:t>
    </dgm:pt>
    <dgm:pt modelId="{1D3D90BF-690F-42B9-A6F5-D9408152728F}" type="sibTrans" cxnId="{1D5664F8-7E43-4EE7-A873-7BE213A94431}">
      <dgm:prSet/>
      <dgm:spPr/>
      <dgm:t>
        <a:bodyPr/>
        <a:lstStyle/>
        <a:p>
          <a:endParaRPr lang="en-US"/>
        </a:p>
      </dgm:t>
    </dgm:pt>
    <dgm:pt modelId="{B7CFA620-3ABB-41E0-821C-56ABC87F303C}">
      <dgm:prSet/>
      <dgm:spPr/>
      <dgm:t>
        <a:bodyPr/>
        <a:lstStyle/>
        <a:p>
          <a:r>
            <a:rPr lang="en-US"/>
            <a:t>DÁ EN LA DIANA PARA IDENTIFICAR EL TALENTO DE UN DOMINIO ESPECÍFICO O VARIOS EN LA PERSONA</a:t>
          </a:r>
        </a:p>
      </dgm:t>
    </dgm:pt>
    <dgm:pt modelId="{2B0F1E46-69AE-46A7-A174-42D9D9CBA975}" type="parTrans" cxnId="{C9E14294-BD7B-41C7-9F78-02B057433980}">
      <dgm:prSet/>
      <dgm:spPr/>
      <dgm:t>
        <a:bodyPr/>
        <a:lstStyle/>
        <a:p>
          <a:endParaRPr lang="en-US"/>
        </a:p>
      </dgm:t>
    </dgm:pt>
    <dgm:pt modelId="{7C15B6E1-EC0B-4E27-8B14-A4E2849E2265}" type="sibTrans" cxnId="{C9E14294-BD7B-41C7-9F78-02B057433980}">
      <dgm:prSet/>
      <dgm:spPr/>
      <dgm:t>
        <a:bodyPr/>
        <a:lstStyle/>
        <a:p>
          <a:endParaRPr lang="en-US"/>
        </a:p>
      </dgm:t>
    </dgm:pt>
    <dgm:pt modelId="{FD38B91C-6FB4-4D6F-A033-165161B74136}" type="pres">
      <dgm:prSet presAssocID="{5933B589-C0A0-4483-96AC-05F48FF7462A}" presName="diagram" presStyleCnt="0">
        <dgm:presLayoutVars>
          <dgm:dir/>
          <dgm:resizeHandles val="exact"/>
        </dgm:presLayoutVars>
      </dgm:prSet>
      <dgm:spPr/>
    </dgm:pt>
    <dgm:pt modelId="{B60EE8DA-4DC1-45A0-9A83-1E71EFEEFDF5}" type="pres">
      <dgm:prSet presAssocID="{DB91028E-9A34-4B10-8423-46D207759408}" presName="node" presStyleLbl="node1" presStyleIdx="0" presStyleCnt="7">
        <dgm:presLayoutVars>
          <dgm:bulletEnabled val="1"/>
        </dgm:presLayoutVars>
      </dgm:prSet>
      <dgm:spPr/>
    </dgm:pt>
    <dgm:pt modelId="{ED979629-7FDD-4404-97EC-A91B18B69B3E}" type="pres">
      <dgm:prSet presAssocID="{E52D98BA-B845-4200-8FCD-A790F426589C}" presName="sibTrans" presStyleCnt="0"/>
      <dgm:spPr/>
    </dgm:pt>
    <dgm:pt modelId="{78827BA0-A8F1-48AC-9C01-5D6BCE2AB162}" type="pres">
      <dgm:prSet presAssocID="{1C356576-4C1B-4D89-8D4C-379D2C4469BD}" presName="node" presStyleLbl="node1" presStyleIdx="1" presStyleCnt="7">
        <dgm:presLayoutVars>
          <dgm:bulletEnabled val="1"/>
        </dgm:presLayoutVars>
      </dgm:prSet>
      <dgm:spPr/>
    </dgm:pt>
    <dgm:pt modelId="{84310078-8B33-4FA8-894F-61ACB4242916}" type="pres">
      <dgm:prSet presAssocID="{D0F85130-0FC2-4BEB-8A44-56C7FCD03F74}" presName="sibTrans" presStyleCnt="0"/>
      <dgm:spPr/>
    </dgm:pt>
    <dgm:pt modelId="{E3ED3B94-373D-499D-B8B7-3AA73937D2B6}" type="pres">
      <dgm:prSet presAssocID="{2CE89BC1-AB20-40C4-A952-053A22ABB7E2}" presName="node" presStyleLbl="node1" presStyleIdx="2" presStyleCnt="7">
        <dgm:presLayoutVars>
          <dgm:bulletEnabled val="1"/>
        </dgm:presLayoutVars>
      </dgm:prSet>
      <dgm:spPr/>
    </dgm:pt>
    <dgm:pt modelId="{03CF96B3-5C1F-4B39-BF33-6CD768C1EC3F}" type="pres">
      <dgm:prSet presAssocID="{CEF4D95C-0941-4083-A9F0-AC9E95F6F99D}" presName="sibTrans" presStyleCnt="0"/>
      <dgm:spPr/>
    </dgm:pt>
    <dgm:pt modelId="{C462040A-15F7-4F1A-9387-7DC8CF07F83C}" type="pres">
      <dgm:prSet presAssocID="{9E20B855-EF88-4340-9391-57BD8E501F69}" presName="node" presStyleLbl="node1" presStyleIdx="3" presStyleCnt="7">
        <dgm:presLayoutVars>
          <dgm:bulletEnabled val="1"/>
        </dgm:presLayoutVars>
      </dgm:prSet>
      <dgm:spPr/>
    </dgm:pt>
    <dgm:pt modelId="{871D4048-CB10-422C-9B50-40AFF083604A}" type="pres">
      <dgm:prSet presAssocID="{0C6A92EC-988F-4A49-AEB3-C6E78430F132}" presName="sibTrans" presStyleCnt="0"/>
      <dgm:spPr/>
    </dgm:pt>
    <dgm:pt modelId="{B314B470-2DB2-48EE-B95D-53119B662AAA}" type="pres">
      <dgm:prSet presAssocID="{063B41DE-0424-475F-8D7B-0BE9C5513AB6}" presName="node" presStyleLbl="node1" presStyleIdx="4" presStyleCnt="7">
        <dgm:presLayoutVars>
          <dgm:bulletEnabled val="1"/>
        </dgm:presLayoutVars>
      </dgm:prSet>
      <dgm:spPr/>
    </dgm:pt>
    <dgm:pt modelId="{FF738948-CFBA-4C04-982B-25D01B66318F}" type="pres">
      <dgm:prSet presAssocID="{679C9A62-72B5-4E18-B734-6E97F53F9A68}" presName="sibTrans" presStyleCnt="0"/>
      <dgm:spPr/>
    </dgm:pt>
    <dgm:pt modelId="{18B5C502-AB3E-4C5A-B9C8-8634B07612E0}" type="pres">
      <dgm:prSet presAssocID="{C8423903-AC7C-49C9-B8BE-B68427B57123}" presName="node" presStyleLbl="node1" presStyleIdx="5" presStyleCnt="7">
        <dgm:presLayoutVars>
          <dgm:bulletEnabled val="1"/>
        </dgm:presLayoutVars>
      </dgm:prSet>
      <dgm:spPr/>
    </dgm:pt>
    <dgm:pt modelId="{6BAE6573-2BE6-4892-96B2-5EF280894A2D}" type="pres">
      <dgm:prSet presAssocID="{1D3D90BF-690F-42B9-A6F5-D9408152728F}" presName="sibTrans" presStyleCnt="0"/>
      <dgm:spPr/>
    </dgm:pt>
    <dgm:pt modelId="{C05EBBF9-B705-45B5-8C9E-DD152B5E4E67}" type="pres">
      <dgm:prSet presAssocID="{B7CFA620-3ABB-41E0-821C-56ABC87F303C}" presName="node" presStyleLbl="node1" presStyleIdx="6" presStyleCnt="7">
        <dgm:presLayoutVars>
          <dgm:bulletEnabled val="1"/>
        </dgm:presLayoutVars>
      </dgm:prSet>
      <dgm:spPr/>
    </dgm:pt>
  </dgm:ptLst>
  <dgm:cxnLst>
    <dgm:cxn modelId="{7BF25220-A3AA-4C24-B5A1-9BD433AF4B34}" type="presOf" srcId="{C8423903-AC7C-49C9-B8BE-B68427B57123}" destId="{18B5C502-AB3E-4C5A-B9C8-8634B07612E0}" srcOrd="0" destOrd="0" presId="urn:microsoft.com/office/officeart/2005/8/layout/default"/>
    <dgm:cxn modelId="{EC76C12C-BA51-41AD-9C04-BB3BBDA219C0}" type="presOf" srcId="{2CE89BC1-AB20-40C4-A952-053A22ABB7E2}" destId="{E3ED3B94-373D-499D-B8B7-3AA73937D2B6}" srcOrd="0" destOrd="0" presId="urn:microsoft.com/office/officeart/2005/8/layout/default"/>
    <dgm:cxn modelId="{DB063F5D-93B4-4F11-ADB2-8D2CC4063CA8}" type="presOf" srcId="{9E20B855-EF88-4340-9391-57BD8E501F69}" destId="{C462040A-15F7-4F1A-9387-7DC8CF07F83C}" srcOrd="0" destOrd="0" presId="urn:microsoft.com/office/officeart/2005/8/layout/default"/>
    <dgm:cxn modelId="{83506F43-DC4B-4CCF-95BE-3F8BF24BD0E8}" type="presOf" srcId="{DB91028E-9A34-4B10-8423-46D207759408}" destId="{B60EE8DA-4DC1-45A0-9A83-1E71EFEEFDF5}" srcOrd="0" destOrd="0" presId="urn:microsoft.com/office/officeart/2005/8/layout/default"/>
    <dgm:cxn modelId="{41A3A745-642F-48CA-87C1-A4DC358AEFB9}" srcId="{5933B589-C0A0-4483-96AC-05F48FF7462A}" destId="{063B41DE-0424-475F-8D7B-0BE9C5513AB6}" srcOrd="4" destOrd="0" parTransId="{87233151-8574-428B-81F4-30EBC56A9C87}" sibTransId="{679C9A62-72B5-4E18-B734-6E97F53F9A68}"/>
    <dgm:cxn modelId="{A7ACF547-82C8-49F3-964C-76FE886440A0}" srcId="{5933B589-C0A0-4483-96AC-05F48FF7462A}" destId="{9E20B855-EF88-4340-9391-57BD8E501F69}" srcOrd="3" destOrd="0" parTransId="{8B1858D5-FBAF-4C43-B2A2-477478325B45}" sibTransId="{0C6A92EC-988F-4A49-AEB3-C6E78430F132}"/>
    <dgm:cxn modelId="{8E47786D-D47C-41AB-83A7-8E432A27E140}" type="presOf" srcId="{063B41DE-0424-475F-8D7B-0BE9C5513AB6}" destId="{B314B470-2DB2-48EE-B95D-53119B662AAA}" srcOrd="0" destOrd="0" presId="urn:microsoft.com/office/officeart/2005/8/layout/default"/>
    <dgm:cxn modelId="{4313D77C-F99E-4573-B084-73714AFBB836}" type="presOf" srcId="{B7CFA620-3ABB-41E0-821C-56ABC87F303C}" destId="{C05EBBF9-B705-45B5-8C9E-DD152B5E4E67}" srcOrd="0" destOrd="0" presId="urn:microsoft.com/office/officeart/2005/8/layout/default"/>
    <dgm:cxn modelId="{8F397789-8A4E-455A-AF51-31D63CDA7CDF}" type="presOf" srcId="{5933B589-C0A0-4483-96AC-05F48FF7462A}" destId="{FD38B91C-6FB4-4D6F-A033-165161B74136}" srcOrd="0" destOrd="0" presId="urn:microsoft.com/office/officeart/2005/8/layout/default"/>
    <dgm:cxn modelId="{C9E14294-BD7B-41C7-9F78-02B057433980}" srcId="{5933B589-C0A0-4483-96AC-05F48FF7462A}" destId="{B7CFA620-3ABB-41E0-821C-56ABC87F303C}" srcOrd="6" destOrd="0" parTransId="{2B0F1E46-69AE-46A7-A174-42D9D9CBA975}" sibTransId="{7C15B6E1-EC0B-4E27-8B14-A4E2849E2265}"/>
    <dgm:cxn modelId="{0C796994-2489-4E3A-9D0C-3F3AC64163B9}" srcId="{5933B589-C0A0-4483-96AC-05F48FF7462A}" destId="{DB91028E-9A34-4B10-8423-46D207759408}" srcOrd="0" destOrd="0" parTransId="{908738DB-068D-4D9B-B4AC-35DAC9B0E78A}" sibTransId="{E52D98BA-B845-4200-8FCD-A790F426589C}"/>
    <dgm:cxn modelId="{F37684BA-33DA-462B-96A4-49E96D3B86CD}" srcId="{5933B589-C0A0-4483-96AC-05F48FF7462A}" destId="{1C356576-4C1B-4D89-8D4C-379D2C4469BD}" srcOrd="1" destOrd="0" parTransId="{CDA453F3-E1A4-4606-8493-06E82B95E072}" sibTransId="{D0F85130-0FC2-4BEB-8A44-56C7FCD03F74}"/>
    <dgm:cxn modelId="{060060CF-3579-4635-9C82-F4F3F6670290}" srcId="{5933B589-C0A0-4483-96AC-05F48FF7462A}" destId="{2CE89BC1-AB20-40C4-A952-053A22ABB7E2}" srcOrd="2" destOrd="0" parTransId="{4E51F6DB-2626-4C49-8A4C-E7A78BF8CF82}" sibTransId="{CEF4D95C-0941-4083-A9F0-AC9E95F6F99D}"/>
    <dgm:cxn modelId="{CAD9EDE5-D5BD-4CBB-8376-F2513A54BDDD}" type="presOf" srcId="{1C356576-4C1B-4D89-8D4C-379D2C4469BD}" destId="{78827BA0-A8F1-48AC-9C01-5D6BCE2AB162}" srcOrd="0" destOrd="0" presId="urn:microsoft.com/office/officeart/2005/8/layout/default"/>
    <dgm:cxn modelId="{1D5664F8-7E43-4EE7-A873-7BE213A94431}" srcId="{5933B589-C0A0-4483-96AC-05F48FF7462A}" destId="{C8423903-AC7C-49C9-B8BE-B68427B57123}" srcOrd="5" destOrd="0" parTransId="{0C46D924-5898-4D4B-9A58-7B02EFB956BE}" sibTransId="{1D3D90BF-690F-42B9-A6F5-D9408152728F}"/>
    <dgm:cxn modelId="{44189BA6-E6C2-4E9A-9D47-E0B1F9EB6D0C}" type="presParOf" srcId="{FD38B91C-6FB4-4D6F-A033-165161B74136}" destId="{B60EE8DA-4DC1-45A0-9A83-1E71EFEEFDF5}" srcOrd="0" destOrd="0" presId="urn:microsoft.com/office/officeart/2005/8/layout/default"/>
    <dgm:cxn modelId="{38F38493-AE18-4B74-94E6-D2C76F011144}" type="presParOf" srcId="{FD38B91C-6FB4-4D6F-A033-165161B74136}" destId="{ED979629-7FDD-4404-97EC-A91B18B69B3E}" srcOrd="1" destOrd="0" presId="urn:microsoft.com/office/officeart/2005/8/layout/default"/>
    <dgm:cxn modelId="{9C8AD23C-54F6-4255-AD57-7FD44F809ADC}" type="presParOf" srcId="{FD38B91C-6FB4-4D6F-A033-165161B74136}" destId="{78827BA0-A8F1-48AC-9C01-5D6BCE2AB162}" srcOrd="2" destOrd="0" presId="urn:microsoft.com/office/officeart/2005/8/layout/default"/>
    <dgm:cxn modelId="{40EFB645-8439-4E77-8C34-2B0C17AF58F1}" type="presParOf" srcId="{FD38B91C-6FB4-4D6F-A033-165161B74136}" destId="{84310078-8B33-4FA8-894F-61ACB4242916}" srcOrd="3" destOrd="0" presId="urn:microsoft.com/office/officeart/2005/8/layout/default"/>
    <dgm:cxn modelId="{1B4E519F-7FB8-4839-9BE9-89ACE6B96758}" type="presParOf" srcId="{FD38B91C-6FB4-4D6F-A033-165161B74136}" destId="{E3ED3B94-373D-499D-B8B7-3AA73937D2B6}" srcOrd="4" destOrd="0" presId="urn:microsoft.com/office/officeart/2005/8/layout/default"/>
    <dgm:cxn modelId="{5BD7FACB-8AC3-442D-BC11-65F2D67B0672}" type="presParOf" srcId="{FD38B91C-6FB4-4D6F-A033-165161B74136}" destId="{03CF96B3-5C1F-4B39-BF33-6CD768C1EC3F}" srcOrd="5" destOrd="0" presId="urn:microsoft.com/office/officeart/2005/8/layout/default"/>
    <dgm:cxn modelId="{025C6A98-EB48-4E29-BAE2-DE1D3F075E1D}" type="presParOf" srcId="{FD38B91C-6FB4-4D6F-A033-165161B74136}" destId="{C462040A-15F7-4F1A-9387-7DC8CF07F83C}" srcOrd="6" destOrd="0" presId="urn:microsoft.com/office/officeart/2005/8/layout/default"/>
    <dgm:cxn modelId="{5D7A1CB9-3F1E-411A-8213-3F6656A539D3}" type="presParOf" srcId="{FD38B91C-6FB4-4D6F-A033-165161B74136}" destId="{871D4048-CB10-422C-9B50-40AFF083604A}" srcOrd="7" destOrd="0" presId="urn:microsoft.com/office/officeart/2005/8/layout/default"/>
    <dgm:cxn modelId="{9B57D861-3202-4CB9-9ECF-E0763EA641D9}" type="presParOf" srcId="{FD38B91C-6FB4-4D6F-A033-165161B74136}" destId="{B314B470-2DB2-48EE-B95D-53119B662AAA}" srcOrd="8" destOrd="0" presId="urn:microsoft.com/office/officeart/2005/8/layout/default"/>
    <dgm:cxn modelId="{A192D850-0352-4CB9-8D20-F1EA18BBF352}" type="presParOf" srcId="{FD38B91C-6FB4-4D6F-A033-165161B74136}" destId="{FF738948-CFBA-4C04-982B-25D01B66318F}" srcOrd="9" destOrd="0" presId="urn:microsoft.com/office/officeart/2005/8/layout/default"/>
    <dgm:cxn modelId="{31FF6F1C-83C3-47BD-A6AC-5E7E20721EA2}" type="presParOf" srcId="{FD38B91C-6FB4-4D6F-A033-165161B74136}" destId="{18B5C502-AB3E-4C5A-B9C8-8634B07612E0}" srcOrd="10" destOrd="0" presId="urn:microsoft.com/office/officeart/2005/8/layout/default"/>
    <dgm:cxn modelId="{0EC14133-4EBC-4E37-9170-F9868740C83C}" type="presParOf" srcId="{FD38B91C-6FB4-4D6F-A033-165161B74136}" destId="{6BAE6573-2BE6-4892-96B2-5EF280894A2D}" srcOrd="11" destOrd="0" presId="urn:microsoft.com/office/officeart/2005/8/layout/default"/>
    <dgm:cxn modelId="{8978348E-E025-4012-BA7F-B081452265CB}" type="presParOf" srcId="{FD38B91C-6FB4-4D6F-A033-165161B74136}" destId="{C05EBBF9-B705-45B5-8C9E-DD152B5E4E6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91AD6B-233C-44D8-80A8-CDA97629E1D4}"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20A3EAE8-3833-4997-B662-1CEEA5940EAE}">
      <dgm:prSet phldrT="[Text]" phldr="0"/>
      <dgm:spPr/>
      <dgm:t>
        <a:bodyPr/>
        <a:lstStyle/>
        <a:p>
          <a:pPr rtl="0"/>
          <a:r>
            <a:rPr lang="en-US" b="0" i="0" u="none" strike="noStrike" cap="none" baseline="0" noProof="0" dirty="0">
              <a:solidFill>
                <a:schemeClr val="bg1"/>
              </a:solidFill>
              <a:latin typeface="Avenir Next LT Pro"/>
            </a:rPr>
            <a:t>INTELIGENCIA CRISTALIZADA</a:t>
          </a:r>
        </a:p>
      </dgm:t>
    </dgm:pt>
    <dgm:pt modelId="{D38BD012-1E15-41FE-8950-61D6558F2CBA}" type="parTrans" cxnId="{C29B1B70-5A21-4F79-B348-22A8B7F1CDE7}">
      <dgm:prSet/>
      <dgm:spPr/>
      <dgm:t>
        <a:bodyPr/>
        <a:lstStyle/>
        <a:p>
          <a:endParaRPr lang="en-US"/>
        </a:p>
      </dgm:t>
    </dgm:pt>
    <dgm:pt modelId="{44CE3C67-5225-4AC0-BCA8-AABBD7D127DD}" type="sibTrans" cxnId="{C29B1B70-5A21-4F79-B348-22A8B7F1CDE7}">
      <dgm:prSet/>
      <dgm:spPr/>
      <dgm:t>
        <a:bodyPr/>
        <a:lstStyle/>
        <a:p>
          <a:endParaRPr lang="en-US"/>
        </a:p>
      </dgm:t>
    </dgm:pt>
    <dgm:pt modelId="{A9398C52-DBD1-45D6-8A62-CDA9C5ECBF58}">
      <dgm:prSet phldrT="[Text]" phldr="0"/>
      <dgm:spPr/>
      <dgm:t>
        <a:bodyPr/>
        <a:lstStyle/>
        <a:p>
          <a:r>
            <a:rPr lang="en-US">
              <a:latin typeface="Avenir Next LT Pro" panose="020B0502020104020203"/>
            </a:rPr>
            <a:t>LÉXICO</a:t>
          </a:r>
          <a:endParaRPr lang="en-US"/>
        </a:p>
      </dgm:t>
    </dgm:pt>
    <dgm:pt modelId="{0473139A-5833-45F8-9BD7-F9CE266396B7}" type="parTrans" cxnId="{8ED986E8-6400-44A8-8FE6-786872F74F3E}">
      <dgm:prSet/>
      <dgm:spPr/>
      <dgm:t>
        <a:bodyPr/>
        <a:lstStyle/>
        <a:p>
          <a:endParaRPr lang="en-US"/>
        </a:p>
      </dgm:t>
    </dgm:pt>
    <dgm:pt modelId="{DDCAFB03-6546-4B38-B0E9-82474557AFDA}" type="sibTrans" cxnId="{8ED986E8-6400-44A8-8FE6-786872F74F3E}">
      <dgm:prSet/>
      <dgm:spPr/>
      <dgm:t>
        <a:bodyPr/>
        <a:lstStyle/>
        <a:p>
          <a:endParaRPr lang="en-US"/>
        </a:p>
      </dgm:t>
    </dgm:pt>
    <dgm:pt modelId="{D0802346-24BF-4069-8C1A-8C26E16D85A5}">
      <dgm:prSet phldrT="[Text]" phldr="0"/>
      <dgm:spPr/>
      <dgm:t>
        <a:bodyPr/>
        <a:lstStyle/>
        <a:p>
          <a:pPr rtl="0"/>
          <a:r>
            <a:rPr lang="en-US">
              <a:latin typeface="Avenir Next LT Pro" panose="020B0502020104020203"/>
            </a:rPr>
            <a:t>CULTURA GRAL</a:t>
          </a:r>
          <a:endParaRPr lang="en-US"/>
        </a:p>
      </dgm:t>
    </dgm:pt>
    <dgm:pt modelId="{B23D5D11-08A4-4990-A406-FDD9E57F8DF8}" type="parTrans" cxnId="{65166FF1-9528-4C1F-86C6-C0E53A424F68}">
      <dgm:prSet/>
      <dgm:spPr/>
      <dgm:t>
        <a:bodyPr/>
        <a:lstStyle/>
        <a:p>
          <a:endParaRPr lang="en-US"/>
        </a:p>
      </dgm:t>
    </dgm:pt>
    <dgm:pt modelId="{DDE16BD3-F9B5-48AA-A187-CF33424E5DAE}" type="sibTrans" cxnId="{65166FF1-9528-4C1F-86C6-C0E53A424F68}">
      <dgm:prSet/>
      <dgm:spPr/>
      <dgm:t>
        <a:bodyPr/>
        <a:lstStyle/>
        <a:p>
          <a:endParaRPr lang="en-US"/>
        </a:p>
      </dgm:t>
    </dgm:pt>
    <dgm:pt modelId="{9033E633-13BD-4E95-A5F1-0395D2767CF9}">
      <dgm:prSet phldrT="[Text]" phldr="0"/>
      <dgm:spPr/>
      <dgm:t>
        <a:bodyPr/>
        <a:lstStyle/>
        <a:p>
          <a:pPr rtl="0"/>
          <a:r>
            <a:rPr lang="en-US">
              <a:latin typeface="Avenir Next LT Pro" panose="020B0502020104020203"/>
            </a:rPr>
            <a:t>INTELIGENCIA FLUIDA</a:t>
          </a:r>
          <a:endParaRPr lang="en-US"/>
        </a:p>
      </dgm:t>
    </dgm:pt>
    <dgm:pt modelId="{23AEF745-6456-47CF-BF49-6F59CE4E4CC8}" type="parTrans" cxnId="{89112C7A-D31A-40D3-821E-D69060768A20}">
      <dgm:prSet/>
      <dgm:spPr/>
      <dgm:t>
        <a:bodyPr/>
        <a:lstStyle/>
        <a:p>
          <a:endParaRPr lang="en-US"/>
        </a:p>
      </dgm:t>
    </dgm:pt>
    <dgm:pt modelId="{B3A1369B-07ED-45EA-AF46-6C34AE392C87}" type="sibTrans" cxnId="{89112C7A-D31A-40D3-821E-D69060768A20}">
      <dgm:prSet/>
      <dgm:spPr/>
      <dgm:t>
        <a:bodyPr/>
        <a:lstStyle/>
        <a:p>
          <a:endParaRPr lang="en-US"/>
        </a:p>
      </dgm:t>
    </dgm:pt>
    <dgm:pt modelId="{1D9AA92A-6D66-473C-88AB-79DEB1AFA571}">
      <dgm:prSet phldrT="[Text]" phldr="0"/>
      <dgm:spPr/>
      <dgm:t>
        <a:bodyPr/>
        <a:lstStyle/>
        <a:p>
          <a:r>
            <a:rPr lang="en-US">
              <a:latin typeface="Avenir Next LT Pro" panose="020B0502020104020203"/>
            </a:rPr>
            <a:t>INDUCCIÓN</a:t>
          </a:r>
          <a:endParaRPr lang="en-US"/>
        </a:p>
      </dgm:t>
    </dgm:pt>
    <dgm:pt modelId="{67569704-0A96-4FC3-8C18-69B7D2DE325B}" type="parTrans" cxnId="{26D9222D-6247-4866-A010-71FFFFE84D2F}">
      <dgm:prSet/>
      <dgm:spPr/>
      <dgm:t>
        <a:bodyPr/>
        <a:lstStyle/>
        <a:p>
          <a:endParaRPr lang="en-US"/>
        </a:p>
      </dgm:t>
    </dgm:pt>
    <dgm:pt modelId="{8D837629-C261-4618-BC44-FAEFC50E09BB}" type="sibTrans" cxnId="{26D9222D-6247-4866-A010-71FFFFE84D2F}">
      <dgm:prSet/>
      <dgm:spPr/>
      <dgm:t>
        <a:bodyPr/>
        <a:lstStyle/>
        <a:p>
          <a:endParaRPr lang="en-US"/>
        </a:p>
      </dgm:t>
    </dgm:pt>
    <dgm:pt modelId="{B3B0F9FE-AFC0-44FB-8AF9-927698D69A4B}">
      <dgm:prSet phldrT="[Text]" phldr="0"/>
      <dgm:spPr/>
      <dgm:t>
        <a:bodyPr/>
        <a:lstStyle/>
        <a:p>
          <a:r>
            <a:rPr lang="en-US">
              <a:latin typeface="Avenir Next LT Pro" panose="020B0502020104020203"/>
            </a:rPr>
            <a:t>DEDUCCIÓN</a:t>
          </a:r>
          <a:endParaRPr lang="en-US"/>
        </a:p>
      </dgm:t>
    </dgm:pt>
    <dgm:pt modelId="{04A361F3-73E2-4C51-BFC4-30E11A48B162}" type="parTrans" cxnId="{F90A60B4-F9B9-4309-89ED-C207A35A6132}">
      <dgm:prSet/>
      <dgm:spPr/>
      <dgm:t>
        <a:bodyPr/>
        <a:lstStyle/>
        <a:p>
          <a:endParaRPr lang="en-US"/>
        </a:p>
      </dgm:t>
    </dgm:pt>
    <dgm:pt modelId="{826E4F29-1FE2-48D8-9FAB-F17EF98060A9}" type="sibTrans" cxnId="{F90A60B4-F9B9-4309-89ED-C207A35A6132}">
      <dgm:prSet/>
      <dgm:spPr/>
      <dgm:t>
        <a:bodyPr/>
        <a:lstStyle/>
        <a:p>
          <a:endParaRPr lang="en-US"/>
        </a:p>
      </dgm:t>
    </dgm:pt>
    <dgm:pt modelId="{C57D8BDE-CABA-4A78-A897-90E642FBD419}">
      <dgm:prSet phldrT="[Text]" phldr="0"/>
      <dgm:spPr/>
      <dgm:t>
        <a:bodyPr/>
        <a:lstStyle/>
        <a:p>
          <a:pPr rtl="0"/>
          <a:r>
            <a:rPr lang="en-US">
              <a:latin typeface="Avenir Next LT Pro" panose="020B0502020104020203"/>
            </a:rPr>
            <a:t>INTELIGENCIA VISUAL</a:t>
          </a:r>
          <a:endParaRPr lang="en-US"/>
        </a:p>
      </dgm:t>
    </dgm:pt>
    <dgm:pt modelId="{F1386E70-A653-4FD5-9DC8-AA98D633413C}" type="parTrans" cxnId="{7F938DC2-C93A-441B-B29C-842FF0D49E4B}">
      <dgm:prSet/>
      <dgm:spPr/>
      <dgm:t>
        <a:bodyPr/>
        <a:lstStyle/>
        <a:p>
          <a:endParaRPr lang="en-US"/>
        </a:p>
      </dgm:t>
    </dgm:pt>
    <dgm:pt modelId="{B6C85591-14F8-44D5-AC12-E87662200BCD}" type="sibTrans" cxnId="{7F938DC2-C93A-441B-B29C-842FF0D49E4B}">
      <dgm:prSet/>
      <dgm:spPr/>
      <dgm:t>
        <a:bodyPr/>
        <a:lstStyle/>
        <a:p>
          <a:endParaRPr lang="en-US"/>
        </a:p>
      </dgm:t>
    </dgm:pt>
    <dgm:pt modelId="{DA254937-1B27-45D4-B2D8-ADA0DCB5E313}">
      <dgm:prSet phldrT="[Text]" phldr="0"/>
      <dgm:spPr/>
      <dgm:t>
        <a:bodyPr/>
        <a:lstStyle/>
        <a:p>
          <a:pPr rtl="0"/>
          <a:r>
            <a:rPr lang="en-US">
              <a:latin typeface="Avenir Next LT Pro" panose="020B0502020104020203"/>
            </a:rPr>
            <a:t>RELACIÓN ESPACIAL</a:t>
          </a:r>
          <a:endParaRPr lang="en-US"/>
        </a:p>
      </dgm:t>
    </dgm:pt>
    <dgm:pt modelId="{0843C81A-3703-41E1-ACB5-1801D67FB42A}" type="parTrans" cxnId="{E755ECF7-0DD5-4F54-8F97-8084553DEF46}">
      <dgm:prSet/>
      <dgm:spPr/>
      <dgm:t>
        <a:bodyPr/>
        <a:lstStyle/>
        <a:p>
          <a:endParaRPr lang="en-US"/>
        </a:p>
      </dgm:t>
    </dgm:pt>
    <dgm:pt modelId="{43EEE448-DF22-493F-A967-B974B4D082B3}" type="sibTrans" cxnId="{E755ECF7-0DD5-4F54-8F97-8084553DEF46}">
      <dgm:prSet/>
      <dgm:spPr/>
      <dgm:t>
        <a:bodyPr/>
        <a:lstStyle/>
        <a:p>
          <a:endParaRPr lang="en-US"/>
        </a:p>
      </dgm:t>
    </dgm:pt>
    <dgm:pt modelId="{669A517B-0BE4-4E1A-AD9C-760E30DD7D85}">
      <dgm:prSet phldrT="[Text]" phldr="0"/>
      <dgm:spPr/>
      <dgm:t>
        <a:bodyPr/>
        <a:lstStyle/>
        <a:p>
          <a:pPr rtl="0"/>
          <a:r>
            <a:rPr lang="en-US">
              <a:latin typeface="Avenir Next LT Pro" panose="020B0502020104020203"/>
            </a:rPr>
            <a:t>ESCANEO VISUAL</a:t>
          </a:r>
          <a:endParaRPr lang="en-US"/>
        </a:p>
      </dgm:t>
    </dgm:pt>
    <dgm:pt modelId="{A139A9CD-EE1A-4E67-ACA7-6B506E058D02}" type="parTrans" cxnId="{4CA24437-5890-4B42-B66F-3E2B710EEDC9}">
      <dgm:prSet/>
      <dgm:spPr/>
      <dgm:t>
        <a:bodyPr/>
        <a:lstStyle/>
        <a:p>
          <a:endParaRPr lang="en-US"/>
        </a:p>
      </dgm:t>
    </dgm:pt>
    <dgm:pt modelId="{6980805A-DC28-4871-96E0-EE215F0BE116}" type="sibTrans" cxnId="{4CA24437-5890-4B42-B66F-3E2B710EEDC9}">
      <dgm:prSet/>
      <dgm:spPr/>
      <dgm:t>
        <a:bodyPr/>
        <a:lstStyle/>
        <a:p>
          <a:endParaRPr lang="en-US"/>
        </a:p>
      </dgm:t>
    </dgm:pt>
    <dgm:pt modelId="{36723614-76F3-400B-B588-57574CA6D7CE}" type="pres">
      <dgm:prSet presAssocID="{ED91AD6B-233C-44D8-80A8-CDA97629E1D4}" presName="composite" presStyleCnt="0">
        <dgm:presLayoutVars>
          <dgm:chMax val="5"/>
          <dgm:dir/>
          <dgm:animLvl val="ctr"/>
          <dgm:resizeHandles val="exact"/>
        </dgm:presLayoutVars>
      </dgm:prSet>
      <dgm:spPr/>
    </dgm:pt>
    <dgm:pt modelId="{A3851A34-76B1-4D8A-B8A4-480939775190}" type="pres">
      <dgm:prSet presAssocID="{ED91AD6B-233C-44D8-80A8-CDA97629E1D4}" presName="cycle" presStyleCnt="0"/>
      <dgm:spPr/>
    </dgm:pt>
    <dgm:pt modelId="{BA6A41FD-BEBC-4451-B4DF-23EA256D4311}" type="pres">
      <dgm:prSet presAssocID="{ED91AD6B-233C-44D8-80A8-CDA97629E1D4}" presName="centerShape" presStyleCnt="0"/>
      <dgm:spPr/>
    </dgm:pt>
    <dgm:pt modelId="{84454DD0-1EB4-4C58-A332-A3D5B9101F48}" type="pres">
      <dgm:prSet presAssocID="{ED91AD6B-233C-44D8-80A8-CDA97629E1D4}" presName="connSite" presStyleLbl="node1" presStyleIdx="0" presStyleCnt="4"/>
      <dgm:spPr/>
    </dgm:pt>
    <dgm:pt modelId="{BE408283-04F6-4F2C-B31E-ED979DF93B20}" type="pres">
      <dgm:prSet presAssocID="{ED91AD6B-233C-44D8-80A8-CDA97629E1D4}" presName="visible" presStyleLbl="node1" presStyleIdx="0" presStyleCnt="4"/>
      <dgm:spPr/>
    </dgm:pt>
    <dgm:pt modelId="{69DD09B8-2848-47E0-BAE8-6EFF1E05F0DC}" type="pres">
      <dgm:prSet presAssocID="{D38BD012-1E15-41FE-8950-61D6558F2CBA}" presName="Name25" presStyleLbl="parChTrans1D1" presStyleIdx="0" presStyleCnt="3"/>
      <dgm:spPr/>
    </dgm:pt>
    <dgm:pt modelId="{5E17D2E4-9A43-498A-8386-E96C720ACB23}" type="pres">
      <dgm:prSet presAssocID="{20A3EAE8-3833-4997-B662-1CEEA5940EAE}" presName="node" presStyleCnt="0"/>
      <dgm:spPr/>
    </dgm:pt>
    <dgm:pt modelId="{510BB70B-F0F2-4C31-AACE-AA4147CB8475}" type="pres">
      <dgm:prSet presAssocID="{20A3EAE8-3833-4997-B662-1CEEA5940EAE}" presName="parentNode" presStyleLbl="node1" presStyleIdx="1" presStyleCnt="4">
        <dgm:presLayoutVars>
          <dgm:chMax val="1"/>
          <dgm:bulletEnabled val="1"/>
        </dgm:presLayoutVars>
      </dgm:prSet>
      <dgm:spPr/>
    </dgm:pt>
    <dgm:pt modelId="{4261A63A-21A7-4362-94F5-0A95A411EF28}" type="pres">
      <dgm:prSet presAssocID="{20A3EAE8-3833-4997-B662-1CEEA5940EAE}" presName="childNode" presStyleLbl="revTx" presStyleIdx="0" presStyleCnt="3">
        <dgm:presLayoutVars>
          <dgm:bulletEnabled val="1"/>
        </dgm:presLayoutVars>
      </dgm:prSet>
      <dgm:spPr/>
    </dgm:pt>
    <dgm:pt modelId="{1CC2B07E-0ADB-473F-AA77-21DC6E28CDD2}" type="pres">
      <dgm:prSet presAssocID="{23AEF745-6456-47CF-BF49-6F59CE4E4CC8}" presName="Name25" presStyleLbl="parChTrans1D1" presStyleIdx="1" presStyleCnt="3"/>
      <dgm:spPr/>
    </dgm:pt>
    <dgm:pt modelId="{86098488-0B9F-4720-95B0-E3EF941DDBBB}" type="pres">
      <dgm:prSet presAssocID="{9033E633-13BD-4E95-A5F1-0395D2767CF9}" presName="node" presStyleCnt="0"/>
      <dgm:spPr/>
    </dgm:pt>
    <dgm:pt modelId="{34C86AB8-9B67-4DD9-A975-0C04DC12D143}" type="pres">
      <dgm:prSet presAssocID="{9033E633-13BD-4E95-A5F1-0395D2767CF9}" presName="parentNode" presStyleLbl="node1" presStyleIdx="2" presStyleCnt="4">
        <dgm:presLayoutVars>
          <dgm:chMax val="1"/>
          <dgm:bulletEnabled val="1"/>
        </dgm:presLayoutVars>
      </dgm:prSet>
      <dgm:spPr/>
    </dgm:pt>
    <dgm:pt modelId="{B4DDB1A4-7694-419D-9242-33887C1CB9BF}" type="pres">
      <dgm:prSet presAssocID="{9033E633-13BD-4E95-A5F1-0395D2767CF9}" presName="childNode" presStyleLbl="revTx" presStyleIdx="1" presStyleCnt="3">
        <dgm:presLayoutVars>
          <dgm:bulletEnabled val="1"/>
        </dgm:presLayoutVars>
      </dgm:prSet>
      <dgm:spPr/>
    </dgm:pt>
    <dgm:pt modelId="{84F8A21A-4FF7-4391-9A81-EDE84117AC91}" type="pres">
      <dgm:prSet presAssocID="{F1386E70-A653-4FD5-9DC8-AA98D633413C}" presName="Name25" presStyleLbl="parChTrans1D1" presStyleIdx="2" presStyleCnt="3"/>
      <dgm:spPr/>
    </dgm:pt>
    <dgm:pt modelId="{56615C84-F113-44AF-9C14-F98A77E50931}" type="pres">
      <dgm:prSet presAssocID="{C57D8BDE-CABA-4A78-A897-90E642FBD419}" presName="node" presStyleCnt="0"/>
      <dgm:spPr/>
    </dgm:pt>
    <dgm:pt modelId="{E0E9696E-E8AF-4496-9C3F-DE760576A5AD}" type="pres">
      <dgm:prSet presAssocID="{C57D8BDE-CABA-4A78-A897-90E642FBD419}" presName="parentNode" presStyleLbl="node1" presStyleIdx="3" presStyleCnt="4">
        <dgm:presLayoutVars>
          <dgm:chMax val="1"/>
          <dgm:bulletEnabled val="1"/>
        </dgm:presLayoutVars>
      </dgm:prSet>
      <dgm:spPr/>
    </dgm:pt>
    <dgm:pt modelId="{63B37492-DF71-4575-A3E9-953760BA4365}" type="pres">
      <dgm:prSet presAssocID="{C57D8BDE-CABA-4A78-A897-90E642FBD419}" presName="childNode" presStyleLbl="revTx" presStyleIdx="2" presStyleCnt="3">
        <dgm:presLayoutVars>
          <dgm:bulletEnabled val="1"/>
        </dgm:presLayoutVars>
      </dgm:prSet>
      <dgm:spPr/>
    </dgm:pt>
  </dgm:ptLst>
  <dgm:cxnLst>
    <dgm:cxn modelId="{CEEE9707-129F-406C-9F49-EC34FBE82295}" type="presOf" srcId="{23AEF745-6456-47CF-BF49-6F59CE4E4CC8}" destId="{1CC2B07E-0ADB-473F-AA77-21DC6E28CDD2}" srcOrd="0" destOrd="0" presId="urn:microsoft.com/office/officeart/2005/8/layout/radial2"/>
    <dgm:cxn modelId="{6166FA15-F6B0-4B50-A738-4A06589EADC8}" type="presOf" srcId="{B3B0F9FE-AFC0-44FB-8AF9-927698D69A4B}" destId="{B4DDB1A4-7694-419D-9242-33887C1CB9BF}" srcOrd="0" destOrd="1" presId="urn:microsoft.com/office/officeart/2005/8/layout/radial2"/>
    <dgm:cxn modelId="{26D9222D-6247-4866-A010-71FFFFE84D2F}" srcId="{9033E633-13BD-4E95-A5F1-0395D2767CF9}" destId="{1D9AA92A-6D66-473C-88AB-79DEB1AFA571}" srcOrd="0" destOrd="0" parTransId="{67569704-0A96-4FC3-8C18-69B7D2DE325B}" sibTransId="{8D837629-C261-4618-BC44-FAEFC50E09BB}"/>
    <dgm:cxn modelId="{4CA24437-5890-4B42-B66F-3E2B710EEDC9}" srcId="{C57D8BDE-CABA-4A78-A897-90E642FBD419}" destId="{669A517B-0BE4-4E1A-AD9C-760E30DD7D85}" srcOrd="1" destOrd="0" parTransId="{A139A9CD-EE1A-4E67-ACA7-6B506E058D02}" sibTransId="{6980805A-DC28-4871-96E0-EE215F0BE116}"/>
    <dgm:cxn modelId="{BBF3F843-4EDF-44C7-92E1-392592554FEC}" type="presOf" srcId="{DA254937-1B27-45D4-B2D8-ADA0DCB5E313}" destId="{63B37492-DF71-4575-A3E9-953760BA4365}" srcOrd="0" destOrd="0" presId="urn:microsoft.com/office/officeart/2005/8/layout/radial2"/>
    <dgm:cxn modelId="{760C4664-DE71-408A-BD22-1FAC62C4ED1A}" type="presOf" srcId="{D38BD012-1E15-41FE-8950-61D6558F2CBA}" destId="{69DD09B8-2848-47E0-BAE8-6EFF1E05F0DC}" srcOrd="0" destOrd="0" presId="urn:microsoft.com/office/officeart/2005/8/layout/radial2"/>
    <dgm:cxn modelId="{C29B1B70-5A21-4F79-B348-22A8B7F1CDE7}" srcId="{ED91AD6B-233C-44D8-80A8-CDA97629E1D4}" destId="{20A3EAE8-3833-4997-B662-1CEEA5940EAE}" srcOrd="0" destOrd="0" parTransId="{D38BD012-1E15-41FE-8950-61D6558F2CBA}" sibTransId="{44CE3C67-5225-4AC0-BCA8-AABBD7D127DD}"/>
    <dgm:cxn modelId="{7A504275-8126-4E8E-A0E7-2EBC7169B331}" type="presOf" srcId="{669A517B-0BE4-4E1A-AD9C-760E30DD7D85}" destId="{63B37492-DF71-4575-A3E9-953760BA4365}" srcOrd="0" destOrd="1" presId="urn:microsoft.com/office/officeart/2005/8/layout/radial2"/>
    <dgm:cxn modelId="{274B2356-6913-4773-8856-B05B637A5834}" type="presOf" srcId="{A9398C52-DBD1-45D6-8A62-CDA9C5ECBF58}" destId="{4261A63A-21A7-4362-94F5-0A95A411EF28}" srcOrd="0" destOrd="0" presId="urn:microsoft.com/office/officeart/2005/8/layout/radial2"/>
    <dgm:cxn modelId="{89112C7A-D31A-40D3-821E-D69060768A20}" srcId="{ED91AD6B-233C-44D8-80A8-CDA97629E1D4}" destId="{9033E633-13BD-4E95-A5F1-0395D2767CF9}" srcOrd="1" destOrd="0" parTransId="{23AEF745-6456-47CF-BF49-6F59CE4E4CC8}" sibTransId="{B3A1369B-07ED-45EA-AF46-6C34AE392C87}"/>
    <dgm:cxn modelId="{F265517F-568B-493D-806A-7ED7733C0530}" type="presOf" srcId="{F1386E70-A653-4FD5-9DC8-AA98D633413C}" destId="{84F8A21A-4FF7-4391-9A81-EDE84117AC91}" srcOrd="0" destOrd="0" presId="urn:microsoft.com/office/officeart/2005/8/layout/radial2"/>
    <dgm:cxn modelId="{AB3FBF92-6802-41A6-8FBD-395B487BF1CA}" type="presOf" srcId="{ED91AD6B-233C-44D8-80A8-CDA97629E1D4}" destId="{36723614-76F3-400B-B588-57574CA6D7CE}" srcOrd="0" destOrd="0" presId="urn:microsoft.com/office/officeart/2005/8/layout/radial2"/>
    <dgm:cxn modelId="{7228539F-4D7B-449A-8520-A86B6D1896E6}" type="presOf" srcId="{20A3EAE8-3833-4997-B662-1CEEA5940EAE}" destId="{510BB70B-F0F2-4C31-AACE-AA4147CB8475}" srcOrd="0" destOrd="0" presId="urn:microsoft.com/office/officeart/2005/8/layout/radial2"/>
    <dgm:cxn modelId="{F90A60B4-F9B9-4309-89ED-C207A35A6132}" srcId="{9033E633-13BD-4E95-A5F1-0395D2767CF9}" destId="{B3B0F9FE-AFC0-44FB-8AF9-927698D69A4B}" srcOrd="1" destOrd="0" parTransId="{04A361F3-73E2-4C51-BFC4-30E11A48B162}" sibTransId="{826E4F29-1FE2-48D8-9FAB-F17EF98060A9}"/>
    <dgm:cxn modelId="{281287B8-B79B-4209-9739-BA4759D97059}" type="presOf" srcId="{9033E633-13BD-4E95-A5F1-0395D2767CF9}" destId="{34C86AB8-9B67-4DD9-A975-0C04DC12D143}" srcOrd="0" destOrd="0" presId="urn:microsoft.com/office/officeart/2005/8/layout/radial2"/>
    <dgm:cxn modelId="{7F938DC2-C93A-441B-B29C-842FF0D49E4B}" srcId="{ED91AD6B-233C-44D8-80A8-CDA97629E1D4}" destId="{C57D8BDE-CABA-4A78-A897-90E642FBD419}" srcOrd="2" destOrd="0" parTransId="{F1386E70-A653-4FD5-9DC8-AA98D633413C}" sibTransId="{B6C85591-14F8-44D5-AC12-E87662200BCD}"/>
    <dgm:cxn modelId="{614AB3C6-C237-47F3-ACB2-08DAC0315349}" type="presOf" srcId="{1D9AA92A-6D66-473C-88AB-79DEB1AFA571}" destId="{B4DDB1A4-7694-419D-9242-33887C1CB9BF}" srcOrd="0" destOrd="0" presId="urn:microsoft.com/office/officeart/2005/8/layout/radial2"/>
    <dgm:cxn modelId="{5447FACF-8DB1-4C15-8E80-4B72A701BD2D}" type="presOf" srcId="{C57D8BDE-CABA-4A78-A897-90E642FBD419}" destId="{E0E9696E-E8AF-4496-9C3F-DE760576A5AD}" srcOrd="0" destOrd="0" presId="urn:microsoft.com/office/officeart/2005/8/layout/radial2"/>
    <dgm:cxn modelId="{8ED986E8-6400-44A8-8FE6-786872F74F3E}" srcId="{20A3EAE8-3833-4997-B662-1CEEA5940EAE}" destId="{A9398C52-DBD1-45D6-8A62-CDA9C5ECBF58}" srcOrd="0" destOrd="0" parTransId="{0473139A-5833-45F8-9BD7-F9CE266396B7}" sibTransId="{DDCAFB03-6546-4B38-B0E9-82474557AFDA}"/>
    <dgm:cxn modelId="{E1E21DE9-9F9F-47D9-B26B-872EFDB1D617}" type="presOf" srcId="{D0802346-24BF-4069-8C1A-8C26E16D85A5}" destId="{4261A63A-21A7-4362-94F5-0A95A411EF28}" srcOrd="0" destOrd="1" presId="urn:microsoft.com/office/officeart/2005/8/layout/radial2"/>
    <dgm:cxn modelId="{65166FF1-9528-4C1F-86C6-C0E53A424F68}" srcId="{20A3EAE8-3833-4997-B662-1CEEA5940EAE}" destId="{D0802346-24BF-4069-8C1A-8C26E16D85A5}" srcOrd="1" destOrd="0" parTransId="{B23D5D11-08A4-4990-A406-FDD9E57F8DF8}" sibTransId="{DDE16BD3-F9B5-48AA-A187-CF33424E5DAE}"/>
    <dgm:cxn modelId="{E755ECF7-0DD5-4F54-8F97-8084553DEF46}" srcId="{C57D8BDE-CABA-4A78-A897-90E642FBD419}" destId="{DA254937-1B27-45D4-B2D8-ADA0DCB5E313}" srcOrd="0" destOrd="0" parTransId="{0843C81A-3703-41E1-ACB5-1801D67FB42A}" sibTransId="{43EEE448-DF22-493F-A967-B974B4D082B3}"/>
    <dgm:cxn modelId="{F45835E9-A109-49A8-B61A-2A874CAF9493}" type="presParOf" srcId="{36723614-76F3-400B-B588-57574CA6D7CE}" destId="{A3851A34-76B1-4D8A-B8A4-480939775190}" srcOrd="0" destOrd="0" presId="urn:microsoft.com/office/officeart/2005/8/layout/radial2"/>
    <dgm:cxn modelId="{DC1985DC-3282-469A-A645-34FA5A61D028}" type="presParOf" srcId="{A3851A34-76B1-4D8A-B8A4-480939775190}" destId="{BA6A41FD-BEBC-4451-B4DF-23EA256D4311}" srcOrd="0" destOrd="0" presId="urn:microsoft.com/office/officeart/2005/8/layout/radial2"/>
    <dgm:cxn modelId="{F20EF94C-C075-4CEF-92E8-1CF931F48BF0}" type="presParOf" srcId="{BA6A41FD-BEBC-4451-B4DF-23EA256D4311}" destId="{84454DD0-1EB4-4C58-A332-A3D5B9101F48}" srcOrd="0" destOrd="0" presId="urn:microsoft.com/office/officeart/2005/8/layout/radial2"/>
    <dgm:cxn modelId="{E9C4249B-4E7A-4B95-ADC6-18B293C2C7E9}" type="presParOf" srcId="{BA6A41FD-BEBC-4451-B4DF-23EA256D4311}" destId="{BE408283-04F6-4F2C-B31E-ED979DF93B20}" srcOrd="1" destOrd="0" presId="urn:microsoft.com/office/officeart/2005/8/layout/radial2"/>
    <dgm:cxn modelId="{EDEFD799-FA14-4F6D-AB01-FEC7432B68F7}" type="presParOf" srcId="{A3851A34-76B1-4D8A-B8A4-480939775190}" destId="{69DD09B8-2848-47E0-BAE8-6EFF1E05F0DC}" srcOrd="1" destOrd="0" presId="urn:microsoft.com/office/officeart/2005/8/layout/radial2"/>
    <dgm:cxn modelId="{242568AD-0887-4CDD-ABAC-3A8F065312A7}" type="presParOf" srcId="{A3851A34-76B1-4D8A-B8A4-480939775190}" destId="{5E17D2E4-9A43-498A-8386-E96C720ACB23}" srcOrd="2" destOrd="0" presId="urn:microsoft.com/office/officeart/2005/8/layout/radial2"/>
    <dgm:cxn modelId="{589DB14E-F24D-4443-8C05-F972DBDB405E}" type="presParOf" srcId="{5E17D2E4-9A43-498A-8386-E96C720ACB23}" destId="{510BB70B-F0F2-4C31-AACE-AA4147CB8475}" srcOrd="0" destOrd="0" presId="urn:microsoft.com/office/officeart/2005/8/layout/radial2"/>
    <dgm:cxn modelId="{BB60982B-4E2F-4502-9957-FFF50D167A77}" type="presParOf" srcId="{5E17D2E4-9A43-498A-8386-E96C720ACB23}" destId="{4261A63A-21A7-4362-94F5-0A95A411EF28}" srcOrd="1" destOrd="0" presId="urn:microsoft.com/office/officeart/2005/8/layout/radial2"/>
    <dgm:cxn modelId="{78486194-4C44-4A88-B4D5-2E0CCFD1A928}" type="presParOf" srcId="{A3851A34-76B1-4D8A-B8A4-480939775190}" destId="{1CC2B07E-0ADB-473F-AA77-21DC6E28CDD2}" srcOrd="3" destOrd="0" presId="urn:microsoft.com/office/officeart/2005/8/layout/radial2"/>
    <dgm:cxn modelId="{A287C9C3-220A-43AC-AF3E-1C2E6A3E9404}" type="presParOf" srcId="{A3851A34-76B1-4D8A-B8A4-480939775190}" destId="{86098488-0B9F-4720-95B0-E3EF941DDBBB}" srcOrd="4" destOrd="0" presId="urn:microsoft.com/office/officeart/2005/8/layout/radial2"/>
    <dgm:cxn modelId="{375D22B6-D27F-46C3-AF79-C4176876A12E}" type="presParOf" srcId="{86098488-0B9F-4720-95B0-E3EF941DDBBB}" destId="{34C86AB8-9B67-4DD9-A975-0C04DC12D143}" srcOrd="0" destOrd="0" presId="urn:microsoft.com/office/officeart/2005/8/layout/radial2"/>
    <dgm:cxn modelId="{4FD3C754-35F6-4A12-AEF3-C19C0CD00FAC}" type="presParOf" srcId="{86098488-0B9F-4720-95B0-E3EF941DDBBB}" destId="{B4DDB1A4-7694-419D-9242-33887C1CB9BF}" srcOrd="1" destOrd="0" presId="urn:microsoft.com/office/officeart/2005/8/layout/radial2"/>
    <dgm:cxn modelId="{BF65787C-F331-42FA-A0CD-2AB5F171E254}" type="presParOf" srcId="{A3851A34-76B1-4D8A-B8A4-480939775190}" destId="{84F8A21A-4FF7-4391-9A81-EDE84117AC91}" srcOrd="5" destOrd="0" presId="urn:microsoft.com/office/officeart/2005/8/layout/radial2"/>
    <dgm:cxn modelId="{20275288-E833-44AC-B135-5BBE8D97B3BB}" type="presParOf" srcId="{A3851A34-76B1-4D8A-B8A4-480939775190}" destId="{56615C84-F113-44AF-9C14-F98A77E50931}" srcOrd="6" destOrd="0" presId="urn:microsoft.com/office/officeart/2005/8/layout/radial2"/>
    <dgm:cxn modelId="{067E112A-F40C-43AF-8BD6-38E7A10A4E15}" type="presParOf" srcId="{56615C84-F113-44AF-9C14-F98A77E50931}" destId="{E0E9696E-E8AF-4496-9C3F-DE760576A5AD}" srcOrd="0" destOrd="0" presId="urn:microsoft.com/office/officeart/2005/8/layout/radial2"/>
    <dgm:cxn modelId="{D0024595-A7EB-40A9-8F6A-56165AC8842B}" type="presParOf" srcId="{56615C84-F113-44AF-9C14-F98A77E50931}" destId="{63B37492-DF71-4575-A3E9-953760BA4365}"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7FD15A-BD7F-43F2-A4A4-F7272A4E16D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24295EB-5FA0-4E03-B0F0-ECA16013B31E}">
      <dgm:prSet phldrT="[Text]" phldr="0"/>
      <dgm:spPr/>
      <dgm:t>
        <a:bodyPr/>
        <a:lstStyle/>
        <a:p>
          <a:pPr rtl="0"/>
          <a:r>
            <a:rPr lang="en-US" b="0" i="0" u="none" strike="noStrike" cap="none" baseline="0" noProof="0" dirty="0">
              <a:solidFill>
                <a:schemeClr val="bg1"/>
              </a:solidFill>
              <a:latin typeface="Avenir Next LT Pro"/>
            </a:rPr>
            <a:t>SEMEJANZAS Y VOCABULARIO</a:t>
          </a:r>
        </a:p>
      </dgm:t>
    </dgm:pt>
    <dgm:pt modelId="{95FF900A-C296-4B30-8496-6185E5AB0B05}" type="parTrans" cxnId="{A79BE822-DCDA-4867-BF97-5A78997C8816}">
      <dgm:prSet/>
      <dgm:spPr/>
      <dgm:t>
        <a:bodyPr/>
        <a:lstStyle/>
        <a:p>
          <a:endParaRPr lang="en-US"/>
        </a:p>
      </dgm:t>
    </dgm:pt>
    <dgm:pt modelId="{7BF97092-E37D-4CB1-A3E8-7B72CB5776A3}" type="sibTrans" cxnId="{A79BE822-DCDA-4867-BF97-5A78997C8816}">
      <dgm:prSet/>
      <dgm:spPr/>
      <dgm:t>
        <a:bodyPr/>
        <a:lstStyle/>
        <a:p>
          <a:endParaRPr lang="en-US"/>
        </a:p>
      </dgm:t>
    </dgm:pt>
    <dgm:pt modelId="{89AB1B0A-7231-4FFA-AF8C-3A8A8F898D4F}">
      <dgm:prSet phldrT="[Text]" phldr="0"/>
      <dgm:spPr/>
      <dgm:t>
        <a:bodyPr/>
        <a:lstStyle/>
        <a:p>
          <a:pPr rtl="0"/>
          <a:r>
            <a:rPr lang="en-US">
              <a:latin typeface="Avenir Next LT Pro" panose="020B0502020104020203"/>
            </a:rPr>
            <a:t>CUBOS Y PUZZLES</a:t>
          </a:r>
          <a:endParaRPr lang="en-US"/>
        </a:p>
      </dgm:t>
    </dgm:pt>
    <dgm:pt modelId="{D2171279-C811-472B-ACDA-5415B885B5B2}" type="parTrans" cxnId="{98D18E90-CE23-48F0-B96C-A019861B05C7}">
      <dgm:prSet/>
      <dgm:spPr/>
      <dgm:t>
        <a:bodyPr/>
        <a:lstStyle/>
        <a:p>
          <a:endParaRPr lang="en-US"/>
        </a:p>
      </dgm:t>
    </dgm:pt>
    <dgm:pt modelId="{9C1B3322-FEC3-484B-B6E1-A34F4017F694}" type="sibTrans" cxnId="{98D18E90-CE23-48F0-B96C-A019861B05C7}">
      <dgm:prSet/>
      <dgm:spPr/>
      <dgm:t>
        <a:bodyPr/>
        <a:lstStyle/>
        <a:p>
          <a:endParaRPr lang="en-US"/>
        </a:p>
      </dgm:t>
    </dgm:pt>
    <dgm:pt modelId="{D3A3FACE-7A74-40A5-AD83-B2EC0269C1BB}">
      <dgm:prSet phldrT="[Text]" phldr="0"/>
      <dgm:spPr/>
      <dgm:t>
        <a:bodyPr/>
        <a:lstStyle/>
        <a:p>
          <a:pPr rtl="0"/>
          <a:r>
            <a:rPr lang="en-US">
              <a:latin typeface="Avenir Next LT Pro" panose="020B0502020104020203"/>
            </a:rPr>
            <a:t>MATRICES Y BALANZAS</a:t>
          </a:r>
          <a:endParaRPr lang="en-US"/>
        </a:p>
      </dgm:t>
    </dgm:pt>
    <dgm:pt modelId="{85065090-33A3-46E2-8A8D-9A5D37A8794F}" type="parTrans" cxnId="{ABC333C8-7529-4088-A45B-8B33AB7B60C0}">
      <dgm:prSet/>
      <dgm:spPr/>
      <dgm:t>
        <a:bodyPr/>
        <a:lstStyle/>
        <a:p>
          <a:endParaRPr lang="en-US"/>
        </a:p>
      </dgm:t>
    </dgm:pt>
    <dgm:pt modelId="{F0404D15-D98C-4B67-B3DA-C52A7C2399F6}" type="sibTrans" cxnId="{ABC333C8-7529-4088-A45B-8B33AB7B60C0}">
      <dgm:prSet/>
      <dgm:spPr/>
      <dgm:t>
        <a:bodyPr/>
        <a:lstStyle/>
        <a:p>
          <a:endParaRPr lang="en-US"/>
        </a:p>
      </dgm:t>
    </dgm:pt>
    <dgm:pt modelId="{A0E5C280-4372-4CD6-8EC8-076BF8114678}">
      <dgm:prSet phldrT="[Text]" phldr="0"/>
      <dgm:spPr/>
      <dgm:t>
        <a:bodyPr/>
        <a:lstStyle/>
        <a:p>
          <a:pPr rtl="0"/>
          <a:r>
            <a:rPr lang="en-US">
              <a:latin typeface="Avenir Next LT Pro" panose="020B0502020104020203"/>
            </a:rPr>
            <a:t>DÍGITOS Y SPAM DE DIBUJOS</a:t>
          </a:r>
          <a:endParaRPr lang="en-US"/>
        </a:p>
      </dgm:t>
    </dgm:pt>
    <dgm:pt modelId="{86291480-6A1F-4C5A-B7FE-3CE8749DB6B6}" type="parTrans" cxnId="{E643A41E-5A09-4B3B-BD63-74B84FB174ED}">
      <dgm:prSet/>
      <dgm:spPr/>
      <dgm:t>
        <a:bodyPr/>
        <a:lstStyle/>
        <a:p>
          <a:endParaRPr lang="en-US"/>
        </a:p>
      </dgm:t>
    </dgm:pt>
    <dgm:pt modelId="{43F4FA53-07AF-4764-B245-675B0A91C415}" type="sibTrans" cxnId="{E643A41E-5A09-4B3B-BD63-74B84FB174ED}">
      <dgm:prSet/>
      <dgm:spPr/>
      <dgm:t>
        <a:bodyPr/>
        <a:lstStyle/>
        <a:p>
          <a:endParaRPr lang="en-US"/>
        </a:p>
      </dgm:t>
    </dgm:pt>
    <dgm:pt modelId="{141A2D40-6F27-412F-AEF6-71D8603BA36E}">
      <dgm:prSet phldrT="[Text]" phldr="0"/>
      <dgm:spPr/>
      <dgm:t>
        <a:bodyPr/>
        <a:lstStyle/>
        <a:p>
          <a:pPr rtl="0"/>
          <a:r>
            <a:rPr lang="en-US">
              <a:latin typeface="Avenir Next LT Pro" panose="020B0502020104020203"/>
            </a:rPr>
            <a:t>CLAVES Y BÚSQUEDA DE SÍMBOLOS</a:t>
          </a:r>
          <a:endParaRPr lang="en-US"/>
        </a:p>
      </dgm:t>
    </dgm:pt>
    <dgm:pt modelId="{4B855D59-2D55-41B9-A5D2-4FA89A1C4BD8}" type="parTrans" cxnId="{BBD47B3D-3655-4678-A51C-4FAD5E04D777}">
      <dgm:prSet/>
      <dgm:spPr/>
      <dgm:t>
        <a:bodyPr/>
        <a:lstStyle/>
        <a:p>
          <a:endParaRPr lang="en-US"/>
        </a:p>
      </dgm:t>
    </dgm:pt>
    <dgm:pt modelId="{C924105A-1A5E-44F5-A045-C46A4BCC40F6}" type="sibTrans" cxnId="{BBD47B3D-3655-4678-A51C-4FAD5E04D777}">
      <dgm:prSet/>
      <dgm:spPr/>
      <dgm:t>
        <a:bodyPr/>
        <a:lstStyle/>
        <a:p>
          <a:endParaRPr lang="en-US"/>
        </a:p>
      </dgm:t>
    </dgm:pt>
    <dgm:pt modelId="{D5B1AEC6-FE0E-4569-92F5-A877D2983443}" type="pres">
      <dgm:prSet presAssocID="{C87FD15A-BD7F-43F2-A4A4-F7272A4E16D6}" presName="diagram" presStyleCnt="0">
        <dgm:presLayoutVars>
          <dgm:dir/>
          <dgm:resizeHandles val="exact"/>
        </dgm:presLayoutVars>
      </dgm:prSet>
      <dgm:spPr/>
    </dgm:pt>
    <dgm:pt modelId="{13738E13-8B46-444E-AEB3-7A8412FC6985}" type="pres">
      <dgm:prSet presAssocID="{A24295EB-5FA0-4E03-B0F0-ECA16013B31E}" presName="node" presStyleLbl="node1" presStyleIdx="0" presStyleCnt="5">
        <dgm:presLayoutVars>
          <dgm:bulletEnabled val="1"/>
        </dgm:presLayoutVars>
      </dgm:prSet>
      <dgm:spPr/>
    </dgm:pt>
    <dgm:pt modelId="{0AED53D6-3227-434E-8F5F-5A0CD5A71831}" type="pres">
      <dgm:prSet presAssocID="{7BF97092-E37D-4CB1-A3E8-7B72CB5776A3}" presName="sibTrans" presStyleCnt="0"/>
      <dgm:spPr/>
    </dgm:pt>
    <dgm:pt modelId="{C7CABFC4-C10E-4460-B6E2-14612BAA96B8}" type="pres">
      <dgm:prSet presAssocID="{89AB1B0A-7231-4FFA-AF8C-3A8A8F898D4F}" presName="node" presStyleLbl="node1" presStyleIdx="1" presStyleCnt="5">
        <dgm:presLayoutVars>
          <dgm:bulletEnabled val="1"/>
        </dgm:presLayoutVars>
      </dgm:prSet>
      <dgm:spPr/>
    </dgm:pt>
    <dgm:pt modelId="{09F3F8DE-76CA-42F7-8C20-EA76EC6AD8CB}" type="pres">
      <dgm:prSet presAssocID="{9C1B3322-FEC3-484B-B6E1-A34F4017F694}" presName="sibTrans" presStyleCnt="0"/>
      <dgm:spPr/>
    </dgm:pt>
    <dgm:pt modelId="{429A5496-17BF-478A-8176-65FE5D371E09}" type="pres">
      <dgm:prSet presAssocID="{D3A3FACE-7A74-40A5-AD83-B2EC0269C1BB}" presName="node" presStyleLbl="node1" presStyleIdx="2" presStyleCnt="5">
        <dgm:presLayoutVars>
          <dgm:bulletEnabled val="1"/>
        </dgm:presLayoutVars>
      </dgm:prSet>
      <dgm:spPr/>
    </dgm:pt>
    <dgm:pt modelId="{09C99478-1876-40BF-9D37-0F7F4B95083A}" type="pres">
      <dgm:prSet presAssocID="{F0404D15-D98C-4B67-B3DA-C52A7C2399F6}" presName="sibTrans" presStyleCnt="0"/>
      <dgm:spPr/>
    </dgm:pt>
    <dgm:pt modelId="{3A9ECB19-CC66-4BF6-84F6-EFE50B0562C3}" type="pres">
      <dgm:prSet presAssocID="{A0E5C280-4372-4CD6-8EC8-076BF8114678}" presName="node" presStyleLbl="node1" presStyleIdx="3" presStyleCnt="5">
        <dgm:presLayoutVars>
          <dgm:bulletEnabled val="1"/>
        </dgm:presLayoutVars>
      </dgm:prSet>
      <dgm:spPr/>
    </dgm:pt>
    <dgm:pt modelId="{6551B5F6-DE2F-437C-9263-C799DE28D09D}" type="pres">
      <dgm:prSet presAssocID="{43F4FA53-07AF-4764-B245-675B0A91C415}" presName="sibTrans" presStyleCnt="0"/>
      <dgm:spPr/>
    </dgm:pt>
    <dgm:pt modelId="{E687CEC4-F243-41AB-81C7-15EFCC3F99F7}" type="pres">
      <dgm:prSet presAssocID="{141A2D40-6F27-412F-AEF6-71D8603BA36E}" presName="node" presStyleLbl="node1" presStyleIdx="4" presStyleCnt="5">
        <dgm:presLayoutVars>
          <dgm:bulletEnabled val="1"/>
        </dgm:presLayoutVars>
      </dgm:prSet>
      <dgm:spPr/>
    </dgm:pt>
  </dgm:ptLst>
  <dgm:cxnLst>
    <dgm:cxn modelId="{A6933702-052C-4D62-A938-931E86B3D5C9}" type="presOf" srcId="{89AB1B0A-7231-4FFA-AF8C-3A8A8F898D4F}" destId="{C7CABFC4-C10E-4460-B6E2-14612BAA96B8}" srcOrd="0" destOrd="0" presId="urn:microsoft.com/office/officeart/2005/8/layout/default"/>
    <dgm:cxn modelId="{E643A41E-5A09-4B3B-BD63-74B84FB174ED}" srcId="{C87FD15A-BD7F-43F2-A4A4-F7272A4E16D6}" destId="{A0E5C280-4372-4CD6-8EC8-076BF8114678}" srcOrd="3" destOrd="0" parTransId="{86291480-6A1F-4C5A-B7FE-3CE8749DB6B6}" sibTransId="{43F4FA53-07AF-4764-B245-675B0A91C415}"/>
    <dgm:cxn modelId="{D196AF21-32EB-4788-A868-1C4D770AA4CD}" type="presOf" srcId="{C87FD15A-BD7F-43F2-A4A4-F7272A4E16D6}" destId="{D5B1AEC6-FE0E-4569-92F5-A877D2983443}" srcOrd="0" destOrd="0" presId="urn:microsoft.com/office/officeart/2005/8/layout/default"/>
    <dgm:cxn modelId="{A79BE822-DCDA-4867-BF97-5A78997C8816}" srcId="{C87FD15A-BD7F-43F2-A4A4-F7272A4E16D6}" destId="{A24295EB-5FA0-4E03-B0F0-ECA16013B31E}" srcOrd="0" destOrd="0" parTransId="{95FF900A-C296-4B30-8496-6185E5AB0B05}" sibTransId="{7BF97092-E37D-4CB1-A3E8-7B72CB5776A3}"/>
    <dgm:cxn modelId="{BBD47B3D-3655-4678-A51C-4FAD5E04D777}" srcId="{C87FD15A-BD7F-43F2-A4A4-F7272A4E16D6}" destId="{141A2D40-6F27-412F-AEF6-71D8603BA36E}" srcOrd="4" destOrd="0" parTransId="{4B855D59-2D55-41B9-A5D2-4FA89A1C4BD8}" sibTransId="{C924105A-1A5E-44F5-A045-C46A4BCC40F6}"/>
    <dgm:cxn modelId="{FFEAA146-0CFC-4044-ACBD-E457A4018EB2}" type="presOf" srcId="{A24295EB-5FA0-4E03-B0F0-ECA16013B31E}" destId="{13738E13-8B46-444E-AEB3-7A8412FC6985}" srcOrd="0" destOrd="0" presId="urn:microsoft.com/office/officeart/2005/8/layout/default"/>
    <dgm:cxn modelId="{59705185-7175-4FBE-88C8-C731290272A5}" type="presOf" srcId="{141A2D40-6F27-412F-AEF6-71D8603BA36E}" destId="{E687CEC4-F243-41AB-81C7-15EFCC3F99F7}" srcOrd="0" destOrd="0" presId="urn:microsoft.com/office/officeart/2005/8/layout/default"/>
    <dgm:cxn modelId="{98D18E90-CE23-48F0-B96C-A019861B05C7}" srcId="{C87FD15A-BD7F-43F2-A4A4-F7272A4E16D6}" destId="{89AB1B0A-7231-4FFA-AF8C-3A8A8F898D4F}" srcOrd="1" destOrd="0" parTransId="{D2171279-C811-472B-ACDA-5415B885B5B2}" sibTransId="{9C1B3322-FEC3-484B-B6E1-A34F4017F694}"/>
    <dgm:cxn modelId="{ABC333C8-7529-4088-A45B-8B33AB7B60C0}" srcId="{C87FD15A-BD7F-43F2-A4A4-F7272A4E16D6}" destId="{D3A3FACE-7A74-40A5-AD83-B2EC0269C1BB}" srcOrd="2" destOrd="0" parTransId="{85065090-33A3-46E2-8A8D-9A5D37A8794F}" sibTransId="{F0404D15-D98C-4B67-B3DA-C52A7C2399F6}"/>
    <dgm:cxn modelId="{D4DE5AE0-9F67-49F5-A5B2-AC02FD78B87F}" type="presOf" srcId="{A0E5C280-4372-4CD6-8EC8-076BF8114678}" destId="{3A9ECB19-CC66-4BF6-84F6-EFE50B0562C3}" srcOrd="0" destOrd="0" presId="urn:microsoft.com/office/officeart/2005/8/layout/default"/>
    <dgm:cxn modelId="{841938FA-89EA-4B23-9E4D-FD6BD200FEA5}" type="presOf" srcId="{D3A3FACE-7A74-40A5-AD83-B2EC0269C1BB}" destId="{429A5496-17BF-478A-8176-65FE5D371E09}" srcOrd="0" destOrd="0" presId="urn:microsoft.com/office/officeart/2005/8/layout/default"/>
    <dgm:cxn modelId="{8710D52D-B77F-4EBE-A7C3-8B8E76FBB892}" type="presParOf" srcId="{D5B1AEC6-FE0E-4569-92F5-A877D2983443}" destId="{13738E13-8B46-444E-AEB3-7A8412FC6985}" srcOrd="0" destOrd="0" presId="urn:microsoft.com/office/officeart/2005/8/layout/default"/>
    <dgm:cxn modelId="{FE68CEB5-D4D5-48B6-8B00-B59EBFE33C03}" type="presParOf" srcId="{D5B1AEC6-FE0E-4569-92F5-A877D2983443}" destId="{0AED53D6-3227-434E-8F5F-5A0CD5A71831}" srcOrd="1" destOrd="0" presId="urn:microsoft.com/office/officeart/2005/8/layout/default"/>
    <dgm:cxn modelId="{1678CC78-6922-40C2-A07F-2804C847A1D9}" type="presParOf" srcId="{D5B1AEC6-FE0E-4569-92F5-A877D2983443}" destId="{C7CABFC4-C10E-4460-B6E2-14612BAA96B8}" srcOrd="2" destOrd="0" presId="urn:microsoft.com/office/officeart/2005/8/layout/default"/>
    <dgm:cxn modelId="{0A639754-71AC-4008-A61A-A7A0389858F2}" type="presParOf" srcId="{D5B1AEC6-FE0E-4569-92F5-A877D2983443}" destId="{09F3F8DE-76CA-42F7-8C20-EA76EC6AD8CB}" srcOrd="3" destOrd="0" presId="urn:microsoft.com/office/officeart/2005/8/layout/default"/>
    <dgm:cxn modelId="{8D2C10ED-884D-4934-B3C1-D5EF54F526D5}" type="presParOf" srcId="{D5B1AEC6-FE0E-4569-92F5-A877D2983443}" destId="{429A5496-17BF-478A-8176-65FE5D371E09}" srcOrd="4" destOrd="0" presId="urn:microsoft.com/office/officeart/2005/8/layout/default"/>
    <dgm:cxn modelId="{D5C9E8FC-3383-4D41-BFD5-D865AEFDCF75}" type="presParOf" srcId="{D5B1AEC6-FE0E-4569-92F5-A877D2983443}" destId="{09C99478-1876-40BF-9D37-0F7F4B95083A}" srcOrd="5" destOrd="0" presId="urn:microsoft.com/office/officeart/2005/8/layout/default"/>
    <dgm:cxn modelId="{7D571DFE-BA93-4CA0-B457-03655AB0CCD6}" type="presParOf" srcId="{D5B1AEC6-FE0E-4569-92F5-A877D2983443}" destId="{3A9ECB19-CC66-4BF6-84F6-EFE50B0562C3}" srcOrd="6" destOrd="0" presId="urn:microsoft.com/office/officeart/2005/8/layout/default"/>
    <dgm:cxn modelId="{3DD07C26-51FB-44B1-ACF3-3E8D65E1D0E9}" type="presParOf" srcId="{D5B1AEC6-FE0E-4569-92F5-A877D2983443}" destId="{6551B5F6-DE2F-437C-9263-C799DE28D09D}" srcOrd="7" destOrd="0" presId="urn:microsoft.com/office/officeart/2005/8/layout/default"/>
    <dgm:cxn modelId="{157F1197-F1AA-45C3-85C0-135E32279396}" type="presParOf" srcId="{D5B1AEC6-FE0E-4569-92F5-A877D2983443}" destId="{E687CEC4-F243-41AB-81C7-15EFCC3F99F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F19B74-3A43-4A7E-8A16-6EB8F87EFF0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B15B7F2-5513-4934-8CB4-1B3C9ACE130D}">
      <dgm:prSet phldrT="[Text]" phldr="0"/>
      <dgm:spPr/>
      <dgm:t>
        <a:bodyPr/>
        <a:lstStyle/>
        <a:p>
          <a:pPr rtl="0"/>
          <a:r>
            <a:rPr lang="en-US">
              <a:latin typeface="Avenir Next LT Pro" panose="020B0502020104020203"/>
            </a:rPr>
            <a:t>COMPRENSIÓN VERBAL</a:t>
          </a:r>
          <a:endParaRPr lang="en-US"/>
        </a:p>
      </dgm:t>
    </dgm:pt>
    <dgm:pt modelId="{5A1D600B-D192-4739-872B-854CF8A245E6}" type="parTrans" cxnId="{AAFA6790-6260-47FF-80CC-6F05FA1E67A5}">
      <dgm:prSet/>
      <dgm:spPr/>
      <dgm:t>
        <a:bodyPr/>
        <a:lstStyle/>
        <a:p>
          <a:endParaRPr lang="en-US"/>
        </a:p>
      </dgm:t>
    </dgm:pt>
    <dgm:pt modelId="{58B582EE-547B-4F5C-8C7A-C7817E028FC7}" type="sibTrans" cxnId="{AAFA6790-6260-47FF-80CC-6F05FA1E67A5}">
      <dgm:prSet/>
      <dgm:spPr/>
      <dgm:t>
        <a:bodyPr/>
        <a:lstStyle/>
        <a:p>
          <a:endParaRPr lang="en-US"/>
        </a:p>
      </dgm:t>
    </dgm:pt>
    <dgm:pt modelId="{88531E98-889B-4C5B-9A89-0913A99D6805}">
      <dgm:prSet phldrT="[Text]" phldr="0"/>
      <dgm:spPr/>
      <dgm:t>
        <a:bodyPr/>
        <a:lstStyle/>
        <a:p>
          <a:r>
            <a:rPr lang="en-US">
              <a:latin typeface="Avenir Next LT Pro" panose="020B0502020104020203"/>
            </a:rPr>
            <a:t>VISOESPACIAL</a:t>
          </a:r>
          <a:endParaRPr lang="en-US"/>
        </a:p>
      </dgm:t>
    </dgm:pt>
    <dgm:pt modelId="{D18296EC-1C3B-455B-A267-3175392EAAE7}" type="parTrans" cxnId="{C9EAC420-63B9-43E6-A547-D841BE3C75C8}">
      <dgm:prSet/>
      <dgm:spPr/>
      <dgm:t>
        <a:bodyPr/>
        <a:lstStyle/>
        <a:p>
          <a:endParaRPr lang="en-US"/>
        </a:p>
      </dgm:t>
    </dgm:pt>
    <dgm:pt modelId="{44281E38-AD71-489E-95F5-48C09BDA5357}" type="sibTrans" cxnId="{C9EAC420-63B9-43E6-A547-D841BE3C75C8}">
      <dgm:prSet/>
      <dgm:spPr/>
      <dgm:t>
        <a:bodyPr/>
        <a:lstStyle/>
        <a:p>
          <a:endParaRPr lang="en-US"/>
        </a:p>
      </dgm:t>
    </dgm:pt>
    <dgm:pt modelId="{8213CE70-D7C7-4053-B273-22CBE7B17605}">
      <dgm:prSet phldrT="[Text]" phldr="0"/>
      <dgm:spPr/>
      <dgm:t>
        <a:bodyPr/>
        <a:lstStyle/>
        <a:p>
          <a:pPr rtl="0"/>
          <a:r>
            <a:rPr lang="en-US">
              <a:latin typeface="Avenir Next LT Pro" panose="020B0502020104020203"/>
            </a:rPr>
            <a:t>RAZONAMIENTO FLUIDO</a:t>
          </a:r>
          <a:endParaRPr lang="en-US"/>
        </a:p>
      </dgm:t>
    </dgm:pt>
    <dgm:pt modelId="{6710F77C-B204-498F-9D62-4EDB7B76D970}" type="parTrans" cxnId="{D844BADC-07D0-4C73-B269-2596103EA4CA}">
      <dgm:prSet/>
      <dgm:spPr/>
      <dgm:t>
        <a:bodyPr/>
        <a:lstStyle/>
        <a:p>
          <a:endParaRPr lang="en-US"/>
        </a:p>
      </dgm:t>
    </dgm:pt>
    <dgm:pt modelId="{29D46D21-3B4D-4DE3-82B8-C1AB2638E8A8}" type="sibTrans" cxnId="{D844BADC-07D0-4C73-B269-2596103EA4CA}">
      <dgm:prSet/>
      <dgm:spPr/>
      <dgm:t>
        <a:bodyPr/>
        <a:lstStyle/>
        <a:p>
          <a:endParaRPr lang="en-US"/>
        </a:p>
      </dgm:t>
    </dgm:pt>
    <dgm:pt modelId="{B18CBA70-7BBE-49A1-8B67-A3F2899F7BFD}">
      <dgm:prSet phldrT="[Text]" phldr="0"/>
      <dgm:spPr/>
      <dgm:t>
        <a:bodyPr/>
        <a:lstStyle/>
        <a:p>
          <a:pPr rtl="0"/>
          <a:r>
            <a:rPr lang="en-US">
              <a:latin typeface="Avenir Next LT Pro" panose="020B0502020104020203"/>
            </a:rPr>
            <a:t>MEMORIA DE TRABAJO</a:t>
          </a:r>
          <a:endParaRPr lang="en-US"/>
        </a:p>
      </dgm:t>
    </dgm:pt>
    <dgm:pt modelId="{FB691514-9068-4CE6-B299-26604A50F04E}" type="parTrans" cxnId="{1FB33C76-D59D-4CCC-B174-495C10B87438}">
      <dgm:prSet/>
      <dgm:spPr/>
      <dgm:t>
        <a:bodyPr/>
        <a:lstStyle/>
        <a:p>
          <a:endParaRPr lang="en-US"/>
        </a:p>
      </dgm:t>
    </dgm:pt>
    <dgm:pt modelId="{B1A041FB-1F5A-4597-A059-1F7BF4D6DD7B}" type="sibTrans" cxnId="{1FB33C76-D59D-4CCC-B174-495C10B87438}">
      <dgm:prSet/>
      <dgm:spPr/>
      <dgm:t>
        <a:bodyPr/>
        <a:lstStyle/>
        <a:p>
          <a:endParaRPr lang="en-US"/>
        </a:p>
      </dgm:t>
    </dgm:pt>
    <dgm:pt modelId="{DB64BE7B-25D1-425A-89B6-3E523CC51081}">
      <dgm:prSet phldrT="[Text]" phldr="0"/>
      <dgm:spPr/>
      <dgm:t>
        <a:bodyPr/>
        <a:lstStyle/>
        <a:p>
          <a:pPr rtl="0"/>
          <a:r>
            <a:rPr lang="en-US">
              <a:latin typeface="Avenir Next LT Pro" panose="020B0502020104020203"/>
            </a:rPr>
            <a:t>VELOCIDAD DE PROCESAMIENTO</a:t>
          </a:r>
          <a:endParaRPr lang="en-US"/>
        </a:p>
      </dgm:t>
    </dgm:pt>
    <dgm:pt modelId="{22DBC936-1283-4A70-8E15-58F274C20F49}" type="parTrans" cxnId="{EEC598B9-E20F-4615-913A-DFBED26A9455}">
      <dgm:prSet/>
      <dgm:spPr/>
      <dgm:t>
        <a:bodyPr/>
        <a:lstStyle/>
        <a:p>
          <a:endParaRPr lang="en-US"/>
        </a:p>
      </dgm:t>
    </dgm:pt>
    <dgm:pt modelId="{F68AAD50-1596-4B16-882A-EF7D39017490}" type="sibTrans" cxnId="{EEC598B9-E20F-4615-913A-DFBED26A9455}">
      <dgm:prSet/>
      <dgm:spPr/>
      <dgm:t>
        <a:bodyPr/>
        <a:lstStyle/>
        <a:p>
          <a:endParaRPr lang="en-US"/>
        </a:p>
      </dgm:t>
    </dgm:pt>
    <dgm:pt modelId="{23BE013E-A78F-40E9-A209-62931507FB64}" type="pres">
      <dgm:prSet presAssocID="{5EF19B74-3A43-4A7E-8A16-6EB8F87EFF00}" presName="diagram" presStyleCnt="0">
        <dgm:presLayoutVars>
          <dgm:dir/>
          <dgm:resizeHandles val="exact"/>
        </dgm:presLayoutVars>
      </dgm:prSet>
      <dgm:spPr/>
    </dgm:pt>
    <dgm:pt modelId="{1F274300-E6E6-44F6-BCFA-40A3E3750A03}" type="pres">
      <dgm:prSet presAssocID="{0B15B7F2-5513-4934-8CB4-1B3C9ACE130D}" presName="node" presStyleLbl="node1" presStyleIdx="0" presStyleCnt="5">
        <dgm:presLayoutVars>
          <dgm:bulletEnabled val="1"/>
        </dgm:presLayoutVars>
      </dgm:prSet>
      <dgm:spPr/>
    </dgm:pt>
    <dgm:pt modelId="{CF7B12F3-FA2B-48D1-AD6C-673C702D1299}" type="pres">
      <dgm:prSet presAssocID="{58B582EE-547B-4F5C-8C7A-C7817E028FC7}" presName="sibTrans" presStyleCnt="0"/>
      <dgm:spPr/>
    </dgm:pt>
    <dgm:pt modelId="{63D2AFDA-0D19-4EF1-B815-33A4ABB5D7C9}" type="pres">
      <dgm:prSet presAssocID="{88531E98-889B-4C5B-9A89-0913A99D6805}" presName="node" presStyleLbl="node1" presStyleIdx="1" presStyleCnt="5">
        <dgm:presLayoutVars>
          <dgm:bulletEnabled val="1"/>
        </dgm:presLayoutVars>
      </dgm:prSet>
      <dgm:spPr/>
    </dgm:pt>
    <dgm:pt modelId="{F40EF8E1-CF13-4841-863D-F2787F957028}" type="pres">
      <dgm:prSet presAssocID="{44281E38-AD71-489E-95F5-48C09BDA5357}" presName="sibTrans" presStyleCnt="0"/>
      <dgm:spPr/>
    </dgm:pt>
    <dgm:pt modelId="{0749FBA4-0226-4076-8F46-6D7C96C181E7}" type="pres">
      <dgm:prSet presAssocID="{8213CE70-D7C7-4053-B273-22CBE7B17605}" presName="node" presStyleLbl="node1" presStyleIdx="2" presStyleCnt="5">
        <dgm:presLayoutVars>
          <dgm:bulletEnabled val="1"/>
        </dgm:presLayoutVars>
      </dgm:prSet>
      <dgm:spPr/>
    </dgm:pt>
    <dgm:pt modelId="{76BFC53D-E9C8-46C2-888A-C4053C7FFA7C}" type="pres">
      <dgm:prSet presAssocID="{29D46D21-3B4D-4DE3-82B8-C1AB2638E8A8}" presName="sibTrans" presStyleCnt="0"/>
      <dgm:spPr/>
    </dgm:pt>
    <dgm:pt modelId="{641391C0-32D0-45C7-89CA-86F288303CC9}" type="pres">
      <dgm:prSet presAssocID="{B18CBA70-7BBE-49A1-8B67-A3F2899F7BFD}" presName="node" presStyleLbl="node1" presStyleIdx="3" presStyleCnt="5">
        <dgm:presLayoutVars>
          <dgm:bulletEnabled val="1"/>
        </dgm:presLayoutVars>
      </dgm:prSet>
      <dgm:spPr/>
    </dgm:pt>
    <dgm:pt modelId="{5101A157-05E2-4531-871C-B4682A0272D2}" type="pres">
      <dgm:prSet presAssocID="{B1A041FB-1F5A-4597-A059-1F7BF4D6DD7B}" presName="sibTrans" presStyleCnt="0"/>
      <dgm:spPr/>
    </dgm:pt>
    <dgm:pt modelId="{ECF43A9B-E31B-4ACA-985D-B5CBB7151099}" type="pres">
      <dgm:prSet presAssocID="{DB64BE7B-25D1-425A-89B6-3E523CC51081}" presName="node" presStyleLbl="node1" presStyleIdx="4" presStyleCnt="5">
        <dgm:presLayoutVars>
          <dgm:bulletEnabled val="1"/>
        </dgm:presLayoutVars>
      </dgm:prSet>
      <dgm:spPr/>
    </dgm:pt>
  </dgm:ptLst>
  <dgm:cxnLst>
    <dgm:cxn modelId="{C9EAC420-63B9-43E6-A547-D841BE3C75C8}" srcId="{5EF19B74-3A43-4A7E-8A16-6EB8F87EFF00}" destId="{88531E98-889B-4C5B-9A89-0913A99D6805}" srcOrd="1" destOrd="0" parTransId="{D18296EC-1C3B-455B-A267-3175392EAAE7}" sibTransId="{44281E38-AD71-489E-95F5-48C09BDA5357}"/>
    <dgm:cxn modelId="{3C177541-DB97-46F3-95D6-BE0AB480CDDA}" type="presOf" srcId="{B18CBA70-7BBE-49A1-8B67-A3F2899F7BFD}" destId="{641391C0-32D0-45C7-89CA-86F288303CC9}" srcOrd="0" destOrd="0" presId="urn:microsoft.com/office/officeart/2005/8/layout/default"/>
    <dgm:cxn modelId="{90FA1E64-FE0D-4101-8DE2-1721824D0DB5}" type="presOf" srcId="{8213CE70-D7C7-4053-B273-22CBE7B17605}" destId="{0749FBA4-0226-4076-8F46-6D7C96C181E7}" srcOrd="0" destOrd="0" presId="urn:microsoft.com/office/officeart/2005/8/layout/default"/>
    <dgm:cxn modelId="{AD187673-F023-41E3-BFF2-4C66FF92B2C2}" type="presOf" srcId="{DB64BE7B-25D1-425A-89B6-3E523CC51081}" destId="{ECF43A9B-E31B-4ACA-985D-B5CBB7151099}" srcOrd="0" destOrd="0" presId="urn:microsoft.com/office/officeart/2005/8/layout/default"/>
    <dgm:cxn modelId="{1FB33C76-D59D-4CCC-B174-495C10B87438}" srcId="{5EF19B74-3A43-4A7E-8A16-6EB8F87EFF00}" destId="{B18CBA70-7BBE-49A1-8B67-A3F2899F7BFD}" srcOrd="3" destOrd="0" parTransId="{FB691514-9068-4CE6-B299-26604A50F04E}" sibTransId="{B1A041FB-1F5A-4597-A059-1F7BF4D6DD7B}"/>
    <dgm:cxn modelId="{AAFA6790-6260-47FF-80CC-6F05FA1E67A5}" srcId="{5EF19B74-3A43-4A7E-8A16-6EB8F87EFF00}" destId="{0B15B7F2-5513-4934-8CB4-1B3C9ACE130D}" srcOrd="0" destOrd="0" parTransId="{5A1D600B-D192-4739-872B-854CF8A245E6}" sibTransId="{58B582EE-547B-4F5C-8C7A-C7817E028FC7}"/>
    <dgm:cxn modelId="{EEC598B9-E20F-4615-913A-DFBED26A9455}" srcId="{5EF19B74-3A43-4A7E-8A16-6EB8F87EFF00}" destId="{DB64BE7B-25D1-425A-89B6-3E523CC51081}" srcOrd="4" destOrd="0" parTransId="{22DBC936-1283-4A70-8E15-58F274C20F49}" sibTransId="{F68AAD50-1596-4B16-882A-EF7D39017490}"/>
    <dgm:cxn modelId="{A81803C4-E5C5-4D79-A990-1D0B1C894FA4}" type="presOf" srcId="{0B15B7F2-5513-4934-8CB4-1B3C9ACE130D}" destId="{1F274300-E6E6-44F6-BCFA-40A3E3750A03}" srcOrd="0" destOrd="0" presId="urn:microsoft.com/office/officeart/2005/8/layout/default"/>
    <dgm:cxn modelId="{A4F246C5-4682-47F8-A197-5CC51D40956F}" type="presOf" srcId="{88531E98-889B-4C5B-9A89-0913A99D6805}" destId="{63D2AFDA-0D19-4EF1-B815-33A4ABB5D7C9}" srcOrd="0" destOrd="0" presId="urn:microsoft.com/office/officeart/2005/8/layout/default"/>
    <dgm:cxn modelId="{D844BADC-07D0-4C73-B269-2596103EA4CA}" srcId="{5EF19B74-3A43-4A7E-8A16-6EB8F87EFF00}" destId="{8213CE70-D7C7-4053-B273-22CBE7B17605}" srcOrd="2" destOrd="0" parTransId="{6710F77C-B204-498F-9D62-4EDB7B76D970}" sibTransId="{29D46D21-3B4D-4DE3-82B8-C1AB2638E8A8}"/>
    <dgm:cxn modelId="{3EEC26DF-4CBA-42B9-932B-C226CAA2695A}" type="presOf" srcId="{5EF19B74-3A43-4A7E-8A16-6EB8F87EFF00}" destId="{23BE013E-A78F-40E9-A209-62931507FB64}" srcOrd="0" destOrd="0" presId="urn:microsoft.com/office/officeart/2005/8/layout/default"/>
    <dgm:cxn modelId="{0F3AD5CD-5AF1-41FB-A6CB-C15712E7EFD5}" type="presParOf" srcId="{23BE013E-A78F-40E9-A209-62931507FB64}" destId="{1F274300-E6E6-44F6-BCFA-40A3E3750A03}" srcOrd="0" destOrd="0" presId="urn:microsoft.com/office/officeart/2005/8/layout/default"/>
    <dgm:cxn modelId="{9513B058-FD7D-4E3E-92BD-CFB65C7FB213}" type="presParOf" srcId="{23BE013E-A78F-40E9-A209-62931507FB64}" destId="{CF7B12F3-FA2B-48D1-AD6C-673C702D1299}" srcOrd="1" destOrd="0" presId="urn:microsoft.com/office/officeart/2005/8/layout/default"/>
    <dgm:cxn modelId="{FA837CC4-CDF0-4C61-A89B-42D14F274858}" type="presParOf" srcId="{23BE013E-A78F-40E9-A209-62931507FB64}" destId="{63D2AFDA-0D19-4EF1-B815-33A4ABB5D7C9}" srcOrd="2" destOrd="0" presId="urn:microsoft.com/office/officeart/2005/8/layout/default"/>
    <dgm:cxn modelId="{7CCD4D92-DBBF-4314-8CC7-746A2BC47135}" type="presParOf" srcId="{23BE013E-A78F-40E9-A209-62931507FB64}" destId="{F40EF8E1-CF13-4841-863D-F2787F957028}" srcOrd="3" destOrd="0" presId="urn:microsoft.com/office/officeart/2005/8/layout/default"/>
    <dgm:cxn modelId="{7DBB1D5F-09E5-4FE9-A7BD-7EF6186B9F66}" type="presParOf" srcId="{23BE013E-A78F-40E9-A209-62931507FB64}" destId="{0749FBA4-0226-4076-8F46-6D7C96C181E7}" srcOrd="4" destOrd="0" presId="urn:microsoft.com/office/officeart/2005/8/layout/default"/>
    <dgm:cxn modelId="{37AA10E2-100E-4035-98A5-80E1E58F43FE}" type="presParOf" srcId="{23BE013E-A78F-40E9-A209-62931507FB64}" destId="{76BFC53D-E9C8-46C2-888A-C4053C7FFA7C}" srcOrd="5" destOrd="0" presId="urn:microsoft.com/office/officeart/2005/8/layout/default"/>
    <dgm:cxn modelId="{6E5CB6FA-99CA-42A2-BD78-D6BABF816541}" type="presParOf" srcId="{23BE013E-A78F-40E9-A209-62931507FB64}" destId="{641391C0-32D0-45C7-89CA-86F288303CC9}" srcOrd="6" destOrd="0" presId="urn:microsoft.com/office/officeart/2005/8/layout/default"/>
    <dgm:cxn modelId="{D662E76D-671D-4330-95F1-12FD59F03821}" type="presParOf" srcId="{23BE013E-A78F-40E9-A209-62931507FB64}" destId="{5101A157-05E2-4531-871C-B4682A0272D2}" srcOrd="7" destOrd="0" presId="urn:microsoft.com/office/officeart/2005/8/layout/default"/>
    <dgm:cxn modelId="{61A06462-31A3-4F8C-95C5-16C8CE80B0B5}" type="presParOf" srcId="{23BE013E-A78F-40E9-A209-62931507FB64}" destId="{ECF43A9B-E31B-4ACA-985D-B5CBB7151099}"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F48102-22D6-4D4E-A724-00D89BEE4F5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6BB3395-A3FF-4A09-9FE2-674493052386}">
      <dgm:prSet phldrT="[Text]" phldr="0"/>
      <dgm:spPr/>
      <dgm:t>
        <a:bodyPr/>
        <a:lstStyle/>
        <a:p>
          <a:pPr rtl="0"/>
          <a:r>
            <a:rPr lang="en-US">
              <a:latin typeface="Avenir Next LT Pro" panose="020B0502020104020203"/>
            </a:rPr>
            <a:t>RAZONAMIENTO</a:t>
          </a:r>
          <a:r>
            <a:rPr lang="en-US" b="0" i="0" u="none" strike="noStrike" cap="none" baseline="0" noProof="0">
              <a:latin typeface="Avenir Next LT Pro"/>
            </a:rPr>
            <a:t> CUANTITATIVO</a:t>
          </a:r>
          <a:endParaRPr lang="en-US"/>
        </a:p>
      </dgm:t>
    </dgm:pt>
    <dgm:pt modelId="{5F5F9611-BB43-4559-B4B3-F187D53E2204}" type="parTrans" cxnId="{F1D4C389-991D-4DDD-B7BB-D5BACF4AE8CE}">
      <dgm:prSet/>
      <dgm:spPr/>
      <dgm:t>
        <a:bodyPr/>
        <a:lstStyle/>
        <a:p>
          <a:endParaRPr lang="en-US"/>
        </a:p>
      </dgm:t>
    </dgm:pt>
    <dgm:pt modelId="{C40F7F84-7A70-4C7C-8423-D377EDA61B9E}" type="sibTrans" cxnId="{F1D4C389-991D-4DDD-B7BB-D5BACF4AE8CE}">
      <dgm:prSet/>
      <dgm:spPr/>
      <dgm:t>
        <a:bodyPr/>
        <a:lstStyle/>
        <a:p>
          <a:endParaRPr lang="en-US"/>
        </a:p>
      </dgm:t>
    </dgm:pt>
    <dgm:pt modelId="{E3A0B7F3-66E9-4D75-B422-57B36F51965C}">
      <dgm:prSet phldrT="[Text]" phldr="0"/>
      <dgm:spPr/>
      <dgm:t>
        <a:bodyPr/>
        <a:lstStyle/>
        <a:p>
          <a:pPr rtl="0"/>
          <a:r>
            <a:rPr lang="en-US">
              <a:latin typeface="Avenir Next LT Pro" panose="020B0502020104020203"/>
            </a:rPr>
            <a:t>MEMORIA DE TRABAJO AUDITIVA</a:t>
          </a:r>
          <a:endParaRPr lang="en-US"/>
        </a:p>
      </dgm:t>
    </dgm:pt>
    <dgm:pt modelId="{91E2B4B3-DD2C-4405-9C72-A82C3B964673}" type="parTrans" cxnId="{D898D67D-74AF-4187-BC1E-617C25CFA09A}">
      <dgm:prSet/>
      <dgm:spPr/>
      <dgm:t>
        <a:bodyPr/>
        <a:lstStyle/>
        <a:p>
          <a:endParaRPr lang="en-US"/>
        </a:p>
      </dgm:t>
    </dgm:pt>
    <dgm:pt modelId="{DCF982B3-3DF7-491D-B222-2DC280D75630}" type="sibTrans" cxnId="{D898D67D-74AF-4187-BC1E-617C25CFA09A}">
      <dgm:prSet/>
      <dgm:spPr/>
      <dgm:t>
        <a:bodyPr/>
        <a:lstStyle/>
        <a:p>
          <a:endParaRPr lang="en-US"/>
        </a:p>
      </dgm:t>
    </dgm:pt>
    <dgm:pt modelId="{8EE648D2-A3B1-46BA-A100-DEF731516863}">
      <dgm:prSet phldrT="[Text]" phldr="0"/>
      <dgm:spPr/>
      <dgm:t>
        <a:bodyPr/>
        <a:lstStyle/>
        <a:p>
          <a:pPr rtl="0"/>
          <a:r>
            <a:rPr lang="en-US">
              <a:latin typeface="Avenir Next LT Pro" panose="020B0502020104020203"/>
            </a:rPr>
            <a:t>NO VERBAL</a:t>
          </a:r>
          <a:endParaRPr lang="en-US"/>
        </a:p>
      </dgm:t>
    </dgm:pt>
    <dgm:pt modelId="{012E598E-8FE4-4759-BA0C-AF1275DF7996}" type="parTrans" cxnId="{AC18A60B-B8F5-42B2-A182-E136D5D4C1F4}">
      <dgm:prSet/>
      <dgm:spPr/>
      <dgm:t>
        <a:bodyPr/>
        <a:lstStyle/>
        <a:p>
          <a:endParaRPr lang="en-US"/>
        </a:p>
      </dgm:t>
    </dgm:pt>
    <dgm:pt modelId="{A5F1B503-5F6C-482D-8349-DA8855FD2055}" type="sibTrans" cxnId="{AC18A60B-B8F5-42B2-A182-E136D5D4C1F4}">
      <dgm:prSet/>
      <dgm:spPr/>
      <dgm:t>
        <a:bodyPr/>
        <a:lstStyle/>
        <a:p>
          <a:endParaRPr lang="en-US"/>
        </a:p>
      </dgm:t>
    </dgm:pt>
    <dgm:pt modelId="{7082BC01-E54C-4253-A914-E8F9A041BB65}">
      <dgm:prSet phldrT="[Text]" phldr="0"/>
      <dgm:spPr/>
      <dgm:t>
        <a:bodyPr/>
        <a:lstStyle/>
        <a:p>
          <a:r>
            <a:rPr lang="en-US">
              <a:latin typeface="Avenir Next LT Pro" panose="020B0502020104020203"/>
            </a:rPr>
            <a:t>CAPACIDAD GENERAL</a:t>
          </a:r>
          <a:endParaRPr lang="en-US"/>
        </a:p>
      </dgm:t>
    </dgm:pt>
    <dgm:pt modelId="{436A8D47-755F-43CE-991B-08B31069F844}" type="parTrans" cxnId="{C9FC2940-05C4-444C-94AD-4E360CA54CE5}">
      <dgm:prSet/>
      <dgm:spPr/>
      <dgm:t>
        <a:bodyPr/>
        <a:lstStyle/>
        <a:p>
          <a:endParaRPr lang="en-US"/>
        </a:p>
      </dgm:t>
    </dgm:pt>
    <dgm:pt modelId="{9AC79515-4199-4AEE-BB32-3C05BDB26940}" type="sibTrans" cxnId="{C9FC2940-05C4-444C-94AD-4E360CA54CE5}">
      <dgm:prSet/>
      <dgm:spPr/>
      <dgm:t>
        <a:bodyPr/>
        <a:lstStyle/>
        <a:p>
          <a:endParaRPr lang="en-US"/>
        </a:p>
      </dgm:t>
    </dgm:pt>
    <dgm:pt modelId="{2F4E3A9A-1DC2-4210-A877-DDB18566D35E}">
      <dgm:prSet phldr="0"/>
      <dgm:spPr/>
      <dgm:t>
        <a:bodyPr/>
        <a:lstStyle/>
        <a:p>
          <a:pPr rtl="0"/>
          <a:r>
            <a:rPr lang="en-US" dirty="0">
              <a:latin typeface="Avenir Next LT Pro" panose="020B0502020104020203"/>
            </a:rPr>
            <a:t>COMPETENCIA COGNITIVA</a:t>
          </a:r>
        </a:p>
      </dgm:t>
    </dgm:pt>
    <dgm:pt modelId="{7C43CECA-25F0-4FE9-8471-F14D3777DB8C}" type="parTrans" cxnId="{6107F9C2-6514-4487-A331-DA72915ACF04}">
      <dgm:prSet/>
      <dgm:spPr/>
    </dgm:pt>
    <dgm:pt modelId="{87F6857E-14C6-4CAF-8971-9817B2BD77BB}" type="sibTrans" cxnId="{6107F9C2-6514-4487-A331-DA72915ACF04}">
      <dgm:prSet/>
      <dgm:spPr/>
    </dgm:pt>
    <dgm:pt modelId="{17984BDA-9781-47DF-BFE0-DC3E9164C493}" type="pres">
      <dgm:prSet presAssocID="{98F48102-22D6-4D4E-A724-00D89BEE4F55}" presName="diagram" presStyleCnt="0">
        <dgm:presLayoutVars>
          <dgm:dir/>
          <dgm:resizeHandles val="exact"/>
        </dgm:presLayoutVars>
      </dgm:prSet>
      <dgm:spPr/>
    </dgm:pt>
    <dgm:pt modelId="{E792AEA9-FF85-41A3-A96B-785DE80B44B1}" type="pres">
      <dgm:prSet presAssocID="{66BB3395-A3FF-4A09-9FE2-674493052386}" presName="node" presStyleLbl="node1" presStyleIdx="0" presStyleCnt="5">
        <dgm:presLayoutVars>
          <dgm:bulletEnabled val="1"/>
        </dgm:presLayoutVars>
      </dgm:prSet>
      <dgm:spPr/>
    </dgm:pt>
    <dgm:pt modelId="{FFFCF7A0-62B3-4653-9331-8F66AFBCD6B8}" type="pres">
      <dgm:prSet presAssocID="{C40F7F84-7A70-4C7C-8423-D377EDA61B9E}" presName="sibTrans" presStyleCnt="0"/>
      <dgm:spPr/>
    </dgm:pt>
    <dgm:pt modelId="{94CC7020-80D2-45D9-8331-227AD1B0ED90}" type="pres">
      <dgm:prSet presAssocID="{E3A0B7F3-66E9-4D75-B422-57B36F51965C}" presName="node" presStyleLbl="node1" presStyleIdx="1" presStyleCnt="5">
        <dgm:presLayoutVars>
          <dgm:bulletEnabled val="1"/>
        </dgm:presLayoutVars>
      </dgm:prSet>
      <dgm:spPr/>
    </dgm:pt>
    <dgm:pt modelId="{53D3AC0E-0B5C-4A3B-9585-7632F0A5BEEC}" type="pres">
      <dgm:prSet presAssocID="{DCF982B3-3DF7-491D-B222-2DC280D75630}" presName="sibTrans" presStyleCnt="0"/>
      <dgm:spPr/>
    </dgm:pt>
    <dgm:pt modelId="{46F6637A-13B6-45D9-9DCD-8D8CCF80F5E7}" type="pres">
      <dgm:prSet presAssocID="{8EE648D2-A3B1-46BA-A100-DEF731516863}" presName="node" presStyleLbl="node1" presStyleIdx="2" presStyleCnt="5">
        <dgm:presLayoutVars>
          <dgm:bulletEnabled val="1"/>
        </dgm:presLayoutVars>
      </dgm:prSet>
      <dgm:spPr/>
    </dgm:pt>
    <dgm:pt modelId="{BDD46E61-0110-4529-B24C-53F615549672}" type="pres">
      <dgm:prSet presAssocID="{A5F1B503-5F6C-482D-8349-DA8855FD2055}" presName="sibTrans" presStyleCnt="0"/>
      <dgm:spPr/>
    </dgm:pt>
    <dgm:pt modelId="{D31B4575-35EF-4173-A781-53A6EB8EBF5A}" type="pres">
      <dgm:prSet presAssocID="{2F4E3A9A-1DC2-4210-A877-DDB18566D35E}" presName="node" presStyleLbl="node1" presStyleIdx="3" presStyleCnt="5">
        <dgm:presLayoutVars>
          <dgm:bulletEnabled val="1"/>
        </dgm:presLayoutVars>
      </dgm:prSet>
      <dgm:spPr/>
    </dgm:pt>
    <dgm:pt modelId="{37D7DBB6-FADD-404B-9BF7-92A1E704D73C}" type="pres">
      <dgm:prSet presAssocID="{87F6857E-14C6-4CAF-8971-9817B2BD77BB}" presName="sibTrans" presStyleCnt="0"/>
      <dgm:spPr/>
    </dgm:pt>
    <dgm:pt modelId="{80597B51-BA7F-49C2-A4D2-4232C2F0F4B4}" type="pres">
      <dgm:prSet presAssocID="{7082BC01-E54C-4253-A914-E8F9A041BB65}" presName="node" presStyleLbl="node1" presStyleIdx="4" presStyleCnt="5">
        <dgm:presLayoutVars>
          <dgm:bulletEnabled val="1"/>
        </dgm:presLayoutVars>
      </dgm:prSet>
      <dgm:spPr/>
    </dgm:pt>
  </dgm:ptLst>
  <dgm:cxnLst>
    <dgm:cxn modelId="{AC18A60B-B8F5-42B2-A182-E136D5D4C1F4}" srcId="{98F48102-22D6-4D4E-A724-00D89BEE4F55}" destId="{8EE648D2-A3B1-46BA-A100-DEF731516863}" srcOrd="2" destOrd="0" parTransId="{012E598E-8FE4-4759-BA0C-AF1275DF7996}" sibTransId="{A5F1B503-5F6C-482D-8349-DA8855FD2055}"/>
    <dgm:cxn modelId="{C9FC2940-05C4-444C-94AD-4E360CA54CE5}" srcId="{98F48102-22D6-4D4E-A724-00D89BEE4F55}" destId="{7082BC01-E54C-4253-A914-E8F9A041BB65}" srcOrd="4" destOrd="0" parTransId="{436A8D47-755F-43CE-991B-08B31069F844}" sibTransId="{9AC79515-4199-4AEE-BB32-3C05BDB26940}"/>
    <dgm:cxn modelId="{2A27D46E-4328-41A3-A4A8-9760388C0DC2}" type="presOf" srcId="{8EE648D2-A3B1-46BA-A100-DEF731516863}" destId="{46F6637A-13B6-45D9-9DCD-8D8CCF80F5E7}" srcOrd="0" destOrd="0" presId="urn:microsoft.com/office/officeart/2005/8/layout/default"/>
    <dgm:cxn modelId="{2648B55A-B1C3-4681-A6C9-130D33FB83CC}" type="presOf" srcId="{7082BC01-E54C-4253-A914-E8F9A041BB65}" destId="{80597B51-BA7F-49C2-A4D2-4232C2F0F4B4}" srcOrd="0" destOrd="0" presId="urn:microsoft.com/office/officeart/2005/8/layout/default"/>
    <dgm:cxn modelId="{D36A287D-00AD-4016-9B78-AFBA0B54BBE6}" type="presOf" srcId="{98F48102-22D6-4D4E-A724-00D89BEE4F55}" destId="{17984BDA-9781-47DF-BFE0-DC3E9164C493}" srcOrd="0" destOrd="0" presId="urn:microsoft.com/office/officeart/2005/8/layout/default"/>
    <dgm:cxn modelId="{D898D67D-74AF-4187-BC1E-617C25CFA09A}" srcId="{98F48102-22D6-4D4E-A724-00D89BEE4F55}" destId="{E3A0B7F3-66E9-4D75-B422-57B36F51965C}" srcOrd="1" destOrd="0" parTransId="{91E2B4B3-DD2C-4405-9C72-A82C3B964673}" sibTransId="{DCF982B3-3DF7-491D-B222-2DC280D75630}"/>
    <dgm:cxn modelId="{F1D4C389-991D-4DDD-B7BB-D5BACF4AE8CE}" srcId="{98F48102-22D6-4D4E-A724-00D89BEE4F55}" destId="{66BB3395-A3FF-4A09-9FE2-674493052386}" srcOrd="0" destOrd="0" parTransId="{5F5F9611-BB43-4559-B4B3-F187D53E2204}" sibTransId="{C40F7F84-7A70-4C7C-8423-D377EDA61B9E}"/>
    <dgm:cxn modelId="{89FD988C-F3EC-4CCA-A7E2-DEC8B248B80A}" type="presOf" srcId="{66BB3395-A3FF-4A09-9FE2-674493052386}" destId="{E792AEA9-FF85-41A3-A96B-785DE80B44B1}" srcOrd="0" destOrd="0" presId="urn:microsoft.com/office/officeart/2005/8/layout/default"/>
    <dgm:cxn modelId="{8C040F8F-DE18-4638-8F0F-AFD64D8E596D}" type="presOf" srcId="{E3A0B7F3-66E9-4D75-B422-57B36F51965C}" destId="{94CC7020-80D2-45D9-8331-227AD1B0ED90}" srcOrd="0" destOrd="0" presId="urn:microsoft.com/office/officeart/2005/8/layout/default"/>
    <dgm:cxn modelId="{8E14D6A5-9676-429D-B1C1-EFA33B6FBD87}" type="presOf" srcId="{2F4E3A9A-1DC2-4210-A877-DDB18566D35E}" destId="{D31B4575-35EF-4173-A781-53A6EB8EBF5A}" srcOrd="0" destOrd="0" presId="urn:microsoft.com/office/officeart/2005/8/layout/default"/>
    <dgm:cxn modelId="{6107F9C2-6514-4487-A331-DA72915ACF04}" srcId="{98F48102-22D6-4D4E-A724-00D89BEE4F55}" destId="{2F4E3A9A-1DC2-4210-A877-DDB18566D35E}" srcOrd="3" destOrd="0" parTransId="{7C43CECA-25F0-4FE9-8471-F14D3777DB8C}" sibTransId="{87F6857E-14C6-4CAF-8971-9817B2BD77BB}"/>
    <dgm:cxn modelId="{6C97AE55-A35A-43E0-8A50-C2047EBA0D60}" type="presParOf" srcId="{17984BDA-9781-47DF-BFE0-DC3E9164C493}" destId="{E792AEA9-FF85-41A3-A96B-785DE80B44B1}" srcOrd="0" destOrd="0" presId="urn:microsoft.com/office/officeart/2005/8/layout/default"/>
    <dgm:cxn modelId="{FA9E026B-C08A-497A-9F0F-8D33531A0285}" type="presParOf" srcId="{17984BDA-9781-47DF-BFE0-DC3E9164C493}" destId="{FFFCF7A0-62B3-4653-9331-8F66AFBCD6B8}" srcOrd="1" destOrd="0" presId="urn:microsoft.com/office/officeart/2005/8/layout/default"/>
    <dgm:cxn modelId="{34E9D3C9-47C0-44E6-BC2F-7C70A87F72EF}" type="presParOf" srcId="{17984BDA-9781-47DF-BFE0-DC3E9164C493}" destId="{94CC7020-80D2-45D9-8331-227AD1B0ED90}" srcOrd="2" destOrd="0" presId="urn:microsoft.com/office/officeart/2005/8/layout/default"/>
    <dgm:cxn modelId="{D07C8B1B-306A-4659-ABA3-E5065E3323E1}" type="presParOf" srcId="{17984BDA-9781-47DF-BFE0-DC3E9164C493}" destId="{53D3AC0E-0B5C-4A3B-9585-7632F0A5BEEC}" srcOrd="3" destOrd="0" presId="urn:microsoft.com/office/officeart/2005/8/layout/default"/>
    <dgm:cxn modelId="{9257B73C-7B33-41D7-9811-61E24ECDD613}" type="presParOf" srcId="{17984BDA-9781-47DF-BFE0-DC3E9164C493}" destId="{46F6637A-13B6-45D9-9DCD-8D8CCF80F5E7}" srcOrd="4" destOrd="0" presId="urn:microsoft.com/office/officeart/2005/8/layout/default"/>
    <dgm:cxn modelId="{FE761D79-0BDA-4C57-BE42-63E97309D2E1}" type="presParOf" srcId="{17984BDA-9781-47DF-BFE0-DC3E9164C493}" destId="{BDD46E61-0110-4529-B24C-53F615549672}" srcOrd="5" destOrd="0" presId="urn:microsoft.com/office/officeart/2005/8/layout/default"/>
    <dgm:cxn modelId="{4B89A2A8-431D-492B-AE77-01347DA20CEA}" type="presParOf" srcId="{17984BDA-9781-47DF-BFE0-DC3E9164C493}" destId="{D31B4575-35EF-4173-A781-53A6EB8EBF5A}" srcOrd="6" destOrd="0" presId="urn:microsoft.com/office/officeart/2005/8/layout/default"/>
    <dgm:cxn modelId="{43D63430-3936-418D-AEFD-79A4A4EF65CB}" type="presParOf" srcId="{17984BDA-9781-47DF-BFE0-DC3E9164C493}" destId="{37D7DBB6-FADD-404B-9BF7-92A1E704D73C}" srcOrd="7" destOrd="0" presId="urn:microsoft.com/office/officeart/2005/8/layout/default"/>
    <dgm:cxn modelId="{6B719FBC-5C1C-43FF-AA8D-2E811C846DA1}" type="presParOf" srcId="{17984BDA-9781-47DF-BFE0-DC3E9164C493}" destId="{80597B51-BA7F-49C2-A4D2-4232C2F0F4B4}" srcOrd="8"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966DC-4E2F-4E07-ACA1-1E0BF7C831CF}">
      <dsp:nvSpPr>
        <dsp:cNvPr id="0" name=""/>
        <dsp:cNvSpPr/>
      </dsp:nvSpPr>
      <dsp:spPr>
        <a:xfrm>
          <a:off x="2301974" y="107140"/>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1D93F-CAD9-4352-B40D-07ACCA30E6CC}">
      <dsp:nvSpPr>
        <dsp:cNvPr id="0" name=""/>
        <dsp:cNvSpPr/>
      </dsp:nvSpPr>
      <dsp:spPr>
        <a:xfrm>
          <a:off x="2769974" y="57514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3BB839-5DDC-4991-AD7F-468522A6F5BE}">
      <dsp:nvSpPr>
        <dsp:cNvPr id="0" name=""/>
        <dsp:cNvSpPr/>
      </dsp:nvSpPr>
      <dsp:spPr>
        <a:xfrm>
          <a:off x="1599974" y="29871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EL OBJETIVO DE ESTE TEMA ES CONOCER LAS HERRAMIENTAS DE MEDICIÓN DE LA CAPACIDAD INTELECTUAL DEL ALUMNADO CON AACC (TEST DE CI Y APTITUDES)</a:t>
          </a:r>
        </a:p>
      </dsp:txBody>
      <dsp:txXfrm>
        <a:off x="1599974" y="2987140"/>
        <a:ext cx="3600000" cy="720000"/>
      </dsp:txXfrm>
    </dsp:sp>
    <dsp:sp modelId="{909AD8BE-BCC1-4D66-B6F8-B5A55452F818}">
      <dsp:nvSpPr>
        <dsp:cNvPr id="0" name=""/>
        <dsp:cNvSpPr/>
      </dsp:nvSpPr>
      <dsp:spPr>
        <a:xfrm>
          <a:off x="6531975" y="107140"/>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5F49B-9FF1-4AB7-B929-FB52F29DE078}">
      <dsp:nvSpPr>
        <dsp:cNvPr id="0" name=""/>
        <dsp:cNvSpPr/>
      </dsp:nvSpPr>
      <dsp:spPr>
        <a:xfrm>
          <a:off x="6999975" y="575140"/>
          <a:ext cx="1260000" cy="126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84C710-B1EE-43CA-BAC6-C9A758A9813B}">
      <dsp:nvSpPr>
        <dsp:cNvPr id="0" name=""/>
        <dsp:cNvSpPr/>
      </dsp:nvSpPr>
      <dsp:spPr>
        <a:xfrm>
          <a:off x="5829975" y="29871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LA MIRADA DESDE LOS ASPECTOS RELACIONADOS CON LA EVALUACIÓN Y LOS DISTINTOS MODELOS</a:t>
          </a:r>
        </a:p>
      </dsp:txBody>
      <dsp:txXfrm>
        <a:off x="5829975" y="2987140"/>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E1F40-8A0B-4599-B0FD-EEA8AE9959D9}">
      <dsp:nvSpPr>
        <dsp:cNvPr id="0" name=""/>
        <dsp:cNvSpPr/>
      </dsp:nvSpPr>
      <dsp:spPr>
        <a:xfrm>
          <a:off x="99495" y="201001"/>
          <a:ext cx="902007" cy="9020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F005D-1220-4AA5-AA52-0988C0EB35F2}">
      <dsp:nvSpPr>
        <dsp:cNvPr id="0" name=""/>
        <dsp:cNvSpPr/>
      </dsp:nvSpPr>
      <dsp:spPr>
        <a:xfrm>
          <a:off x="288916" y="390423"/>
          <a:ext cx="523164" cy="5231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8336D5-0E98-4356-BAB7-2485877E3C60}">
      <dsp:nvSpPr>
        <dsp:cNvPr id="0" name=""/>
        <dsp:cNvSpPr/>
      </dsp:nvSpPr>
      <dsp:spPr>
        <a:xfrm>
          <a:off x="1194790" y="201001"/>
          <a:ext cx="2126160" cy="902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NIVEL DE EXPERTISE</a:t>
          </a:r>
        </a:p>
      </dsp:txBody>
      <dsp:txXfrm>
        <a:off x="1194790" y="201001"/>
        <a:ext cx="2126160" cy="902007"/>
      </dsp:txXfrm>
    </dsp:sp>
    <dsp:sp modelId="{3D0CD5DC-CEFC-4363-969D-B404E0E3A984}">
      <dsp:nvSpPr>
        <dsp:cNvPr id="0" name=""/>
        <dsp:cNvSpPr/>
      </dsp:nvSpPr>
      <dsp:spPr>
        <a:xfrm>
          <a:off x="3691418" y="201001"/>
          <a:ext cx="902007" cy="9020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76A14-0901-4445-A8D2-057BCCDBECAD}">
      <dsp:nvSpPr>
        <dsp:cNvPr id="0" name=""/>
        <dsp:cNvSpPr/>
      </dsp:nvSpPr>
      <dsp:spPr>
        <a:xfrm>
          <a:off x="3880840" y="390423"/>
          <a:ext cx="523164" cy="52316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FD55AE-BBEA-4D4F-93AB-EBE77E40DE43}">
      <dsp:nvSpPr>
        <dsp:cNvPr id="0" name=""/>
        <dsp:cNvSpPr/>
      </dsp:nvSpPr>
      <dsp:spPr>
        <a:xfrm>
          <a:off x="4786713" y="201001"/>
          <a:ext cx="2126160" cy="902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PRIMERA LENTE DEL MODELO TRIPARTITO DE PFEIFFER</a:t>
          </a:r>
        </a:p>
      </dsp:txBody>
      <dsp:txXfrm>
        <a:off x="4786713" y="201001"/>
        <a:ext cx="2126160" cy="902007"/>
      </dsp:txXfrm>
    </dsp:sp>
    <dsp:sp modelId="{7AD6368C-7EFB-49CD-876E-F1ADCBD12266}">
      <dsp:nvSpPr>
        <dsp:cNvPr id="0" name=""/>
        <dsp:cNvSpPr/>
      </dsp:nvSpPr>
      <dsp:spPr>
        <a:xfrm>
          <a:off x="99495" y="1903561"/>
          <a:ext cx="902007" cy="90200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EB6C0-E122-4AA6-BB1C-21C000D67193}">
      <dsp:nvSpPr>
        <dsp:cNvPr id="0" name=""/>
        <dsp:cNvSpPr/>
      </dsp:nvSpPr>
      <dsp:spPr>
        <a:xfrm>
          <a:off x="288916" y="2092983"/>
          <a:ext cx="523164" cy="5231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5A340E-646B-4170-8AB1-2C57340E6360}">
      <dsp:nvSpPr>
        <dsp:cNvPr id="0" name=""/>
        <dsp:cNvSpPr/>
      </dsp:nvSpPr>
      <dsp:spPr>
        <a:xfrm>
          <a:off x="1194790" y="1903561"/>
          <a:ext cx="2126160" cy="902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rtl="0">
            <a:lnSpc>
              <a:spcPct val="90000"/>
            </a:lnSpc>
            <a:spcBef>
              <a:spcPct val="0"/>
            </a:spcBef>
            <a:spcAft>
              <a:spcPct val="35000"/>
            </a:spcAft>
            <a:buNone/>
          </a:pPr>
          <a:r>
            <a:rPr lang="en-US" sz="1600" kern="1200"/>
            <a:t>QUÉ </a:t>
          </a:r>
          <a:r>
            <a:rPr lang="en-US" sz="1600" kern="1200">
              <a:latin typeface="Avenir Next LT Pro" panose="020B0502020104020203"/>
            </a:rPr>
            <a:t>SON Y QUÉ MIDEN</a:t>
          </a:r>
          <a:r>
            <a:rPr lang="en-US" sz="1600" kern="1200"/>
            <a:t> LOS TEST DE INTELIGENCIA?</a:t>
          </a:r>
        </a:p>
      </dsp:txBody>
      <dsp:txXfrm>
        <a:off x="1194790" y="1903561"/>
        <a:ext cx="2126160" cy="902007"/>
      </dsp:txXfrm>
    </dsp:sp>
    <dsp:sp modelId="{C93DE36F-2804-4863-B4B5-383FAE6EF8A8}">
      <dsp:nvSpPr>
        <dsp:cNvPr id="0" name=""/>
        <dsp:cNvSpPr/>
      </dsp:nvSpPr>
      <dsp:spPr>
        <a:xfrm>
          <a:off x="3691418" y="1903561"/>
          <a:ext cx="902007" cy="90200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81E65D-C79D-49F9-8971-D2FFE0E3B864}">
      <dsp:nvSpPr>
        <dsp:cNvPr id="0" name=""/>
        <dsp:cNvSpPr/>
      </dsp:nvSpPr>
      <dsp:spPr>
        <a:xfrm>
          <a:off x="3880840" y="2092983"/>
          <a:ext cx="523164" cy="5231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87DD34-3359-4CC9-8169-6B9A723D9713}">
      <dsp:nvSpPr>
        <dsp:cNvPr id="0" name=""/>
        <dsp:cNvSpPr/>
      </dsp:nvSpPr>
      <dsp:spPr>
        <a:xfrm>
          <a:off x="4786713" y="1903561"/>
          <a:ext cx="2126160" cy="902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TEST</a:t>
          </a:r>
        </a:p>
      </dsp:txBody>
      <dsp:txXfrm>
        <a:off x="4786713" y="1903561"/>
        <a:ext cx="2126160" cy="902007"/>
      </dsp:txXfrm>
    </dsp:sp>
    <dsp:sp modelId="{45B7FEBF-3A1F-425F-9CD7-1B50B7FE2AC5}">
      <dsp:nvSpPr>
        <dsp:cNvPr id="0" name=""/>
        <dsp:cNvSpPr/>
      </dsp:nvSpPr>
      <dsp:spPr>
        <a:xfrm>
          <a:off x="99495" y="3606121"/>
          <a:ext cx="902007" cy="90200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567EB-FF96-4B23-89CD-85BEE2BEDF1D}">
      <dsp:nvSpPr>
        <dsp:cNvPr id="0" name=""/>
        <dsp:cNvSpPr/>
      </dsp:nvSpPr>
      <dsp:spPr>
        <a:xfrm>
          <a:off x="288916" y="3795543"/>
          <a:ext cx="523164" cy="5231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7C1863-A673-4FC1-8715-B4472F66148E}">
      <dsp:nvSpPr>
        <dsp:cNvPr id="0" name=""/>
        <dsp:cNvSpPr/>
      </dsp:nvSpPr>
      <dsp:spPr>
        <a:xfrm>
          <a:off x="1194790" y="3606121"/>
          <a:ext cx="2126160" cy="902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TALENT SEARCH DE STANLEY</a:t>
          </a:r>
        </a:p>
      </dsp:txBody>
      <dsp:txXfrm>
        <a:off x="1194790" y="3606121"/>
        <a:ext cx="2126160" cy="902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F280C-E8A8-4533-85CA-3671535488ED}">
      <dsp:nvSpPr>
        <dsp:cNvPr id="0" name=""/>
        <dsp:cNvSpPr/>
      </dsp:nvSpPr>
      <dsp:spPr>
        <a:xfrm>
          <a:off x="600792" y="596391"/>
          <a:ext cx="1449891" cy="144989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2B433-69A4-4F27-87CC-2A057042DD3C}">
      <dsp:nvSpPr>
        <dsp:cNvPr id="0" name=""/>
        <dsp:cNvSpPr/>
      </dsp:nvSpPr>
      <dsp:spPr>
        <a:xfrm>
          <a:off x="909785" y="905385"/>
          <a:ext cx="831905" cy="83190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63696C-CBAC-4106-9A60-A8F606EA66D6}">
      <dsp:nvSpPr>
        <dsp:cNvPr id="0" name=""/>
        <dsp:cNvSpPr/>
      </dsp:nvSpPr>
      <dsp:spPr>
        <a:xfrm>
          <a:off x="137302"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ES LA HABILIDAD O CONOCIMIENTO DE UN EXPERTO</a:t>
          </a:r>
        </a:p>
      </dsp:txBody>
      <dsp:txXfrm>
        <a:off x="137302" y="2497889"/>
        <a:ext cx="2376871" cy="720000"/>
      </dsp:txXfrm>
    </dsp:sp>
    <dsp:sp modelId="{B5E72462-D959-4ECA-98BD-AD40D29D9645}">
      <dsp:nvSpPr>
        <dsp:cNvPr id="0" name=""/>
        <dsp:cNvSpPr/>
      </dsp:nvSpPr>
      <dsp:spPr>
        <a:xfrm>
          <a:off x="3393616" y="596391"/>
          <a:ext cx="1449891" cy="144989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72D3B-440D-4450-9028-6A0F5E830E72}">
      <dsp:nvSpPr>
        <dsp:cNvPr id="0" name=""/>
        <dsp:cNvSpPr/>
      </dsp:nvSpPr>
      <dsp:spPr>
        <a:xfrm>
          <a:off x="3702610" y="905385"/>
          <a:ext cx="831905" cy="83190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F1469A-B77F-40DD-9585-DBD666A3410B}">
      <dsp:nvSpPr>
        <dsp:cNvPr id="0" name=""/>
        <dsp:cNvSpPr/>
      </dsp:nvSpPr>
      <dsp:spPr>
        <a:xfrm>
          <a:off x="2930126"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ESTUDIA LA ESTRUCTURA Y ADQUISICIÓN DE CONOCIMIENTOS Y HABILIDADES</a:t>
          </a:r>
        </a:p>
      </dsp:txBody>
      <dsp:txXfrm>
        <a:off x="2930126" y="2497889"/>
        <a:ext cx="2376871" cy="720000"/>
      </dsp:txXfrm>
    </dsp:sp>
    <dsp:sp modelId="{11282D08-C1A7-4A83-9742-EB9EC6BD920F}">
      <dsp:nvSpPr>
        <dsp:cNvPr id="0" name=""/>
        <dsp:cNvSpPr/>
      </dsp:nvSpPr>
      <dsp:spPr>
        <a:xfrm>
          <a:off x="6186441" y="596391"/>
          <a:ext cx="1449891" cy="144989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ED2B9-96F0-49C9-9B65-23F9169D9F65}">
      <dsp:nvSpPr>
        <dsp:cNvPr id="0" name=""/>
        <dsp:cNvSpPr/>
      </dsp:nvSpPr>
      <dsp:spPr>
        <a:xfrm>
          <a:off x="6495434" y="905385"/>
          <a:ext cx="831905" cy="83190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A7A02C-AB20-4A70-ABCC-5BF3FF854CDE}">
      <dsp:nvSpPr>
        <dsp:cNvPr id="0" name=""/>
        <dsp:cNvSpPr/>
      </dsp:nvSpPr>
      <dsp:spPr>
        <a:xfrm>
          <a:off x="5722951"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AYUDA A DISTINGUIR COMO CONSTRUCTO A LOS NOVATOS DE LOS EXPERTOS EN UNA ACTIVIDAD HUMANA</a:t>
          </a:r>
        </a:p>
      </dsp:txBody>
      <dsp:txXfrm>
        <a:off x="5722951" y="2497889"/>
        <a:ext cx="2376871" cy="720000"/>
      </dsp:txXfrm>
    </dsp:sp>
    <dsp:sp modelId="{F6919839-3E09-4A18-992A-9A662B952541}">
      <dsp:nvSpPr>
        <dsp:cNvPr id="0" name=""/>
        <dsp:cNvSpPr/>
      </dsp:nvSpPr>
      <dsp:spPr>
        <a:xfrm>
          <a:off x="8979265" y="596391"/>
          <a:ext cx="1449891" cy="144989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E63478-DB60-45E5-B701-A96CE6BE57AF}">
      <dsp:nvSpPr>
        <dsp:cNvPr id="0" name=""/>
        <dsp:cNvSpPr/>
      </dsp:nvSpPr>
      <dsp:spPr>
        <a:xfrm>
          <a:off x="9288259" y="905385"/>
          <a:ext cx="831905" cy="8319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8C51C7-80C0-4705-B385-42C07DEF6C61}">
      <dsp:nvSpPr>
        <dsp:cNvPr id="0" name=""/>
        <dsp:cNvSpPr/>
      </dsp:nvSpPr>
      <dsp:spPr>
        <a:xfrm>
          <a:off x="8515775"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LOS TEST SIRVEN PARA DARNOS UNA MEDIDA QUE NOS AYUDA A COMPRENDER, EXPLICAR Y PREDECIR EL NIVEL DE EXPERTISE</a:t>
          </a:r>
        </a:p>
      </dsp:txBody>
      <dsp:txXfrm>
        <a:off x="8515775" y="2497889"/>
        <a:ext cx="2376871"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265AE-DA58-4066-B4DC-9486C588328D}">
      <dsp:nvSpPr>
        <dsp:cNvPr id="0" name=""/>
        <dsp:cNvSpPr/>
      </dsp:nvSpPr>
      <dsp:spPr>
        <a:xfrm>
          <a:off x="0" y="765233"/>
          <a:ext cx="7012370" cy="14127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7F1BF9-3965-409B-9A4E-E994199A67D2}">
      <dsp:nvSpPr>
        <dsp:cNvPr id="0" name=""/>
        <dsp:cNvSpPr/>
      </dsp:nvSpPr>
      <dsp:spPr>
        <a:xfrm>
          <a:off x="427353" y="1083100"/>
          <a:ext cx="777006" cy="77700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0187FB-6FAB-479D-AC92-6D9B5EC89C34}">
      <dsp:nvSpPr>
        <dsp:cNvPr id="0" name=""/>
        <dsp:cNvSpPr/>
      </dsp:nvSpPr>
      <dsp:spPr>
        <a:xfrm>
          <a:off x="1631713" y="765233"/>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933450" rtl="0">
            <a:lnSpc>
              <a:spcPct val="90000"/>
            </a:lnSpc>
            <a:spcBef>
              <a:spcPct val="0"/>
            </a:spcBef>
            <a:spcAft>
              <a:spcPct val="35000"/>
            </a:spcAft>
            <a:buNone/>
          </a:pPr>
          <a:r>
            <a:rPr lang="en-US" sz="2100" kern="1200"/>
            <a:t>MIRAR LAS AACC</a:t>
          </a:r>
          <a:r>
            <a:rPr lang="en-US" sz="2100" kern="1200">
              <a:latin typeface="Avenir Next LT Pro" panose="020B0502020104020203"/>
            </a:rPr>
            <a:t> A </a:t>
          </a:r>
          <a:r>
            <a:rPr lang="en-US" sz="2100" kern="1200"/>
            <a:t>TRAVÉS DE LA LENTE DE LA CAPACIDAD INTELECTUAL Y SU PRISMA MÁS CIENTÍFICO</a:t>
          </a:r>
        </a:p>
      </dsp:txBody>
      <dsp:txXfrm>
        <a:off x="1631713" y="765233"/>
        <a:ext cx="5380656" cy="1412739"/>
      </dsp:txXfrm>
    </dsp:sp>
    <dsp:sp modelId="{84D7F227-4B02-409E-B262-3184D97327D2}">
      <dsp:nvSpPr>
        <dsp:cNvPr id="0" name=""/>
        <dsp:cNvSpPr/>
      </dsp:nvSpPr>
      <dsp:spPr>
        <a:xfrm>
          <a:off x="0" y="2531157"/>
          <a:ext cx="7012370" cy="14127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00DA95-F17B-4793-8B70-302B3531CDDD}">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8A1C13-2C4F-4CC7-915E-29C74D29631F}">
      <dsp:nvSpPr>
        <dsp:cNvPr id="0" name=""/>
        <dsp:cNvSpPr/>
      </dsp:nvSpPr>
      <dsp:spPr>
        <a:xfrm>
          <a:off x="1631713" y="2531157"/>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933450">
            <a:lnSpc>
              <a:spcPct val="90000"/>
            </a:lnSpc>
            <a:spcBef>
              <a:spcPct val="0"/>
            </a:spcBef>
            <a:spcAft>
              <a:spcPct val="35000"/>
            </a:spcAft>
            <a:buNone/>
          </a:pPr>
          <a:r>
            <a:rPr lang="en-US" sz="2100" kern="1200"/>
            <a:t>MIDE APTITUDES COGNITIVAS Y COMPETENCIAS</a:t>
          </a:r>
        </a:p>
      </dsp:txBody>
      <dsp:txXfrm>
        <a:off x="1631713" y="2531157"/>
        <a:ext cx="5380656" cy="14127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EE8DA-4DC1-45A0-9A83-1E71EFEEFDF5}">
      <dsp:nvSpPr>
        <dsp:cNvPr id="0" name=""/>
        <dsp:cNvSpPr/>
      </dsp:nvSpPr>
      <dsp:spPr>
        <a:xfrm>
          <a:off x="0" y="163199"/>
          <a:ext cx="2191365" cy="1314819"/>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ENFOQUE PSICOMÉTRICO + MODELO DE  DESARROLLO DE TALENTOS</a:t>
          </a:r>
        </a:p>
      </dsp:txBody>
      <dsp:txXfrm>
        <a:off x="0" y="163199"/>
        <a:ext cx="2191365" cy="1314819"/>
      </dsp:txXfrm>
    </dsp:sp>
    <dsp:sp modelId="{78827BA0-A8F1-48AC-9C01-5D6BCE2AB162}">
      <dsp:nvSpPr>
        <dsp:cNvPr id="0" name=""/>
        <dsp:cNvSpPr/>
      </dsp:nvSpPr>
      <dsp:spPr>
        <a:xfrm>
          <a:off x="2410502" y="163199"/>
          <a:ext cx="2191365" cy="1314819"/>
        </a:xfrm>
        <a:prstGeom prst="rect">
          <a:avLst/>
        </a:prstGeom>
        <a:solidFill>
          <a:schemeClr val="accent2">
            <a:hueOff val="-252632"/>
            <a:satOff val="-112"/>
            <a:lumOff val="117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APLICA PRUEBAS "OUT OF LEVEL" POR ENCIMA DEL NIVEL AL ALUMNADO YA IDENTIFICADO Y BRILLANTES CON AACC DEBIDO AL EFECTO TECHO QUE OBSERVÓ EN LOS TEST PSICOMÉTRICOS TRADICIONALES, ERAN MÁS ALTAS LAS CAPACIDADES QUELO QUE PODÍA MEDIR EL TEST</a:t>
          </a:r>
        </a:p>
      </dsp:txBody>
      <dsp:txXfrm>
        <a:off x="2410502" y="163199"/>
        <a:ext cx="2191365" cy="1314819"/>
      </dsp:txXfrm>
    </dsp:sp>
    <dsp:sp modelId="{E3ED3B94-373D-499D-B8B7-3AA73937D2B6}">
      <dsp:nvSpPr>
        <dsp:cNvPr id="0" name=""/>
        <dsp:cNvSpPr/>
      </dsp:nvSpPr>
      <dsp:spPr>
        <a:xfrm>
          <a:off x="4821004" y="163199"/>
          <a:ext cx="2191365" cy="1314819"/>
        </a:xfrm>
        <a:prstGeom prst="rect">
          <a:avLst/>
        </a:prstGeom>
        <a:solidFill>
          <a:schemeClr val="accent2">
            <a:hueOff val="-505264"/>
            <a:satOff val="-225"/>
            <a:lumOff val="235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APLICA PRUEBAS DENTRO DE NIVEL SIN EFECTO TECHO</a:t>
          </a:r>
        </a:p>
      </dsp:txBody>
      <dsp:txXfrm>
        <a:off x="4821004" y="163199"/>
        <a:ext cx="2191365" cy="1314819"/>
      </dsp:txXfrm>
    </dsp:sp>
    <dsp:sp modelId="{C462040A-15F7-4F1A-9387-7DC8CF07F83C}">
      <dsp:nvSpPr>
        <dsp:cNvPr id="0" name=""/>
        <dsp:cNvSpPr/>
      </dsp:nvSpPr>
      <dsp:spPr>
        <a:xfrm>
          <a:off x="0" y="1697155"/>
          <a:ext cx="2191365" cy="1314819"/>
        </a:xfrm>
        <a:prstGeom prst="rect">
          <a:avLst/>
        </a:prstGeom>
        <a:solidFill>
          <a:schemeClr val="accent2">
            <a:hueOff val="-757896"/>
            <a:satOff val="-337"/>
            <a:lumOff val="352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IDENTIFICA Y EVALUA PERSONAS EXTRAORDINARIAMENTE BRILLANTES</a:t>
          </a:r>
        </a:p>
      </dsp:txBody>
      <dsp:txXfrm>
        <a:off x="0" y="1697155"/>
        <a:ext cx="2191365" cy="1314819"/>
      </dsp:txXfrm>
    </dsp:sp>
    <dsp:sp modelId="{B314B470-2DB2-48EE-B95D-53119B662AAA}">
      <dsp:nvSpPr>
        <dsp:cNvPr id="0" name=""/>
        <dsp:cNvSpPr/>
      </dsp:nvSpPr>
      <dsp:spPr>
        <a:xfrm>
          <a:off x="2410502" y="1697155"/>
          <a:ext cx="2191365" cy="1314819"/>
        </a:xfrm>
        <a:prstGeom prst="rect">
          <a:avLst/>
        </a:prstGeom>
        <a:solidFill>
          <a:schemeClr val="accent2">
            <a:hueOff val="-1010527"/>
            <a:satOff val="-449"/>
            <a:lumOff val="470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INTERVENCIÓN CON CURRÍCULUM DE ALTA EXIGENCIA + EXPERIENCIAS EDUCATIVAS INTENSIVAS</a:t>
          </a:r>
        </a:p>
      </dsp:txBody>
      <dsp:txXfrm>
        <a:off x="2410502" y="1697155"/>
        <a:ext cx="2191365" cy="1314819"/>
      </dsp:txXfrm>
    </dsp:sp>
    <dsp:sp modelId="{18B5C502-AB3E-4C5A-B9C8-8634B07612E0}">
      <dsp:nvSpPr>
        <dsp:cNvPr id="0" name=""/>
        <dsp:cNvSpPr/>
      </dsp:nvSpPr>
      <dsp:spPr>
        <a:xfrm>
          <a:off x="4821004" y="1697155"/>
          <a:ext cx="2191365" cy="1314819"/>
        </a:xfrm>
        <a:prstGeom prst="rect">
          <a:avLst/>
        </a:prstGeom>
        <a:solidFill>
          <a:schemeClr val="accent2">
            <a:hueOff val="-1263159"/>
            <a:satOff val="-562"/>
            <a:lumOff val="588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ES EL MODELO MÁS ESTUDIADO Y VALIDADO CON MAYOR APOYO EMPÍRICO (MUESTREOS AMPLÍSIMOS DE POBLACIÓN)</a:t>
          </a:r>
        </a:p>
      </dsp:txBody>
      <dsp:txXfrm>
        <a:off x="4821004" y="1697155"/>
        <a:ext cx="2191365" cy="1314819"/>
      </dsp:txXfrm>
    </dsp:sp>
    <dsp:sp modelId="{C05EBBF9-B705-45B5-8C9E-DD152B5E4E67}">
      <dsp:nvSpPr>
        <dsp:cNvPr id="0" name=""/>
        <dsp:cNvSpPr/>
      </dsp:nvSpPr>
      <dsp:spPr>
        <a:xfrm>
          <a:off x="2410502" y="3231111"/>
          <a:ext cx="2191365" cy="1314819"/>
        </a:xfrm>
        <a:prstGeom prst="rect">
          <a:avLst/>
        </a:prstGeom>
        <a:solidFill>
          <a:schemeClr val="accent2">
            <a:hueOff val="-1515791"/>
            <a:satOff val="-674"/>
            <a:lumOff val="705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DÁ EN LA DIANA PARA IDENTIFICAR EL TALENTO DE UN DOMINIO ESPECÍFICO O VARIOS EN LA PERSONA</a:t>
          </a:r>
        </a:p>
      </dsp:txBody>
      <dsp:txXfrm>
        <a:off x="2410502" y="3231111"/>
        <a:ext cx="2191365" cy="13148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8A21A-4FF7-4391-9A81-EDE84117AC91}">
      <dsp:nvSpPr>
        <dsp:cNvPr id="0" name=""/>
        <dsp:cNvSpPr/>
      </dsp:nvSpPr>
      <dsp:spPr>
        <a:xfrm rot="2561654">
          <a:off x="4516074" y="2553043"/>
          <a:ext cx="551338" cy="28476"/>
        </a:xfrm>
        <a:custGeom>
          <a:avLst/>
          <a:gdLst/>
          <a:ahLst/>
          <a:cxnLst/>
          <a:rect l="0" t="0" r="0" b="0"/>
          <a:pathLst>
            <a:path>
              <a:moveTo>
                <a:pt x="0" y="14238"/>
              </a:moveTo>
              <a:lnTo>
                <a:pt x="551338" y="14238"/>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C2B07E-0ADB-473F-AA77-21DC6E28CDD2}">
      <dsp:nvSpPr>
        <dsp:cNvPr id="0" name=""/>
        <dsp:cNvSpPr/>
      </dsp:nvSpPr>
      <dsp:spPr>
        <a:xfrm>
          <a:off x="4589131" y="1802655"/>
          <a:ext cx="612757" cy="28476"/>
        </a:xfrm>
        <a:custGeom>
          <a:avLst/>
          <a:gdLst/>
          <a:ahLst/>
          <a:cxnLst/>
          <a:rect l="0" t="0" r="0" b="0"/>
          <a:pathLst>
            <a:path>
              <a:moveTo>
                <a:pt x="0" y="14238"/>
              </a:moveTo>
              <a:lnTo>
                <a:pt x="612757" y="14238"/>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D09B8-2848-47E0-BAE8-6EFF1E05F0DC}">
      <dsp:nvSpPr>
        <dsp:cNvPr id="0" name=""/>
        <dsp:cNvSpPr/>
      </dsp:nvSpPr>
      <dsp:spPr>
        <a:xfrm rot="19038346">
          <a:off x="4516074" y="1052266"/>
          <a:ext cx="551338" cy="28476"/>
        </a:xfrm>
        <a:custGeom>
          <a:avLst/>
          <a:gdLst/>
          <a:ahLst/>
          <a:cxnLst/>
          <a:rect l="0" t="0" r="0" b="0"/>
          <a:pathLst>
            <a:path>
              <a:moveTo>
                <a:pt x="0" y="14238"/>
              </a:moveTo>
              <a:lnTo>
                <a:pt x="551338" y="14238"/>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408283-04F6-4F2C-B31E-ED979DF93B20}">
      <dsp:nvSpPr>
        <dsp:cNvPr id="0" name=""/>
        <dsp:cNvSpPr/>
      </dsp:nvSpPr>
      <dsp:spPr>
        <a:xfrm>
          <a:off x="3105904" y="944407"/>
          <a:ext cx="1744972" cy="174497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BB70B-F0F2-4C31-AACE-AA4147CB8475}">
      <dsp:nvSpPr>
        <dsp:cNvPr id="0" name=""/>
        <dsp:cNvSpPr/>
      </dsp:nvSpPr>
      <dsp:spPr>
        <a:xfrm>
          <a:off x="4855620" y="1113"/>
          <a:ext cx="1046983" cy="104698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rtl="0">
            <a:lnSpc>
              <a:spcPct val="90000"/>
            </a:lnSpc>
            <a:spcBef>
              <a:spcPct val="0"/>
            </a:spcBef>
            <a:spcAft>
              <a:spcPct val="35000"/>
            </a:spcAft>
            <a:buNone/>
          </a:pPr>
          <a:r>
            <a:rPr lang="en-US" sz="800" b="0" i="0" u="none" strike="noStrike" kern="1200" cap="none" baseline="0" noProof="0" dirty="0">
              <a:solidFill>
                <a:schemeClr val="bg1"/>
              </a:solidFill>
              <a:latin typeface="Avenir Next LT Pro"/>
            </a:rPr>
            <a:t>INTELIGENCIA CRISTALIZADA</a:t>
          </a:r>
        </a:p>
      </dsp:txBody>
      <dsp:txXfrm>
        <a:off x="5008947" y="154440"/>
        <a:ext cx="740329" cy="740329"/>
      </dsp:txXfrm>
    </dsp:sp>
    <dsp:sp modelId="{4261A63A-21A7-4362-94F5-0A95A411EF28}">
      <dsp:nvSpPr>
        <dsp:cNvPr id="0" name=""/>
        <dsp:cNvSpPr/>
      </dsp:nvSpPr>
      <dsp:spPr>
        <a:xfrm>
          <a:off x="6007302" y="1113"/>
          <a:ext cx="1570475" cy="104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US" sz="1800" kern="1200">
              <a:latin typeface="Avenir Next LT Pro" panose="020B0502020104020203"/>
            </a:rPr>
            <a:t>LÉXICO</a:t>
          </a:r>
          <a:endParaRPr lang="en-US" sz="1800" kern="1200"/>
        </a:p>
        <a:p>
          <a:pPr marL="171450" lvl="1" indent="-171450" algn="l" defTabSz="800100" rtl="0">
            <a:lnSpc>
              <a:spcPct val="90000"/>
            </a:lnSpc>
            <a:spcBef>
              <a:spcPct val="0"/>
            </a:spcBef>
            <a:spcAft>
              <a:spcPct val="15000"/>
            </a:spcAft>
            <a:buChar char="•"/>
          </a:pPr>
          <a:r>
            <a:rPr lang="en-US" sz="1800" kern="1200">
              <a:latin typeface="Avenir Next LT Pro" panose="020B0502020104020203"/>
            </a:rPr>
            <a:t>CULTURA GRAL</a:t>
          </a:r>
          <a:endParaRPr lang="en-US" sz="1800" kern="1200"/>
        </a:p>
      </dsp:txBody>
      <dsp:txXfrm>
        <a:off x="6007302" y="1113"/>
        <a:ext cx="1570475" cy="1046983"/>
      </dsp:txXfrm>
    </dsp:sp>
    <dsp:sp modelId="{34C86AB8-9B67-4DD9-A975-0C04DC12D143}">
      <dsp:nvSpPr>
        <dsp:cNvPr id="0" name=""/>
        <dsp:cNvSpPr/>
      </dsp:nvSpPr>
      <dsp:spPr>
        <a:xfrm>
          <a:off x="5201888" y="1293401"/>
          <a:ext cx="1046983" cy="104698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rtl="0">
            <a:lnSpc>
              <a:spcPct val="90000"/>
            </a:lnSpc>
            <a:spcBef>
              <a:spcPct val="0"/>
            </a:spcBef>
            <a:spcAft>
              <a:spcPct val="35000"/>
            </a:spcAft>
            <a:buNone/>
          </a:pPr>
          <a:r>
            <a:rPr lang="en-US" sz="800" kern="1200">
              <a:latin typeface="Avenir Next LT Pro" panose="020B0502020104020203"/>
            </a:rPr>
            <a:t>INTELIGENCIA FLUIDA</a:t>
          </a:r>
          <a:endParaRPr lang="en-US" sz="800" kern="1200"/>
        </a:p>
      </dsp:txBody>
      <dsp:txXfrm>
        <a:off x="5355215" y="1446728"/>
        <a:ext cx="740329" cy="740329"/>
      </dsp:txXfrm>
    </dsp:sp>
    <dsp:sp modelId="{B4DDB1A4-7694-419D-9242-33887C1CB9BF}">
      <dsp:nvSpPr>
        <dsp:cNvPr id="0" name=""/>
        <dsp:cNvSpPr/>
      </dsp:nvSpPr>
      <dsp:spPr>
        <a:xfrm>
          <a:off x="6353570" y="1293401"/>
          <a:ext cx="1570475" cy="104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US" sz="1800" kern="1200">
              <a:latin typeface="Avenir Next LT Pro" panose="020B0502020104020203"/>
            </a:rPr>
            <a:t>INDUCCIÓN</a:t>
          </a:r>
          <a:endParaRPr lang="en-US" sz="1800" kern="1200"/>
        </a:p>
        <a:p>
          <a:pPr marL="171450" lvl="1" indent="-171450" algn="l" defTabSz="800100">
            <a:lnSpc>
              <a:spcPct val="90000"/>
            </a:lnSpc>
            <a:spcBef>
              <a:spcPct val="0"/>
            </a:spcBef>
            <a:spcAft>
              <a:spcPct val="15000"/>
            </a:spcAft>
            <a:buChar char="•"/>
          </a:pPr>
          <a:r>
            <a:rPr lang="en-US" sz="1800" kern="1200">
              <a:latin typeface="Avenir Next LT Pro" panose="020B0502020104020203"/>
            </a:rPr>
            <a:t>DEDUCCIÓN</a:t>
          </a:r>
          <a:endParaRPr lang="en-US" sz="1800" kern="1200"/>
        </a:p>
      </dsp:txBody>
      <dsp:txXfrm>
        <a:off x="6353570" y="1293401"/>
        <a:ext cx="1570475" cy="1046983"/>
      </dsp:txXfrm>
    </dsp:sp>
    <dsp:sp modelId="{E0E9696E-E8AF-4496-9C3F-DE760576A5AD}">
      <dsp:nvSpPr>
        <dsp:cNvPr id="0" name=""/>
        <dsp:cNvSpPr/>
      </dsp:nvSpPr>
      <dsp:spPr>
        <a:xfrm>
          <a:off x="4855620" y="2585689"/>
          <a:ext cx="1046983" cy="104698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rtl="0">
            <a:lnSpc>
              <a:spcPct val="90000"/>
            </a:lnSpc>
            <a:spcBef>
              <a:spcPct val="0"/>
            </a:spcBef>
            <a:spcAft>
              <a:spcPct val="35000"/>
            </a:spcAft>
            <a:buNone/>
          </a:pPr>
          <a:r>
            <a:rPr lang="en-US" sz="800" kern="1200">
              <a:latin typeface="Avenir Next LT Pro" panose="020B0502020104020203"/>
            </a:rPr>
            <a:t>INTELIGENCIA VISUAL</a:t>
          </a:r>
          <a:endParaRPr lang="en-US" sz="800" kern="1200"/>
        </a:p>
      </dsp:txBody>
      <dsp:txXfrm>
        <a:off x="5008947" y="2739016"/>
        <a:ext cx="740329" cy="740329"/>
      </dsp:txXfrm>
    </dsp:sp>
    <dsp:sp modelId="{63B37492-DF71-4575-A3E9-953760BA4365}">
      <dsp:nvSpPr>
        <dsp:cNvPr id="0" name=""/>
        <dsp:cNvSpPr/>
      </dsp:nvSpPr>
      <dsp:spPr>
        <a:xfrm>
          <a:off x="6007302" y="2585689"/>
          <a:ext cx="1570475" cy="104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rtl="0">
            <a:lnSpc>
              <a:spcPct val="90000"/>
            </a:lnSpc>
            <a:spcBef>
              <a:spcPct val="0"/>
            </a:spcBef>
            <a:spcAft>
              <a:spcPct val="15000"/>
            </a:spcAft>
            <a:buChar char="•"/>
          </a:pPr>
          <a:r>
            <a:rPr lang="en-US" sz="1800" kern="1200">
              <a:latin typeface="Avenir Next LT Pro" panose="020B0502020104020203"/>
            </a:rPr>
            <a:t>RELACIÓN ESPACIAL</a:t>
          </a:r>
          <a:endParaRPr lang="en-US" sz="1800" kern="1200"/>
        </a:p>
        <a:p>
          <a:pPr marL="171450" lvl="1" indent="-171450" algn="l" defTabSz="800100" rtl="0">
            <a:lnSpc>
              <a:spcPct val="90000"/>
            </a:lnSpc>
            <a:spcBef>
              <a:spcPct val="0"/>
            </a:spcBef>
            <a:spcAft>
              <a:spcPct val="15000"/>
            </a:spcAft>
            <a:buChar char="•"/>
          </a:pPr>
          <a:r>
            <a:rPr lang="en-US" sz="1800" kern="1200">
              <a:latin typeface="Avenir Next LT Pro" panose="020B0502020104020203"/>
            </a:rPr>
            <a:t>ESCANEO VISUAL</a:t>
          </a:r>
          <a:endParaRPr lang="en-US" sz="1800" kern="1200"/>
        </a:p>
      </dsp:txBody>
      <dsp:txXfrm>
        <a:off x="6007302" y="2585689"/>
        <a:ext cx="1570475" cy="10469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38E13-8B46-444E-AEB3-7A8412FC6985}">
      <dsp:nvSpPr>
        <dsp:cNvPr id="0" name=""/>
        <dsp:cNvSpPr/>
      </dsp:nvSpPr>
      <dsp:spPr>
        <a:xfrm>
          <a:off x="0" y="160850"/>
          <a:ext cx="1186690" cy="712014"/>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u="none" strike="noStrike" kern="1200" cap="none" baseline="0" noProof="0" dirty="0">
              <a:solidFill>
                <a:schemeClr val="bg1"/>
              </a:solidFill>
              <a:latin typeface="Avenir Next LT Pro"/>
            </a:rPr>
            <a:t>SEMEJANZAS Y VOCABULARIO</a:t>
          </a:r>
        </a:p>
      </dsp:txBody>
      <dsp:txXfrm>
        <a:off x="0" y="160850"/>
        <a:ext cx="1186690" cy="712014"/>
      </dsp:txXfrm>
    </dsp:sp>
    <dsp:sp modelId="{C7CABFC4-C10E-4460-B6E2-14612BAA96B8}">
      <dsp:nvSpPr>
        <dsp:cNvPr id="0" name=""/>
        <dsp:cNvSpPr/>
      </dsp:nvSpPr>
      <dsp:spPr>
        <a:xfrm>
          <a:off x="1305359" y="160850"/>
          <a:ext cx="1186690" cy="712014"/>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Avenir Next LT Pro" panose="020B0502020104020203"/>
            </a:rPr>
            <a:t>CUBOS Y PUZZLES</a:t>
          </a:r>
          <a:endParaRPr lang="en-US" sz="1200" kern="1200"/>
        </a:p>
      </dsp:txBody>
      <dsp:txXfrm>
        <a:off x="1305359" y="160850"/>
        <a:ext cx="1186690" cy="712014"/>
      </dsp:txXfrm>
    </dsp:sp>
    <dsp:sp modelId="{429A5496-17BF-478A-8176-65FE5D371E09}">
      <dsp:nvSpPr>
        <dsp:cNvPr id="0" name=""/>
        <dsp:cNvSpPr/>
      </dsp:nvSpPr>
      <dsp:spPr>
        <a:xfrm>
          <a:off x="2610718" y="160850"/>
          <a:ext cx="1186690" cy="712014"/>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Avenir Next LT Pro" panose="020B0502020104020203"/>
            </a:rPr>
            <a:t>MATRICES Y BALANZAS</a:t>
          </a:r>
          <a:endParaRPr lang="en-US" sz="1200" kern="1200"/>
        </a:p>
      </dsp:txBody>
      <dsp:txXfrm>
        <a:off x="2610718" y="160850"/>
        <a:ext cx="1186690" cy="712014"/>
      </dsp:txXfrm>
    </dsp:sp>
    <dsp:sp modelId="{3A9ECB19-CC66-4BF6-84F6-EFE50B0562C3}">
      <dsp:nvSpPr>
        <dsp:cNvPr id="0" name=""/>
        <dsp:cNvSpPr/>
      </dsp:nvSpPr>
      <dsp:spPr>
        <a:xfrm>
          <a:off x="652679" y="991534"/>
          <a:ext cx="1186690" cy="712014"/>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Avenir Next LT Pro" panose="020B0502020104020203"/>
            </a:rPr>
            <a:t>DÍGITOS Y SPAM DE DIBUJOS</a:t>
          </a:r>
          <a:endParaRPr lang="en-US" sz="1200" kern="1200"/>
        </a:p>
      </dsp:txBody>
      <dsp:txXfrm>
        <a:off x="652679" y="991534"/>
        <a:ext cx="1186690" cy="712014"/>
      </dsp:txXfrm>
    </dsp:sp>
    <dsp:sp modelId="{E687CEC4-F243-41AB-81C7-15EFCC3F99F7}">
      <dsp:nvSpPr>
        <dsp:cNvPr id="0" name=""/>
        <dsp:cNvSpPr/>
      </dsp:nvSpPr>
      <dsp:spPr>
        <a:xfrm>
          <a:off x="1958039" y="991534"/>
          <a:ext cx="1186690" cy="712014"/>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Avenir Next LT Pro" panose="020B0502020104020203"/>
            </a:rPr>
            <a:t>CLAVES Y BÚSQUEDA DE SÍMBOLOS</a:t>
          </a:r>
          <a:endParaRPr lang="en-US" sz="1200" kern="1200"/>
        </a:p>
      </dsp:txBody>
      <dsp:txXfrm>
        <a:off x="1958039" y="991534"/>
        <a:ext cx="1186690" cy="7120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74300-E6E6-44F6-BCFA-40A3E3750A03}">
      <dsp:nvSpPr>
        <dsp:cNvPr id="0" name=""/>
        <dsp:cNvSpPr/>
      </dsp:nvSpPr>
      <dsp:spPr>
        <a:xfrm>
          <a:off x="334" y="2225"/>
          <a:ext cx="1303507" cy="782104"/>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venir Next LT Pro" panose="020B0502020104020203"/>
            </a:rPr>
            <a:t>COMPRENSIÓN VERBAL</a:t>
          </a:r>
          <a:endParaRPr lang="en-US" sz="1100" kern="1200"/>
        </a:p>
      </dsp:txBody>
      <dsp:txXfrm>
        <a:off x="334" y="2225"/>
        <a:ext cx="1303507" cy="782104"/>
      </dsp:txXfrm>
    </dsp:sp>
    <dsp:sp modelId="{63D2AFDA-0D19-4EF1-B815-33A4ABB5D7C9}">
      <dsp:nvSpPr>
        <dsp:cNvPr id="0" name=""/>
        <dsp:cNvSpPr/>
      </dsp:nvSpPr>
      <dsp:spPr>
        <a:xfrm>
          <a:off x="1434192" y="2225"/>
          <a:ext cx="1303507" cy="782104"/>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Avenir Next LT Pro" panose="020B0502020104020203"/>
            </a:rPr>
            <a:t>VISOESPACIAL</a:t>
          </a:r>
          <a:endParaRPr lang="en-US" sz="1100" kern="1200"/>
        </a:p>
      </dsp:txBody>
      <dsp:txXfrm>
        <a:off x="1434192" y="2225"/>
        <a:ext cx="1303507" cy="782104"/>
      </dsp:txXfrm>
    </dsp:sp>
    <dsp:sp modelId="{0749FBA4-0226-4076-8F46-6D7C96C181E7}">
      <dsp:nvSpPr>
        <dsp:cNvPr id="0" name=""/>
        <dsp:cNvSpPr/>
      </dsp:nvSpPr>
      <dsp:spPr>
        <a:xfrm>
          <a:off x="334" y="914680"/>
          <a:ext cx="1303507" cy="782104"/>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venir Next LT Pro" panose="020B0502020104020203"/>
            </a:rPr>
            <a:t>RAZONAMIENTO FLUIDO</a:t>
          </a:r>
          <a:endParaRPr lang="en-US" sz="1100" kern="1200"/>
        </a:p>
      </dsp:txBody>
      <dsp:txXfrm>
        <a:off x="334" y="914680"/>
        <a:ext cx="1303507" cy="782104"/>
      </dsp:txXfrm>
    </dsp:sp>
    <dsp:sp modelId="{641391C0-32D0-45C7-89CA-86F288303CC9}">
      <dsp:nvSpPr>
        <dsp:cNvPr id="0" name=""/>
        <dsp:cNvSpPr/>
      </dsp:nvSpPr>
      <dsp:spPr>
        <a:xfrm>
          <a:off x="1434192" y="914680"/>
          <a:ext cx="1303507" cy="782104"/>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venir Next LT Pro" panose="020B0502020104020203"/>
            </a:rPr>
            <a:t>MEMORIA DE TRABAJO</a:t>
          </a:r>
          <a:endParaRPr lang="en-US" sz="1100" kern="1200"/>
        </a:p>
      </dsp:txBody>
      <dsp:txXfrm>
        <a:off x="1434192" y="914680"/>
        <a:ext cx="1303507" cy="782104"/>
      </dsp:txXfrm>
    </dsp:sp>
    <dsp:sp modelId="{ECF43A9B-E31B-4ACA-985D-B5CBB7151099}">
      <dsp:nvSpPr>
        <dsp:cNvPr id="0" name=""/>
        <dsp:cNvSpPr/>
      </dsp:nvSpPr>
      <dsp:spPr>
        <a:xfrm>
          <a:off x="717263" y="1827135"/>
          <a:ext cx="1303507" cy="782104"/>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venir Next LT Pro" panose="020B0502020104020203"/>
            </a:rPr>
            <a:t>VELOCIDAD DE PROCESAMIENTO</a:t>
          </a:r>
          <a:endParaRPr lang="en-US" sz="1100" kern="1200"/>
        </a:p>
      </dsp:txBody>
      <dsp:txXfrm>
        <a:off x="717263" y="1827135"/>
        <a:ext cx="1303507" cy="7821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2AEA9-FF85-41A3-A96B-785DE80B44B1}">
      <dsp:nvSpPr>
        <dsp:cNvPr id="0" name=""/>
        <dsp:cNvSpPr/>
      </dsp:nvSpPr>
      <dsp:spPr>
        <a:xfrm>
          <a:off x="302" y="73535"/>
          <a:ext cx="1180535" cy="70832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Avenir Next LT Pro" panose="020B0502020104020203"/>
            </a:rPr>
            <a:t>RAZONAMIENTO</a:t>
          </a:r>
          <a:r>
            <a:rPr lang="en-US" sz="1000" b="0" i="0" u="none" strike="noStrike" kern="1200" cap="none" baseline="0" noProof="0">
              <a:latin typeface="Avenir Next LT Pro"/>
            </a:rPr>
            <a:t> CUANTITATIVO</a:t>
          </a:r>
          <a:endParaRPr lang="en-US" sz="1000" kern="1200"/>
        </a:p>
      </dsp:txBody>
      <dsp:txXfrm>
        <a:off x="302" y="73535"/>
        <a:ext cx="1180535" cy="708321"/>
      </dsp:txXfrm>
    </dsp:sp>
    <dsp:sp modelId="{94CC7020-80D2-45D9-8331-227AD1B0ED90}">
      <dsp:nvSpPr>
        <dsp:cNvPr id="0" name=""/>
        <dsp:cNvSpPr/>
      </dsp:nvSpPr>
      <dsp:spPr>
        <a:xfrm>
          <a:off x="1298891" y="73535"/>
          <a:ext cx="1180535" cy="70832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Avenir Next LT Pro" panose="020B0502020104020203"/>
            </a:rPr>
            <a:t>MEMORIA DE TRABAJO AUDITIVA</a:t>
          </a:r>
          <a:endParaRPr lang="en-US" sz="1000" kern="1200"/>
        </a:p>
      </dsp:txBody>
      <dsp:txXfrm>
        <a:off x="1298891" y="73535"/>
        <a:ext cx="1180535" cy="708321"/>
      </dsp:txXfrm>
    </dsp:sp>
    <dsp:sp modelId="{46F6637A-13B6-45D9-9DCD-8D8CCF80F5E7}">
      <dsp:nvSpPr>
        <dsp:cNvPr id="0" name=""/>
        <dsp:cNvSpPr/>
      </dsp:nvSpPr>
      <dsp:spPr>
        <a:xfrm>
          <a:off x="302" y="899910"/>
          <a:ext cx="1180535" cy="70832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Avenir Next LT Pro" panose="020B0502020104020203"/>
            </a:rPr>
            <a:t>NO VERBAL</a:t>
          </a:r>
          <a:endParaRPr lang="en-US" sz="1000" kern="1200"/>
        </a:p>
      </dsp:txBody>
      <dsp:txXfrm>
        <a:off x="302" y="899910"/>
        <a:ext cx="1180535" cy="708321"/>
      </dsp:txXfrm>
    </dsp:sp>
    <dsp:sp modelId="{D31B4575-35EF-4173-A781-53A6EB8EBF5A}">
      <dsp:nvSpPr>
        <dsp:cNvPr id="0" name=""/>
        <dsp:cNvSpPr/>
      </dsp:nvSpPr>
      <dsp:spPr>
        <a:xfrm>
          <a:off x="1298891" y="899910"/>
          <a:ext cx="1180535" cy="70832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latin typeface="Avenir Next LT Pro" panose="020B0502020104020203"/>
            </a:rPr>
            <a:t>COMPETENCIA COGNITIVA</a:t>
          </a:r>
        </a:p>
      </dsp:txBody>
      <dsp:txXfrm>
        <a:off x="1298891" y="899910"/>
        <a:ext cx="1180535" cy="708321"/>
      </dsp:txXfrm>
    </dsp:sp>
    <dsp:sp modelId="{80597B51-BA7F-49C2-A4D2-4232C2F0F4B4}">
      <dsp:nvSpPr>
        <dsp:cNvPr id="0" name=""/>
        <dsp:cNvSpPr/>
      </dsp:nvSpPr>
      <dsp:spPr>
        <a:xfrm>
          <a:off x="649596" y="1726285"/>
          <a:ext cx="1180535" cy="70832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latin typeface="Avenir Next LT Pro" panose="020B0502020104020203"/>
            </a:rPr>
            <a:t>CAPACIDAD GENERAL</a:t>
          </a:r>
          <a:endParaRPr lang="en-US" sz="1000" kern="1200"/>
        </a:p>
      </dsp:txBody>
      <dsp:txXfrm>
        <a:off x="649596" y="1726285"/>
        <a:ext cx="1180535" cy="708321"/>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444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745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845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205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016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884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912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344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718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65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626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8381418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diagramData" Target="../diagrams/data9.xml"/><Relationship Id="rId2" Type="http://schemas.openxmlformats.org/officeDocument/2006/relationships/diagramData" Target="../diagrams/data7.xml"/><Relationship Id="rId16" Type="http://schemas.microsoft.com/office/2007/relationships/diagramDrawing" Target="../diagrams/drawing9.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5" Type="http://schemas.openxmlformats.org/officeDocument/2006/relationships/diagramColors" Target="../diagrams/colors9.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AFC8E7-B951-4F3E-8DC7-CA7855AF8562}"/>
              </a:ext>
            </a:extLst>
          </p:cNvPr>
          <p:cNvPicPr>
            <a:picLocks noChangeAspect="1"/>
          </p:cNvPicPr>
          <p:nvPr/>
        </p:nvPicPr>
        <p:blipFill rotWithShape="1">
          <a:blip r:embed="rId2"/>
          <a:srcRect t="8873" r="-2" b="6729"/>
          <a:stretch/>
        </p:blipFill>
        <p:spPr>
          <a:xfrm>
            <a:off x="3" y="-22"/>
            <a:ext cx="12191997" cy="6858022"/>
          </a:xfrm>
          <a:prstGeom prst="rect">
            <a:avLst/>
          </a:prstGeom>
        </p:spPr>
      </p:pic>
      <p:sp>
        <p:nvSpPr>
          <p:cNvPr id="9" name="Rectangle 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096006" y="643467"/>
            <a:ext cx="5452529" cy="3569242"/>
          </a:xfrm>
        </p:spPr>
        <p:txBody>
          <a:bodyPr anchor="t">
            <a:normAutofit/>
          </a:bodyPr>
          <a:lstStyle/>
          <a:p>
            <a:pPr algn="r"/>
            <a:r>
              <a:rPr lang="en-US" sz="4800" dirty="0">
                <a:solidFill>
                  <a:schemeClr val="bg1"/>
                </a:solidFill>
              </a:rPr>
              <a:t>TEMA 4</a:t>
            </a:r>
          </a:p>
        </p:txBody>
      </p:sp>
      <p:sp>
        <p:nvSpPr>
          <p:cNvPr id="3" name="Subtitle 2"/>
          <p:cNvSpPr>
            <a:spLocks noGrp="1"/>
          </p:cNvSpPr>
          <p:nvPr>
            <p:ph type="subTitle" idx="1"/>
          </p:nvPr>
        </p:nvSpPr>
        <p:spPr>
          <a:xfrm>
            <a:off x="6099055" y="4553792"/>
            <a:ext cx="5449479" cy="1663493"/>
          </a:xfrm>
        </p:spPr>
        <p:txBody>
          <a:bodyPr anchor="b">
            <a:normAutofit/>
          </a:bodyPr>
          <a:lstStyle/>
          <a:p>
            <a:pPr algn="r"/>
            <a:r>
              <a:rPr lang="en-US" sz="2400" dirty="0">
                <a:solidFill>
                  <a:schemeClr val="bg1"/>
                </a:solidFill>
              </a:rPr>
              <a:t>EVALUACIÓN DE LA CAPACIDAD INTELECTUAL DEL ALUMNADO CON AACC</a:t>
            </a:r>
          </a:p>
        </p:txBody>
      </p:sp>
      <p:pic>
        <p:nvPicPr>
          <p:cNvPr id="5" name="Picture 5">
            <a:extLst>
              <a:ext uri="{FF2B5EF4-FFF2-40B4-BE49-F238E27FC236}">
                <a16:creationId xmlns:a16="http://schemas.microsoft.com/office/drawing/2014/main" id="{82914FB3-A17D-4F63-89DA-4F70BBDCFBC7}"/>
              </a:ext>
            </a:extLst>
          </p:cNvPr>
          <p:cNvPicPr>
            <a:picLocks noChangeAspect="1"/>
          </p:cNvPicPr>
          <p:nvPr/>
        </p:nvPicPr>
        <p:blipFill>
          <a:blip r:embed="rId3"/>
          <a:stretch>
            <a:fillRect/>
          </a:stretch>
        </p:blipFill>
        <p:spPr>
          <a:xfrm>
            <a:off x="5067146" y="6158066"/>
            <a:ext cx="1824191" cy="392061"/>
          </a:xfrm>
          <a:prstGeom prst="rect">
            <a:avLst/>
          </a:prstGeom>
        </p:spPr>
      </p:pic>
      <p:sp>
        <p:nvSpPr>
          <p:cNvPr id="7" name="TextBox 6">
            <a:extLst>
              <a:ext uri="{FF2B5EF4-FFF2-40B4-BE49-F238E27FC236}">
                <a16:creationId xmlns:a16="http://schemas.microsoft.com/office/drawing/2014/main" id="{35DD896C-52B7-4A9A-842E-9948D57C040E}"/>
              </a:ext>
            </a:extLst>
          </p:cNvPr>
          <p:cNvSpPr txBox="1"/>
          <p:nvPr/>
        </p:nvSpPr>
        <p:spPr>
          <a:xfrm>
            <a:off x="447368" y="6211528"/>
            <a:ext cx="29890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José María Jiménez López</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1F7A-20A9-4C9B-9943-E79F5B211FC6}"/>
              </a:ext>
            </a:extLst>
          </p:cNvPr>
          <p:cNvSpPr>
            <a:spLocks noGrp="1"/>
          </p:cNvSpPr>
          <p:nvPr>
            <p:ph type="title"/>
          </p:nvPr>
        </p:nvSpPr>
        <p:spPr/>
        <p:txBody>
          <a:bodyPr>
            <a:normAutofit/>
          </a:bodyPr>
          <a:lstStyle/>
          <a:p>
            <a:r>
              <a:rPr lang="en-US" sz="3200"/>
              <a:t>WISC V </a:t>
            </a:r>
            <a:br>
              <a:rPr lang="en-US" sz="3200" dirty="0"/>
            </a:br>
            <a:r>
              <a:rPr lang="en-US" sz="3200"/>
              <a:t>ESCALA WESCHLER DE INTELIGENCIA</a:t>
            </a:r>
          </a:p>
        </p:txBody>
      </p:sp>
      <p:graphicFrame>
        <p:nvGraphicFramePr>
          <p:cNvPr id="74" name="Diagram 74">
            <a:extLst>
              <a:ext uri="{FF2B5EF4-FFF2-40B4-BE49-F238E27FC236}">
                <a16:creationId xmlns:a16="http://schemas.microsoft.com/office/drawing/2014/main" id="{7EEE64E7-DE25-4068-A136-B33D354EEF95}"/>
              </a:ext>
            </a:extLst>
          </p:cNvPr>
          <p:cNvGraphicFramePr>
            <a:graphicFrameLocks noGrp="1"/>
          </p:cNvGraphicFramePr>
          <p:nvPr>
            <p:ph idx="1"/>
            <p:extLst>
              <p:ext uri="{D42A27DB-BD31-4B8C-83A1-F6EECF244321}">
                <p14:modId xmlns:p14="http://schemas.microsoft.com/office/powerpoint/2010/main" val="2523961173"/>
              </p:ext>
            </p:extLst>
          </p:nvPr>
        </p:nvGraphicFramePr>
        <p:xfrm>
          <a:off x="8136450" y="1889527"/>
          <a:ext cx="3797409" cy="1864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 name="TextBox 70">
            <a:extLst>
              <a:ext uri="{FF2B5EF4-FFF2-40B4-BE49-F238E27FC236}">
                <a16:creationId xmlns:a16="http://schemas.microsoft.com/office/drawing/2014/main" id="{A2C0C5C3-5412-435F-81E1-FA3CCE1E5B33}"/>
              </a:ext>
            </a:extLst>
          </p:cNvPr>
          <p:cNvSpPr txBox="1"/>
          <p:nvPr/>
        </p:nvSpPr>
        <p:spPr>
          <a:xfrm>
            <a:off x="371959" y="358785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ESCALA TOTAL</a:t>
            </a:r>
            <a:endParaRPr lang="en-US" dirty="0"/>
          </a:p>
        </p:txBody>
      </p:sp>
      <p:sp>
        <p:nvSpPr>
          <p:cNvPr id="72" name="TextBox 71">
            <a:extLst>
              <a:ext uri="{FF2B5EF4-FFF2-40B4-BE49-F238E27FC236}">
                <a16:creationId xmlns:a16="http://schemas.microsoft.com/office/drawing/2014/main" id="{77E47ECD-A296-4545-B0EF-77D3F20DCD07}"/>
              </a:ext>
            </a:extLst>
          </p:cNvPr>
          <p:cNvSpPr txBox="1"/>
          <p:nvPr/>
        </p:nvSpPr>
        <p:spPr>
          <a:xfrm>
            <a:off x="5616360" y="246503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ESCALAS PRIMARIAS</a:t>
            </a:r>
            <a:endParaRPr lang="en-US" dirty="0"/>
          </a:p>
        </p:txBody>
      </p:sp>
      <p:sp>
        <p:nvSpPr>
          <p:cNvPr id="73" name="TextBox 72">
            <a:extLst>
              <a:ext uri="{FF2B5EF4-FFF2-40B4-BE49-F238E27FC236}">
                <a16:creationId xmlns:a16="http://schemas.microsoft.com/office/drawing/2014/main" id="{CFD2A5AE-D0D6-4E1C-B27D-840F127E12B5}"/>
              </a:ext>
            </a:extLst>
          </p:cNvPr>
          <p:cNvSpPr txBox="1"/>
          <p:nvPr/>
        </p:nvSpPr>
        <p:spPr>
          <a:xfrm>
            <a:off x="5952963" y="460977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ESCALAS SECUNDARIAS</a:t>
            </a:r>
            <a:endParaRPr lang="en-US" dirty="0"/>
          </a:p>
        </p:txBody>
      </p:sp>
      <p:graphicFrame>
        <p:nvGraphicFramePr>
          <p:cNvPr id="100" name="Diagram 100">
            <a:extLst>
              <a:ext uri="{FF2B5EF4-FFF2-40B4-BE49-F238E27FC236}">
                <a16:creationId xmlns:a16="http://schemas.microsoft.com/office/drawing/2014/main" id="{F3F53592-CBCE-4A1A-A01B-D612B96A944E}"/>
              </a:ext>
            </a:extLst>
          </p:cNvPr>
          <p:cNvGraphicFramePr/>
          <p:nvPr>
            <p:extLst>
              <p:ext uri="{D42A27DB-BD31-4B8C-83A1-F6EECF244321}">
                <p14:modId xmlns:p14="http://schemas.microsoft.com/office/powerpoint/2010/main" val="2889488123"/>
              </p:ext>
            </p:extLst>
          </p:nvPr>
        </p:nvGraphicFramePr>
        <p:xfrm>
          <a:off x="2389322" y="2646335"/>
          <a:ext cx="2738034" cy="26114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0" name="Diagram 120">
            <a:extLst>
              <a:ext uri="{FF2B5EF4-FFF2-40B4-BE49-F238E27FC236}">
                <a16:creationId xmlns:a16="http://schemas.microsoft.com/office/drawing/2014/main" id="{25D8EA93-8ED4-4F12-A20D-8A08BE992604}"/>
              </a:ext>
            </a:extLst>
          </p:cNvPr>
          <p:cNvGraphicFramePr/>
          <p:nvPr>
            <p:extLst>
              <p:ext uri="{D42A27DB-BD31-4B8C-83A1-F6EECF244321}">
                <p14:modId xmlns:p14="http://schemas.microsoft.com/office/powerpoint/2010/main" val="3246216031"/>
              </p:ext>
            </p:extLst>
          </p:nvPr>
        </p:nvGraphicFramePr>
        <p:xfrm>
          <a:off x="7955796" y="4183251"/>
          <a:ext cx="2479729" cy="250814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94918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7EBFA24-229C-475C-A987-7C4962EA6F82}"/>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Misión y visión</a:t>
            </a:r>
          </a:p>
        </p:txBody>
      </p:sp>
      <p:sp>
        <p:nvSpPr>
          <p:cNvPr id="12"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9335CAF-C26E-460F-A438-64FA4148867E}"/>
              </a:ext>
            </a:extLst>
          </p:cNvPr>
          <p:cNvGraphicFramePr>
            <a:graphicFrameLocks noGrp="1"/>
          </p:cNvGraphicFramePr>
          <p:nvPr>
            <p:ph idx="1"/>
            <p:extLst>
              <p:ext uri="{D42A27DB-BD31-4B8C-83A1-F6EECF244321}">
                <p14:modId xmlns:p14="http://schemas.microsoft.com/office/powerpoint/2010/main" val="56758434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65643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04D62-B399-477B-BB92-9E93634937B9}"/>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CONTENIDOS ESENCIALES</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26A46BB-4DAE-4B3F-BFB6-75C6E0C7C880}"/>
              </a:ext>
            </a:extLst>
          </p:cNvPr>
          <p:cNvGraphicFramePr>
            <a:graphicFrameLocks noGrp="1"/>
          </p:cNvGraphicFramePr>
          <p:nvPr>
            <p:ph idx="1"/>
            <p:extLst>
              <p:ext uri="{D42A27DB-BD31-4B8C-83A1-F6EECF244321}">
                <p14:modId xmlns:p14="http://schemas.microsoft.com/office/powerpoint/2010/main" val="3039398725"/>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45857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EEFF024-059B-4993-A43B-337473703342}"/>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NIVEL DE EXPERTISE</a:t>
            </a:r>
          </a:p>
        </p:txBody>
      </p:sp>
      <p:sp>
        <p:nvSpPr>
          <p:cNvPr id="12"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BE040C6-1D5E-4970-8511-92462E0A4338}"/>
              </a:ext>
            </a:extLst>
          </p:cNvPr>
          <p:cNvGraphicFramePr>
            <a:graphicFrameLocks noGrp="1"/>
          </p:cNvGraphicFramePr>
          <p:nvPr>
            <p:ph idx="1"/>
            <p:extLst>
              <p:ext uri="{D42A27DB-BD31-4B8C-83A1-F6EECF244321}">
                <p14:modId xmlns:p14="http://schemas.microsoft.com/office/powerpoint/2010/main" val="216155571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504464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CB3F46-6B88-493F-8E24-50ECCBC1FA41}"/>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QUÉ SON Y QUÉ MIDEN LOS TEST DE INTELIGENCIA?</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02320B-BB04-46BA-B216-5ADFD2375C0F}"/>
              </a:ext>
            </a:extLst>
          </p:cNvPr>
          <p:cNvSpPr>
            <a:spLocks noGrp="1"/>
          </p:cNvSpPr>
          <p:nvPr>
            <p:ph idx="1"/>
          </p:nvPr>
        </p:nvSpPr>
        <p:spPr>
          <a:xfrm>
            <a:off x="5117586" y="1124998"/>
            <a:ext cx="6143248" cy="4608003"/>
          </a:xfrm>
        </p:spPr>
        <p:txBody>
          <a:bodyPr>
            <a:normAutofit/>
          </a:bodyPr>
          <a:lstStyle/>
          <a:p>
            <a:pPr marL="305435" indent="-305435"/>
            <a:r>
              <a:rPr lang="en-US" sz="2000"/>
              <a:t>SON UN CONJUNTO DE PRUEBAS MULTIDIMENSIONALES QUE MIDEN TODAS LAS APTITUDES DE LA PERSONA PARA OBTENER UN DATO COMPARADO CON LA MEDIA DE LA POBLACIÓN QUE NOS ORIENTA SOBRE SU NIVEL DE INTELIGENCIA</a:t>
            </a:r>
          </a:p>
          <a:p>
            <a:pPr marL="305435" indent="-305435"/>
            <a:r>
              <a:rPr lang="en-US" sz="2000"/>
              <a:t>SON DE APLICACIÓN INDIVIDUAL</a:t>
            </a:r>
          </a:p>
          <a:p>
            <a:pPr marL="305435" indent="-305435"/>
            <a:r>
              <a:rPr lang="en-US" sz="2000"/>
              <a:t>SON UN CONJUNTO DE SUBTEST</a:t>
            </a:r>
          </a:p>
        </p:txBody>
      </p:sp>
    </p:spTree>
    <p:extLst>
      <p:ext uri="{BB962C8B-B14F-4D97-AF65-F5344CB8AC3E}">
        <p14:creationId xmlns:p14="http://schemas.microsoft.com/office/powerpoint/2010/main" val="109401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12EB2-1327-43EE-90FE-C41ADD49F466}"/>
              </a:ext>
            </a:extLst>
          </p:cNvPr>
          <p:cNvSpPr>
            <a:spLocks noGrp="1"/>
          </p:cNvSpPr>
          <p:nvPr>
            <p:ph type="title"/>
          </p:nvPr>
        </p:nvSpPr>
        <p:spPr>
          <a:xfrm>
            <a:off x="746228" y="1037967"/>
            <a:ext cx="3054091" cy="4709131"/>
          </a:xfrm>
        </p:spPr>
        <p:txBody>
          <a:bodyPr anchor="ctr">
            <a:normAutofit/>
          </a:bodyPr>
          <a:lstStyle/>
          <a:p>
            <a:r>
              <a:rPr lang="en-US" sz="4000"/>
              <a:t>PRIMERA LENTE DEL MODELO TRIPARTITO DE PFEIFFER</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6D5A203-C97B-4EBC-BBA5-B76B50DEE20B}"/>
              </a:ext>
            </a:extLst>
          </p:cNvPr>
          <p:cNvGraphicFramePr>
            <a:graphicFrameLocks noGrp="1"/>
          </p:cNvGraphicFramePr>
          <p:nvPr>
            <p:ph idx="1"/>
            <p:extLst>
              <p:ext uri="{D42A27DB-BD31-4B8C-83A1-F6EECF244321}">
                <p14:modId xmlns:p14="http://schemas.microsoft.com/office/powerpoint/2010/main" val="383864039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708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EA3DE-BD9E-4299-B462-9EDB07B2B2F4}"/>
              </a:ext>
            </a:extLst>
          </p:cNvPr>
          <p:cNvSpPr>
            <a:spLocks noGrp="1"/>
          </p:cNvSpPr>
          <p:nvPr>
            <p:ph type="title"/>
          </p:nvPr>
        </p:nvSpPr>
        <p:spPr>
          <a:xfrm>
            <a:off x="746228" y="1037967"/>
            <a:ext cx="3054091" cy="4709131"/>
          </a:xfrm>
        </p:spPr>
        <p:txBody>
          <a:bodyPr anchor="ctr">
            <a:normAutofit/>
          </a:bodyPr>
          <a:lstStyle/>
          <a:p>
            <a:r>
              <a:rPr lang="en-US" sz="3600"/>
              <a:t>TALENT SEARCH (STANLEY)</a:t>
            </a:r>
          </a:p>
        </p:txBody>
      </p:sp>
      <p:sp>
        <p:nvSpPr>
          <p:cNvPr id="7"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9" name="Content Placeholder 2">
            <a:extLst>
              <a:ext uri="{FF2B5EF4-FFF2-40B4-BE49-F238E27FC236}">
                <a16:creationId xmlns:a16="http://schemas.microsoft.com/office/drawing/2014/main" id="{5A610681-4DE8-4063-8F7B-374A6A3D2919}"/>
              </a:ext>
            </a:extLst>
          </p:cNvPr>
          <p:cNvGraphicFramePr>
            <a:graphicFrameLocks noGrp="1"/>
          </p:cNvGraphicFramePr>
          <p:nvPr>
            <p:ph idx="1"/>
            <p:extLst>
              <p:ext uri="{D42A27DB-BD31-4B8C-83A1-F6EECF244321}">
                <p14:modId xmlns:p14="http://schemas.microsoft.com/office/powerpoint/2010/main" val="2725392381"/>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48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2315-1E03-4D32-AD57-D27C044D579D}"/>
              </a:ext>
            </a:extLst>
          </p:cNvPr>
          <p:cNvSpPr>
            <a:spLocks noGrp="1"/>
          </p:cNvSpPr>
          <p:nvPr>
            <p:ph type="title"/>
          </p:nvPr>
        </p:nvSpPr>
        <p:spPr/>
        <p:txBody>
          <a:bodyPr>
            <a:normAutofit/>
          </a:bodyPr>
          <a:lstStyle/>
          <a:p>
            <a:r>
              <a:rPr lang="en-US" sz="3600"/>
              <a:t>MODELO CHC</a:t>
            </a:r>
          </a:p>
        </p:txBody>
      </p:sp>
      <p:graphicFrame>
        <p:nvGraphicFramePr>
          <p:cNvPr id="6" name="Diagram 6">
            <a:extLst>
              <a:ext uri="{FF2B5EF4-FFF2-40B4-BE49-F238E27FC236}">
                <a16:creationId xmlns:a16="http://schemas.microsoft.com/office/drawing/2014/main" id="{CFFF6642-BCAA-4FC9-97CC-5F382F1BA0B1}"/>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44" name="TextBox 843">
            <a:extLst>
              <a:ext uri="{FF2B5EF4-FFF2-40B4-BE49-F238E27FC236}">
                <a16:creationId xmlns:a16="http://schemas.microsoft.com/office/drawing/2014/main" id="{0DB2F69F-95B3-414C-946C-E9D813EFA38E}"/>
              </a:ext>
            </a:extLst>
          </p:cNvPr>
          <p:cNvSpPr txBox="1"/>
          <p:nvPr/>
        </p:nvSpPr>
        <p:spPr>
          <a:xfrm>
            <a:off x="3891731" y="3695085"/>
            <a:ext cx="153874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INTELIG.</a:t>
            </a:r>
            <a:r>
              <a:rPr lang="en-US" dirty="0"/>
              <a:t> GENERAL</a:t>
            </a:r>
          </a:p>
          <a:p>
            <a:r>
              <a:rPr lang="en-US"/>
              <a:t>FACTOR G</a:t>
            </a:r>
            <a:endParaRPr lang="en-US" dirty="0"/>
          </a:p>
        </p:txBody>
      </p:sp>
    </p:spTree>
    <p:extLst>
      <p:ext uri="{BB962C8B-B14F-4D97-AF65-F5344CB8AC3E}">
        <p14:creationId xmlns:p14="http://schemas.microsoft.com/office/powerpoint/2010/main" val="276690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2B398-76D7-4408-B0F0-FB6713DD458E}"/>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TEST </a:t>
            </a:r>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25258F5-7CB4-4912-A32E-E2EDB21EDD6C}"/>
              </a:ext>
            </a:extLst>
          </p:cNvPr>
          <p:cNvSpPr txBox="1"/>
          <p:nvPr/>
        </p:nvSpPr>
        <p:spPr>
          <a:xfrm>
            <a:off x="8251722" y="1578076"/>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WISC V (6 A 16)</a:t>
            </a:r>
          </a:p>
          <a:p>
            <a:r>
              <a:rPr lang="en-US"/>
              <a:t>WIPPSI IV (3 A 6)</a:t>
            </a:r>
          </a:p>
          <a:p>
            <a:r>
              <a:rPr lang="en-US"/>
              <a:t>K-BIT</a:t>
            </a:r>
            <a:endParaRPr lang="en-US" dirty="0"/>
          </a:p>
          <a:p>
            <a:r>
              <a:rPr lang="en-US"/>
              <a:t>RIAS</a:t>
            </a:r>
          </a:p>
          <a:p>
            <a:r>
              <a:rPr lang="en-US"/>
              <a:t>BASS II</a:t>
            </a:r>
            <a:endParaRPr lang="en-US" dirty="0"/>
          </a:p>
          <a:p>
            <a:r>
              <a:rPr lang="en-US"/>
              <a:t>BADYG</a:t>
            </a:r>
          </a:p>
          <a:p>
            <a:r>
              <a:rPr lang="en-US"/>
              <a:t>BAT VII</a:t>
            </a:r>
          </a:p>
          <a:p>
            <a:r>
              <a:rPr lang="en-US"/>
              <a:t>ESCALA STANFORD BINET (AACC)</a:t>
            </a:r>
            <a:endParaRPr lang="en-US" dirty="0"/>
          </a:p>
          <a:p>
            <a:r>
              <a:rPr lang="en-US"/>
              <a:t>MATRICES Y RAVEN (ATENCIÓN A LA DIVERSIDAD)</a:t>
            </a:r>
            <a:endParaRPr lang="en-US" dirty="0"/>
          </a:p>
        </p:txBody>
      </p:sp>
    </p:spTree>
    <p:extLst>
      <p:ext uri="{BB962C8B-B14F-4D97-AF65-F5344CB8AC3E}">
        <p14:creationId xmlns:p14="http://schemas.microsoft.com/office/powerpoint/2010/main" val="9358702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3A2441"/>
      </a:dk2>
      <a:lt2>
        <a:srgbClr val="E2E8E6"/>
      </a:lt2>
      <a:accent1>
        <a:srgbClr val="E72972"/>
      </a:accent1>
      <a:accent2>
        <a:srgbClr val="D517AF"/>
      </a:accent2>
      <a:accent3>
        <a:srgbClr val="BD29E7"/>
      </a:accent3>
      <a:accent4>
        <a:srgbClr val="6E30D9"/>
      </a:accent4>
      <a:accent5>
        <a:srgbClr val="363FE8"/>
      </a:accent5>
      <a:accent6>
        <a:srgbClr val="1770D5"/>
      </a:accent6>
      <a:hlink>
        <a:srgbClr val="7469CD"/>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TEMA 4</vt:lpstr>
      <vt:lpstr>Misión y visión</vt:lpstr>
      <vt:lpstr>CONTENIDOS ESENCIALES</vt:lpstr>
      <vt:lpstr>NIVEL DE EXPERTISE</vt:lpstr>
      <vt:lpstr>QUÉ SON Y QUÉ MIDEN LOS TEST DE INTELIGENCIA?</vt:lpstr>
      <vt:lpstr>PRIMERA LENTE DEL MODELO TRIPARTITO DE PFEIFFER</vt:lpstr>
      <vt:lpstr>TALENT SEARCH (STANLEY)</vt:lpstr>
      <vt:lpstr>MODELO CHC</vt:lpstr>
      <vt:lpstr>TEST </vt:lpstr>
      <vt:lpstr>WISC V  ESCALA WESCHLER DE INTELIGENCIA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542</cp:revision>
  <dcterms:created xsi:type="dcterms:W3CDTF">2020-05-07T14:41:48Z</dcterms:created>
  <dcterms:modified xsi:type="dcterms:W3CDTF">2020-05-07T16:29:28Z</dcterms:modified>
</cp:coreProperties>
</file>