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7848B-4230-2C6A-9D2D-738CA1C49244}" v="3638" dt="2020-05-07T11:39:5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E19C2-89E4-4FC2-8603-3071AC92F1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8D5947-297F-46CF-9CF5-CA4F015FDEA1}">
      <dgm:prSet/>
      <dgm:spPr/>
      <dgm:t>
        <a:bodyPr/>
        <a:lstStyle/>
        <a:p>
          <a:r>
            <a:rPr lang="en-US"/>
            <a:t>CUESTIONARIOS PARA PADRES Y PROFESORES</a:t>
          </a:r>
        </a:p>
      </dgm:t>
    </dgm:pt>
    <dgm:pt modelId="{02A5FF53-9264-428B-A73B-730AF6ED716D}" type="parTrans" cxnId="{E2E5D718-5707-4314-8C9E-18620689BCD2}">
      <dgm:prSet/>
      <dgm:spPr/>
      <dgm:t>
        <a:bodyPr/>
        <a:lstStyle/>
        <a:p>
          <a:endParaRPr lang="en-US"/>
        </a:p>
      </dgm:t>
    </dgm:pt>
    <dgm:pt modelId="{94974F0D-4D00-41CE-8B0C-343C7C6BB228}" type="sibTrans" cxnId="{E2E5D718-5707-4314-8C9E-18620689BCD2}">
      <dgm:prSet/>
      <dgm:spPr/>
      <dgm:t>
        <a:bodyPr/>
        <a:lstStyle/>
        <a:p>
          <a:endParaRPr lang="en-US"/>
        </a:p>
      </dgm:t>
    </dgm:pt>
    <dgm:pt modelId="{B0EFA7EC-07DE-4A46-9BE7-A9E0AA62F44F}">
      <dgm:prSet/>
      <dgm:spPr/>
      <dgm:t>
        <a:bodyPr/>
        <a:lstStyle/>
        <a:p>
          <a:r>
            <a:rPr lang="en-US"/>
            <a:t>PRUEBAS INTELIGENCIA NO VERBAL</a:t>
          </a:r>
        </a:p>
      </dgm:t>
    </dgm:pt>
    <dgm:pt modelId="{71C7D996-32ED-4E52-AE1D-4FF67C79C522}" type="parTrans" cxnId="{1827CDC0-BFC5-4046-A735-575C3BCC04A9}">
      <dgm:prSet/>
      <dgm:spPr/>
      <dgm:t>
        <a:bodyPr/>
        <a:lstStyle/>
        <a:p>
          <a:endParaRPr lang="en-US"/>
        </a:p>
      </dgm:t>
    </dgm:pt>
    <dgm:pt modelId="{8460E27A-A4F5-494F-A99B-DB2EC705F0E9}" type="sibTrans" cxnId="{1827CDC0-BFC5-4046-A735-575C3BCC04A9}">
      <dgm:prSet/>
      <dgm:spPr/>
      <dgm:t>
        <a:bodyPr/>
        <a:lstStyle/>
        <a:p>
          <a:endParaRPr lang="en-US"/>
        </a:p>
      </dgm:t>
    </dgm:pt>
    <dgm:pt modelId="{D83286E2-D502-4CCD-821B-C72177631B20}">
      <dgm:prSet/>
      <dgm:spPr/>
      <dgm:t>
        <a:bodyPr/>
        <a:lstStyle/>
        <a:p>
          <a:r>
            <a:rPr lang="en-US"/>
            <a:t>EVALUACIÓN DE LA CREATIVIDAD</a:t>
          </a:r>
        </a:p>
      </dgm:t>
    </dgm:pt>
    <dgm:pt modelId="{381A41C2-D1CD-407F-BB19-846F3C1E7C37}" type="parTrans" cxnId="{D67098F1-6ECB-452A-BF3F-E49400758A83}">
      <dgm:prSet/>
      <dgm:spPr/>
      <dgm:t>
        <a:bodyPr/>
        <a:lstStyle/>
        <a:p>
          <a:endParaRPr lang="en-US"/>
        </a:p>
      </dgm:t>
    </dgm:pt>
    <dgm:pt modelId="{47DA9BA1-0E31-45BC-8AD2-C755CE968B07}" type="sibTrans" cxnId="{D67098F1-6ECB-452A-BF3F-E49400758A83}">
      <dgm:prSet/>
      <dgm:spPr/>
      <dgm:t>
        <a:bodyPr/>
        <a:lstStyle/>
        <a:p>
          <a:endParaRPr lang="en-US"/>
        </a:p>
      </dgm:t>
    </dgm:pt>
    <dgm:pt modelId="{E69D6412-106E-4AD0-9BC5-F2E33B3B5EFF}">
      <dgm:prSet/>
      <dgm:spPr/>
      <dgm:t>
        <a:bodyPr/>
        <a:lstStyle/>
        <a:p>
          <a:r>
            <a:rPr lang="en-US"/>
            <a:t>EVALUACIÓN BASADA EN PORFOLIOS</a:t>
          </a:r>
        </a:p>
      </dgm:t>
    </dgm:pt>
    <dgm:pt modelId="{F38F486F-E60C-4DDA-89C1-6193565C2FF9}" type="parTrans" cxnId="{BA82F8EC-9573-4AC2-ADC9-90C541A66E95}">
      <dgm:prSet/>
      <dgm:spPr/>
      <dgm:t>
        <a:bodyPr/>
        <a:lstStyle/>
        <a:p>
          <a:endParaRPr lang="en-US"/>
        </a:p>
      </dgm:t>
    </dgm:pt>
    <dgm:pt modelId="{E99A54C7-B89D-4209-BBE0-1E7A2A8FD03E}" type="sibTrans" cxnId="{BA82F8EC-9573-4AC2-ADC9-90C541A66E95}">
      <dgm:prSet/>
      <dgm:spPr/>
      <dgm:t>
        <a:bodyPr/>
        <a:lstStyle/>
        <a:p>
          <a:endParaRPr lang="en-US"/>
        </a:p>
      </dgm:t>
    </dgm:pt>
    <dgm:pt modelId="{63EA148E-F3B5-4235-9C42-194D52D41BA1}" type="pres">
      <dgm:prSet presAssocID="{F54E19C2-89E4-4FC2-8603-3071AC92F19D}" presName="linear" presStyleCnt="0">
        <dgm:presLayoutVars>
          <dgm:animLvl val="lvl"/>
          <dgm:resizeHandles val="exact"/>
        </dgm:presLayoutVars>
      </dgm:prSet>
      <dgm:spPr/>
    </dgm:pt>
    <dgm:pt modelId="{6F8590B9-E2B8-4A43-B16A-AB19CD786CF0}" type="pres">
      <dgm:prSet presAssocID="{CC8D5947-297F-46CF-9CF5-CA4F015FDE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BF091-9580-4CA5-9A13-9B72927FB4AC}" type="pres">
      <dgm:prSet presAssocID="{94974F0D-4D00-41CE-8B0C-343C7C6BB228}" presName="spacer" presStyleCnt="0"/>
      <dgm:spPr/>
    </dgm:pt>
    <dgm:pt modelId="{D5A83898-8BE0-466C-898B-90B0B769C8DD}" type="pres">
      <dgm:prSet presAssocID="{B0EFA7EC-07DE-4A46-9BE7-A9E0AA62F4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1BBBA0-5A5E-4D08-8BE6-F1F27920C663}" type="pres">
      <dgm:prSet presAssocID="{8460E27A-A4F5-494F-A99B-DB2EC705F0E9}" presName="spacer" presStyleCnt="0"/>
      <dgm:spPr/>
    </dgm:pt>
    <dgm:pt modelId="{4DA798B6-AA0A-45AB-9A4A-02BA0F70BC80}" type="pres">
      <dgm:prSet presAssocID="{D83286E2-D502-4CCD-821B-C72177631B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0A4F69-37F5-4580-9E23-05374EB0C8F3}" type="pres">
      <dgm:prSet presAssocID="{47DA9BA1-0E31-45BC-8AD2-C755CE968B07}" presName="spacer" presStyleCnt="0"/>
      <dgm:spPr/>
    </dgm:pt>
    <dgm:pt modelId="{1A05583F-597C-4E72-A87B-4A622A265B2F}" type="pres">
      <dgm:prSet presAssocID="{E69D6412-106E-4AD0-9BC5-F2E33B3B5E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E5D718-5707-4314-8C9E-18620689BCD2}" srcId="{F54E19C2-89E4-4FC2-8603-3071AC92F19D}" destId="{CC8D5947-297F-46CF-9CF5-CA4F015FDEA1}" srcOrd="0" destOrd="0" parTransId="{02A5FF53-9264-428B-A73B-730AF6ED716D}" sibTransId="{94974F0D-4D00-41CE-8B0C-343C7C6BB228}"/>
    <dgm:cxn modelId="{1440EC7F-1773-49B5-A425-B8456F14DF0A}" type="presOf" srcId="{D83286E2-D502-4CCD-821B-C72177631B20}" destId="{4DA798B6-AA0A-45AB-9A4A-02BA0F70BC80}" srcOrd="0" destOrd="0" presId="urn:microsoft.com/office/officeart/2005/8/layout/vList2"/>
    <dgm:cxn modelId="{C7836F88-E211-4548-A439-7EC242F23DCD}" type="presOf" srcId="{B0EFA7EC-07DE-4A46-9BE7-A9E0AA62F44F}" destId="{D5A83898-8BE0-466C-898B-90B0B769C8DD}" srcOrd="0" destOrd="0" presId="urn:microsoft.com/office/officeart/2005/8/layout/vList2"/>
    <dgm:cxn modelId="{F483E6AE-2A56-4C6F-B05A-579F1EF4FC83}" type="presOf" srcId="{F54E19C2-89E4-4FC2-8603-3071AC92F19D}" destId="{63EA148E-F3B5-4235-9C42-194D52D41BA1}" srcOrd="0" destOrd="0" presId="urn:microsoft.com/office/officeart/2005/8/layout/vList2"/>
    <dgm:cxn modelId="{0F6105B5-4285-4E2E-902F-936A99EFA1D9}" type="presOf" srcId="{E69D6412-106E-4AD0-9BC5-F2E33B3B5EFF}" destId="{1A05583F-597C-4E72-A87B-4A622A265B2F}" srcOrd="0" destOrd="0" presId="urn:microsoft.com/office/officeart/2005/8/layout/vList2"/>
    <dgm:cxn modelId="{EEFD8FC0-0044-461C-AC14-D27B6BD4ADCA}" type="presOf" srcId="{CC8D5947-297F-46CF-9CF5-CA4F015FDEA1}" destId="{6F8590B9-E2B8-4A43-B16A-AB19CD786CF0}" srcOrd="0" destOrd="0" presId="urn:microsoft.com/office/officeart/2005/8/layout/vList2"/>
    <dgm:cxn modelId="{1827CDC0-BFC5-4046-A735-575C3BCC04A9}" srcId="{F54E19C2-89E4-4FC2-8603-3071AC92F19D}" destId="{B0EFA7EC-07DE-4A46-9BE7-A9E0AA62F44F}" srcOrd="1" destOrd="0" parTransId="{71C7D996-32ED-4E52-AE1D-4FF67C79C522}" sibTransId="{8460E27A-A4F5-494F-A99B-DB2EC705F0E9}"/>
    <dgm:cxn modelId="{BA82F8EC-9573-4AC2-ADC9-90C541A66E95}" srcId="{F54E19C2-89E4-4FC2-8603-3071AC92F19D}" destId="{E69D6412-106E-4AD0-9BC5-F2E33B3B5EFF}" srcOrd="3" destOrd="0" parTransId="{F38F486F-E60C-4DDA-89C1-6193565C2FF9}" sibTransId="{E99A54C7-B89D-4209-BBE0-1E7A2A8FD03E}"/>
    <dgm:cxn modelId="{D67098F1-6ECB-452A-BF3F-E49400758A83}" srcId="{F54E19C2-89E4-4FC2-8603-3071AC92F19D}" destId="{D83286E2-D502-4CCD-821B-C72177631B20}" srcOrd="2" destOrd="0" parTransId="{381A41C2-D1CD-407F-BB19-846F3C1E7C37}" sibTransId="{47DA9BA1-0E31-45BC-8AD2-C755CE968B07}"/>
    <dgm:cxn modelId="{9AF2A76F-9A71-4DFB-B35C-6185338A9A43}" type="presParOf" srcId="{63EA148E-F3B5-4235-9C42-194D52D41BA1}" destId="{6F8590B9-E2B8-4A43-B16A-AB19CD786CF0}" srcOrd="0" destOrd="0" presId="urn:microsoft.com/office/officeart/2005/8/layout/vList2"/>
    <dgm:cxn modelId="{D1BC27DF-D7B6-4B85-B9AA-33AAB860BC8B}" type="presParOf" srcId="{63EA148E-F3B5-4235-9C42-194D52D41BA1}" destId="{D31BF091-9580-4CA5-9A13-9B72927FB4AC}" srcOrd="1" destOrd="0" presId="urn:microsoft.com/office/officeart/2005/8/layout/vList2"/>
    <dgm:cxn modelId="{FEC39147-11EC-4E1D-BF4D-00D5FA69F621}" type="presParOf" srcId="{63EA148E-F3B5-4235-9C42-194D52D41BA1}" destId="{D5A83898-8BE0-466C-898B-90B0B769C8DD}" srcOrd="2" destOrd="0" presId="urn:microsoft.com/office/officeart/2005/8/layout/vList2"/>
    <dgm:cxn modelId="{378F3063-149E-4AAA-8A84-1B03AC0B528D}" type="presParOf" srcId="{63EA148E-F3B5-4235-9C42-194D52D41BA1}" destId="{631BBBA0-5A5E-4D08-8BE6-F1F27920C663}" srcOrd="3" destOrd="0" presId="urn:microsoft.com/office/officeart/2005/8/layout/vList2"/>
    <dgm:cxn modelId="{D661D586-A507-433A-8A31-B2BB9471EFED}" type="presParOf" srcId="{63EA148E-F3B5-4235-9C42-194D52D41BA1}" destId="{4DA798B6-AA0A-45AB-9A4A-02BA0F70BC80}" srcOrd="4" destOrd="0" presId="urn:microsoft.com/office/officeart/2005/8/layout/vList2"/>
    <dgm:cxn modelId="{8B6D7E64-F148-4F40-AEFA-CFBD53DE12CB}" type="presParOf" srcId="{63EA148E-F3B5-4235-9C42-194D52D41BA1}" destId="{AA0A4F69-37F5-4580-9E23-05374EB0C8F3}" srcOrd="5" destOrd="0" presId="urn:microsoft.com/office/officeart/2005/8/layout/vList2"/>
    <dgm:cxn modelId="{70B5B5CE-93F0-4DE5-A1F6-0C307E78643B}" type="presParOf" srcId="{63EA148E-F3B5-4235-9C42-194D52D41BA1}" destId="{1A05583F-597C-4E72-A87B-4A622A265B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73498-E0F2-4BE8-BD85-89FF1BBBEA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B2FB5A-0379-4150-A7B5-23E85EF3A49A}">
      <dgm:prSet/>
      <dgm:spPr/>
      <dgm:t>
        <a:bodyPr/>
        <a:lstStyle/>
        <a:p>
          <a:r>
            <a:rPr lang="en-US"/>
            <a:t>SON AQUELLAS HERRAMIENTAS DE EVALUACIÓN QUE ESTIMULAN LA PARTICIPACIÓN ACTIVA DE LOS PROFESORES EN EL PROCESO, LES HACE SENTIRSE PERTENECIENTES Y PRODUCE UN ACOMPAÑAMIENTO EN EL AULA, EN EL CENTRO Y EN LA CASA DEL ALUMNADO CON AACC.</a:t>
          </a:r>
        </a:p>
      </dgm:t>
    </dgm:pt>
    <dgm:pt modelId="{5506D59C-B554-438A-B80E-5DB4AD5B24CA}" type="parTrans" cxnId="{911059E2-D6AC-4E38-BF5D-95310A7F34D9}">
      <dgm:prSet/>
      <dgm:spPr/>
      <dgm:t>
        <a:bodyPr/>
        <a:lstStyle/>
        <a:p>
          <a:endParaRPr lang="en-US"/>
        </a:p>
      </dgm:t>
    </dgm:pt>
    <dgm:pt modelId="{4AF0541E-9E7F-4F55-889B-B47FF395C7AB}" type="sibTrans" cxnId="{911059E2-D6AC-4E38-BF5D-95310A7F34D9}">
      <dgm:prSet/>
      <dgm:spPr/>
      <dgm:t>
        <a:bodyPr/>
        <a:lstStyle/>
        <a:p>
          <a:endParaRPr lang="en-US"/>
        </a:p>
      </dgm:t>
    </dgm:pt>
    <dgm:pt modelId="{AADE98E0-8B07-4272-B92F-75669C558073}">
      <dgm:prSet/>
      <dgm:spPr/>
      <dgm:t>
        <a:bodyPr/>
        <a:lstStyle/>
        <a:p>
          <a:r>
            <a:rPr lang="en-US"/>
            <a:t>DOS OPCIONES DE PUESTA EN MARCHA, LA PRIMERA POR PARTE DEL DEPARTAMENTO DE ORIENTACIÓN DEL CENTRO (PROGRAMA DE IDENTIFICACIÓN) Y LA SEGUNDA POR CRITERIO DEL DOCENTE PARA PEDIR UNA EVALUACIÓN AL D.O. CON DATOS OBJETIVOS.</a:t>
          </a:r>
        </a:p>
      </dgm:t>
    </dgm:pt>
    <dgm:pt modelId="{22C205B9-7088-4254-88C8-AD97F447DCA9}" type="parTrans" cxnId="{67921118-1A99-4C88-9B0A-5AEA4EB0DAD0}">
      <dgm:prSet/>
      <dgm:spPr/>
      <dgm:t>
        <a:bodyPr/>
        <a:lstStyle/>
        <a:p>
          <a:endParaRPr lang="en-US"/>
        </a:p>
      </dgm:t>
    </dgm:pt>
    <dgm:pt modelId="{91CAD27C-3ED1-4260-AC83-62054D855AE5}" type="sibTrans" cxnId="{67921118-1A99-4C88-9B0A-5AEA4EB0DAD0}">
      <dgm:prSet/>
      <dgm:spPr/>
      <dgm:t>
        <a:bodyPr/>
        <a:lstStyle/>
        <a:p>
          <a:endParaRPr lang="en-US"/>
        </a:p>
      </dgm:t>
    </dgm:pt>
    <dgm:pt modelId="{CEBA8F15-9BCE-459F-A1CB-06D0B50B7AF0}" type="pres">
      <dgm:prSet presAssocID="{5DA73498-E0F2-4BE8-BD85-89FF1BBBEADF}" presName="root" presStyleCnt="0">
        <dgm:presLayoutVars>
          <dgm:dir/>
          <dgm:resizeHandles val="exact"/>
        </dgm:presLayoutVars>
      </dgm:prSet>
      <dgm:spPr/>
    </dgm:pt>
    <dgm:pt modelId="{490C8941-87B0-43C7-A3E4-ABC96055F3BA}" type="pres">
      <dgm:prSet presAssocID="{91B2FB5A-0379-4150-A7B5-23E85EF3A49A}" presName="compNode" presStyleCnt="0"/>
      <dgm:spPr/>
    </dgm:pt>
    <dgm:pt modelId="{B3E43B0A-F1FD-4188-B0FA-88F9FDD9AFA8}" type="pres">
      <dgm:prSet presAssocID="{91B2FB5A-0379-4150-A7B5-23E85EF3A49A}" presName="bgRect" presStyleLbl="bgShp" presStyleIdx="0" presStyleCnt="2"/>
      <dgm:spPr/>
    </dgm:pt>
    <dgm:pt modelId="{26F9091A-1BB9-4503-A62D-7687228AD891}" type="pres">
      <dgm:prSet presAssocID="{91B2FB5A-0379-4150-A7B5-23E85EF3A4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B82F1C-6343-4BAD-A76C-B13325068983}" type="pres">
      <dgm:prSet presAssocID="{91B2FB5A-0379-4150-A7B5-23E85EF3A49A}" presName="spaceRect" presStyleCnt="0"/>
      <dgm:spPr/>
    </dgm:pt>
    <dgm:pt modelId="{F4B639F0-6011-45FE-AB09-9622B5D40CCF}" type="pres">
      <dgm:prSet presAssocID="{91B2FB5A-0379-4150-A7B5-23E85EF3A49A}" presName="parTx" presStyleLbl="revTx" presStyleIdx="0" presStyleCnt="2">
        <dgm:presLayoutVars>
          <dgm:chMax val="0"/>
          <dgm:chPref val="0"/>
        </dgm:presLayoutVars>
      </dgm:prSet>
      <dgm:spPr/>
    </dgm:pt>
    <dgm:pt modelId="{070E270D-1A23-4956-B2CB-C7C27F5AE7BA}" type="pres">
      <dgm:prSet presAssocID="{4AF0541E-9E7F-4F55-889B-B47FF395C7AB}" presName="sibTrans" presStyleCnt="0"/>
      <dgm:spPr/>
    </dgm:pt>
    <dgm:pt modelId="{0D85A595-D335-49D5-AD68-A853B3356784}" type="pres">
      <dgm:prSet presAssocID="{AADE98E0-8B07-4272-B92F-75669C558073}" presName="compNode" presStyleCnt="0"/>
      <dgm:spPr/>
    </dgm:pt>
    <dgm:pt modelId="{E7AA3226-A7A7-466C-BFE9-54AF7D967976}" type="pres">
      <dgm:prSet presAssocID="{AADE98E0-8B07-4272-B92F-75669C558073}" presName="bgRect" presStyleLbl="bgShp" presStyleIdx="1" presStyleCnt="2"/>
      <dgm:spPr/>
    </dgm:pt>
    <dgm:pt modelId="{57C42791-3984-4224-8647-EF943CC752DC}" type="pres">
      <dgm:prSet presAssocID="{AADE98E0-8B07-4272-B92F-75669C5580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83D6E6A0-8F3C-4367-931E-4F85917558CD}" type="pres">
      <dgm:prSet presAssocID="{AADE98E0-8B07-4272-B92F-75669C558073}" presName="spaceRect" presStyleCnt="0"/>
      <dgm:spPr/>
    </dgm:pt>
    <dgm:pt modelId="{5F9B93B2-929E-4A94-AD46-22722FEC8173}" type="pres">
      <dgm:prSet presAssocID="{AADE98E0-8B07-4272-B92F-75669C5580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8C3F08-154C-4A46-A47F-C75D4BF48CD2}" type="presOf" srcId="{AADE98E0-8B07-4272-B92F-75669C558073}" destId="{5F9B93B2-929E-4A94-AD46-22722FEC8173}" srcOrd="0" destOrd="0" presId="urn:microsoft.com/office/officeart/2018/2/layout/IconVerticalSolidList"/>
    <dgm:cxn modelId="{67921118-1A99-4C88-9B0A-5AEA4EB0DAD0}" srcId="{5DA73498-E0F2-4BE8-BD85-89FF1BBBEADF}" destId="{AADE98E0-8B07-4272-B92F-75669C558073}" srcOrd="1" destOrd="0" parTransId="{22C205B9-7088-4254-88C8-AD97F447DCA9}" sibTransId="{91CAD27C-3ED1-4260-AC83-62054D855AE5}"/>
    <dgm:cxn modelId="{3541B746-A970-40EE-8127-7BA93A0A7669}" type="presOf" srcId="{5DA73498-E0F2-4BE8-BD85-89FF1BBBEADF}" destId="{CEBA8F15-9BCE-459F-A1CB-06D0B50B7AF0}" srcOrd="0" destOrd="0" presId="urn:microsoft.com/office/officeart/2018/2/layout/IconVerticalSolidList"/>
    <dgm:cxn modelId="{769726A0-B701-464B-8EC8-705974855479}" type="presOf" srcId="{91B2FB5A-0379-4150-A7B5-23E85EF3A49A}" destId="{F4B639F0-6011-45FE-AB09-9622B5D40CCF}" srcOrd="0" destOrd="0" presId="urn:microsoft.com/office/officeart/2018/2/layout/IconVerticalSolidList"/>
    <dgm:cxn modelId="{911059E2-D6AC-4E38-BF5D-95310A7F34D9}" srcId="{5DA73498-E0F2-4BE8-BD85-89FF1BBBEADF}" destId="{91B2FB5A-0379-4150-A7B5-23E85EF3A49A}" srcOrd="0" destOrd="0" parTransId="{5506D59C-B554-438A-B80E-5DB4AD5B24CA}" sibTransId="{4AF0541E-9E7F-4F55-889B-B47FF395C7AB}"/>
    <dgm:cxn modelId="{A9A639EA-7ED3-4D3B-B45C-64248182A1EF}" type="presParOf" srcId="{CEBA8F15-9BCE-459F-A1CB-06D0B50B7AF0}" destId="{490C8941-87B0-43C7-A3E4-ABC96055F3BA}" srcOrd="0" destOrd="0" presId="urn:microsoft.com/office/officeart/2018/2/layout/IconVerticalSolidList"/>
    <dgm:cxn modelId="{F673AF34-00A0-4FCD-87BE-E6A60483BCD6}" type="presParOf" srcId="{490C8941-87B0-43C7-A3E4-ABC96055F3BA}" destId="{B3E43B0A-F1FD-4188-B0FA-88F9FDD9AFA8}" srcOrd="0" destOrd="0" presId="urn:microsoft.com/office/officeart/2018/2/layout/IconVerticalSolidList"/>
    <dgm:cxn modelId="{C499C3DB-D811-4C15-9EB8-5D67F979815A}" type="presParOf" srcId="{490C8941-87B0-43C7-A3E4-ABC96055F3BA}" destId="{26F9091A-1BB9-4503-A62D-7687228AD891}" srcOrd="1" destOrd="0" presId="urn:microsoft.com/office/officeart/2018/2/layout/IconVerticalSolidList"/>
    <dgm:cxn modelId="{0D03FE98-7425-4C0A-B68B-65A343ADED6F}" type="presParOf" srcId="{490C8941-87B0-43C7-A3E4-ABC96055F3BA}" destId="{D8B82F1C-6343-4BAD-A76C-B13325068983}" srcOrd="2" destOrd="0" presId="urn:microsoft.com/office/officeart/2018/2/layout/IconVerticalSolidList"/>
    <dgm:cxn modelId="{7BA82D73-A8CA-4B45-A529-BCDB12CF8924}" type="presParOf" srcId="{490C8941-87B0-43C7-A3E4-ABC96055F3BA}" destId="{F4B639F0-6011-45FE-AB09-9622B5D40CCF}" srcOrd="3" destOrd="0" presId="urn:microsoft.com/office/officeart/2018/2/layout/IconVerticalSolidList"/>
    <dgm:cxn modelId="{2C10BCA3-6B65-4A06-9A28-EBA2A0720191}" type="presParOf" srcId="{CEBA8F15-9BCE-459F-A1CB-06D0B50B7AF0}" destId="{070E270D-1A23-4956-B2CB-C7C27F5AE7BA}" srcOrd="1" destOrd="0" presId="urn:microsoft.com/office/officeart/2018/2/layout/IconVerticalSolidList"/>
    <dgm:cxn modelId="{6CEA7DFF-C6A5-443F-B4F8-445A893F8B79}" type="presParOf" srcId="{CEBA8F15-9BCE-459F-A1CB-06D0B50B7AF0}" destId="{0D85A595-D335-49D5-AD68-A853B3356784}" srcOrd="2" destOrd="0" presId="urn:microsoft.com/office/officeart/2018/2/layout/IconVerticalSolidList"/>
    <dgm:cxn modelId="{42999451-BC47-479C-806E-4E9C6A4E7D87}" type="presParOf" srcId="{0D85A595-D335-49D5-AD68-A853B3356784}" destId="{E7AA3226-A7A7-466C-BFE9-54AF7D967976}" srcOrd="0" destOrd="0" presId="urn:microsoft.com/office/officeart/2018/2/layout/IconVerticalSolidList"/>
    <dgm:cxn modelId="{8C3CBEF1-E8E3-481E-8271-09FDD9CAFA55}" type="presParOf" srcId="{0D85A595-D335-49D5-AD68-A853B3356784}" destId="{57C42791-3984-4224-8647-EF943CC752DC}" srcOrd="1" destOrd="0" presId="urn:microsoft.com/office/officeart/2018/2/layout/IconVerticalSolidList"/>
    <dgm:cxn modelId="{0BD222AF-E990-490B-8759-546A4463BE92}" type="presParOf" srcId="{0D85A595-D335-49D5-AD68-A853B3356784}" destId="{83D6E6A0-8F3C-4367-931E-4F85917558CD}" srcOrd="2" destOrd="0" presId="urn:microsoft.com/office/officeart/2018/2/layout/IconVerticalSolidList"/>
    <dgm:cxn modelId="{505B93EC-40C1-4ABF-8DF2-2A489C58B409}" type="presParOf" srcId="{0D85A595-D335-49D5-AD68-A853B3356784}" destId="{5F9B93B2-929E-4A94-AD46-22722FEC81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9EDF3B-3311-4C02-9644-2D0E9D287A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42E7AD-54BE-40F7-AE96-C98A03D4BE45}">
      <dgm:prSet/>
      <dgm:spPr/>
      <dgm:t>
        <a:bodyPr/>
        <a:lstStyle/>
        <a:p>
          <a:r>
            <a:rPr lang="en-US"/>
            <a:t>CUESTIONARIO DE ROGERS</a:t>
          </a:r>
        </a:p>
      </dgm:t>
    </dgm:pt>
    <dgm:pt modelId="{FD27229F-4B00-4C7B-969A-09CA5AF32870}" type="parTrans" cxnId="{D9EC7ABE-0919-478D-8ACD-B5B026571ACA}">
      <dgm:prSet/>
      <dgm:spPr/>
      <dgm:t>
        <a:bodyPr/>
        <a:lstStyle/>
        <a:p>
          <a:endParaRPr lang="en-US"/>
        </a:p>
      </dgm:t>
    </dgm:pt>
    <dgm:pt modelId="{C32CC688-5F10-4E47-BF08-7274C4801C09}" type="sibTrans" cxnId="{D9EC7ABE-0919-478D-8ACD-B5B026571ACA}">
      <dgm:prSet/>
      <dgm:spPr/>
      <dgm:t>
        <a:bodyPr/>
        <a:lstStyle/>
        <a:p>
          <a:endParaRPr lang="en-US"/>
        </a:p>
      </dgm:t>
    </dgm:pt>
    <dgm:pt modelId="{01B4604F-651F-4D4A-BFA8-AA81C407EAD8}">
      <dgm:prSet/>
      <dgm:spPr/>
      <dgm:t>
        <a:bodyPr/>
        <a:lstStyle/>
        <a:p>
          <a:r>
            <a:rPr lang="en-US"/>
            <a:t>ESCALAS RENZULLI</a:t>
          </a:r>
        </a:p>
      </dgm:t>
    </dgm:pt>
    <dgm:pt modelId="{3656B26A-2EF3-44B5-A6A7-B833F28FB830}" type="parTrans" cxnId="{A21F5B03-E0CF-4B0D-9D40-61A4DB3FC4AD}">
      <dgm:prSet/>
      <dgm:spPr/>
      <dgm:t>
        <a:bodyPr/>
        <a:lstStyle/>
        <a:p>
          <a:endParaRPr lang="en-US"/>
        </a:p>
      </dgm:t>
    </dgm:pt>
    <dgm:pt modelId="{D0B90C0F-BFD0-4AFA-B4D8-B811EA9B15D6}" type="sibTrans" cxnId="{A21F5B03-E0CF-4B0D-9D40-61A4DB3FC4AD}">
      <dgm:prSet/>
      <dgm:spPr/>
      <dgm:t>
        <a:bodyPr/>
        <a:lstStyle/>
        <a:p>
          <a:endParaRPr lang="en-US"/>
        </a:p>
      </dgm:t>
    </dgm:pt>
    <dgm:pt modelId="{4BC0CD36-FF6D-4541-935C-63CAA5845E3E}">
      <dgm:prSet/>
      <dgm:spPr/>
      <dgm:t>
        <a:bodyPr/>
        <a:lstStyle/>
        <a:p>
          <a:r>
            <a:rPr lang="en-US"/>
            <a:t>GIFTED RATING SCALES DE PFEIFFER</a:t>
          </a:r>
        </a:p>
      </dgm:t>
    </dgm:pt>
    <dgm:pt modelId="{BA63DAAA-6E94-49DF-AEC3-BD094938C0D4}" type="parTrans" cxnId="{FA43A6AC-C81E-4654-A844-868016C27DCE}">
      <dgm:prSet/>
      <dgm:spPr/>
      <dgm:t>
        <a:bodyPr/>
        <a:lstStyle/>
        <a:p>
          <a:endParaRPr lang="en-US"/>
        </a:p>
      </dgm:t>
    </dgm:pt>
    <dgm:pt modelId="{131F7280-484A-4EBF-896F-01AE834BDD26}" type="sibTrans" cxnId="{FA43A6AC-C81E-4654-A844-868016C27DCE}">
      <dgm:prSet/>
      <dgm:spPr/>
      <dgm:t>
        <a:bodyPr/>
        <a:lstStyle/>
        <a:p>
          <a:endParaRPr lang="en-US"/>
        </a:p>
      </dgm:t>
    </dgm:pt>
    <dgm:pt modelId="{B54B8863-2A84-4E1A-AAFD-999BD6E0A62C}" type="pres">
      <dgm:prSet presAssocID="{759EDF3B-3311-4C02-9644-2D0E9D287AC6}" presName="root" presStyleCnt="0">
        <dgm:presLayoutVars>
          <dgm:dir/>
          <dgm:resizeHandles val="exact"/>
        </dgm:presLayoutVars>
      </dgm:prSet>
      <dgm:spPr/>
    </dgm:pt>
    <dgm:pt modelId="{EFD766BE-706E-4C50-957D-55E7F9437285}" type="pres">
      <dgm:prSet presAssocID="{A842E7AD-54BE-40F7-AE96-C98A03D4BE45}" presName="compNode" presStyleCnt="0"/>
      <dgm:spPr/>
    </dgm:pt>
    <dgm:pt modelId="{4F4E9E39-7D74-4F11-81E3-576328BF5251}" type="pres">
      <dgm:prSet presAssocID="{A842E7AD-54BE-40F7-AE96-C98A03D4BE45}" presName="bgRect" presStyleLbl="bgShp" presStyleIdx="0" presStyleCnt="3"/>
      <dgm:spPr/>
    </dgm:pt>
    <dgm:pt modelId="{022B9B32-1907-4DFB-B916-4ADCAD9750E7}" type="pres">
      <dgm:prSet presAssocID="{A842E7AD-54BE-40F7-AE96-C98A03D4BE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0C0A979-EB7F-4BA8-8653-245D14CB84A7}" type="pres">
      <dgm:prSet presAssocID="{A842E7AD-54BE-40F7-AE96-C98A03D4BE45}" presName="spaceRect" presStyleCnt="0"/>
      <dgm:spPr/>
    </dgm:pt>
    <dgm:pt modelId="{64C0AB8C-6EB4-4EAA-BFBE-8304A381CCC5}" type="pres">
      <dgm:prSet presAssocID="{A842E7AD-54BE-40F7-AE96-C98A03D4BE45}" presName="parTx" presStyleLbl="revTx" presStyleIdx="0" presStyleCnt="3">
        <dgm:presLayoutVars>
          <dgm:chMax val="0"/>
          <dgm:chPref val="0"/>
        </dgm:presLayoutVars>
      </dgm:prSet>
      <dgm:spPr/>
    </dgm:pt>
    <dgm:pt modelId="{665EAD13-B8D4-4360-A733-42DCE26E640C}" type="pres">
      <dgm:prSet presAssocID="{C32CC688-5F10-4E47-BF08-7274C4801C09}" presName="sibTrans" presStyleCnt="0"/>
      <dgm:spPr/>
    </dgm:pt>
    <dgm:pt modelId="{EEB83E78-D048-4E00-84D3-696E5C970E37}" type="pres">
      <dgm:prSet presAssocID="{01B4604F-651F-4D4A-BFA8-AA81C407EAD8}" presName="compNode" presStyleCnt="0"/>
      <dgm:spPr/>
    </dgm:pt>
    <dgm:pt modelId="{94761A19-EB3A-4453-9B39-8B57AB6A2830}" type="pres">
      <dgm:prSet presAssocID="{01B4604F-651F-4D4A-BFA8-AA81C407EAD8}" presName="bgRect" presStyleLbl="bgShp" presStyleIdx="1" presStyleCnt="3"/>
      <dgm:spPr/>
    </dgm:pt>
    <dgm:pt modelId="{6FC5AB75-416E-4D97-93D7-E0BC512B7125}" type="pres">
      <dgm:prSet presAssocID="{01B4604F-651F-4D4A-BFA8-AA81C407E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AAEEB07-9871-4E27-8775-D04ACE7EB3CD}" type="pres">
      <dgm:prSet presAssocID="{01B4604F-651F-4D4A-BFA8-AA81C407EAD8}" presName="spaceRect" presStyleCnt="0"/>
      <dgm:spPr/>
    </dgm:pt>
    <dgm:pt modelId="{B16D020C-7421-4D09-9C31-8CBAA6053CCC}" type="pres">
      <dgm:prSet presAssocID="{01B4604F-651F-4D4A-BFA8-AA81C407EAD8}" presName="parTx" presStyleLbl="revTx" presStyleIdx="1" presStyleCnt="3">
        <dgm:presLayoutVars>
          <dgm:chMax val="0"/>
          <dgm:chPref val="0"/>
        </dgm:presLayoutVars>
      </dgm:prSet>
      <dgm:spPr/>
    </dgm:pt>
    <dgm:pt modelId="{BE3ADDEF-ACC4-4FC0-BCBB-579DA49500F3}" type="pres">
      <dgm:prSet presAssocID="{D0B90C0F-BFD0-4AFA-B4D8-B811EA9B15D6}" presName="sibTrans" presStyleCnt="0"/>
      <dgm:spPr/>
    </dgm:pt>
    <dgm:pt modelId="{1E22228E-A162-4C7E-B2B4-6CB1FA9D7209}" type="pres">
      <dgm:prSet presAssocID="{4BC0CD36-FF6D-4541-935C-63CAA5845E3E}" presName="compNode" presStyleCnt="0"/>
      <dgm:spPr/>
    </dgm:pt>
    <dgm:pt modelId="{68E0DD2D-AEB9-4FC0-9DDE-7343595EBC56}" type="pres">
      <dgm:prSet presAssocID="{4BC0CD36-FF6D-4541-935C-63CAA5845E3E}" presName="bgRect" presStyleLbl="bgShp" presStyleIdx="2" presStyleCnt="3"/>
      <dgm:spPr/>
    </dgm:pt>
    <dgm:pt modelId="{D9A3FFA4-FF80-4C7D-B30A-CFA024A4EC05}" type="pres">
      <dgm:prSet presAssocID="{4BC0CD36-FF6D-4541-935C-63CAA5845E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10EF124-EB7C-4887-A840-832053E1EB09}" type="pres">
      <dgm:prSet presAssocID="{4BC0CD36-FF6D-4541-935C-63CAA5845E3E}" presName="spaceRect" presStyleCnt="0"/>
      <dgm:spPr/>
    </dgm:pt>
    <dgm:pt modelId="{29EC5393-D8C1-466C-8695-622A897860AF}" type="pres">
      <dgm:prSet presAssocID="{4BC0CD36-FF6D-4541-935C-63CAA5845E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1F5B03-E0CF-4B0D-9D40-61A4DB3FC4AD}" srcId="{759EDF3B-3311-4C02-9644-2D0E9D287AC6}" destId="{01B4604F-651F-4D4A-BFA8-AA81C407EAD8}" srcOrd="1" destOrd="0" parTransId="{3656B26A-2EF3-44B5-A6A7-B833F28FB830}" sibTransId="{D0B90C0F-BFD0-4AFA-B4D8-B811EA9B15D6}"/>
    <dgm:cxn modelId="{C158E71C-1505-4CBC-B440-A61DF945AA37}" type="presOf" srcId="{4BC0CD36-FF6D-4541-935C-63CAA5845E3E}" destId="{29EC5393-D8C1-466C-8695-622A897860AF}" srcOrd="0" destOrd="0" presId="urn:microsoft.com/office/officeart/2018/2/layout/IconVerticalSolidList"/>
    <dgm:cxn modelId="{275AFA29-3BD8-4FD4-8A78-1DFAD5EEF120}" type="presOf" srcId="{759EDF3B-3311-4C02-9644-2D0E9D287AC6}" destId="{B54B8863-2A84-4E1A-AAFD-999BD6E0A62C}" srcOrd="0" destOrd="0" presId="urn:microsoft.com/office/officeart/2018/2/layout/IconVerticalSolidList"/>
    <dgm:cxn modelId="{1D989A62-AC69-4FBF-98DA-6C35655555BD}" type="presOf" srcId="{A842E7AD-54BE-40F7-AE96-C98A03D4BE45}" destId="{64C0AB8C-6EB4-4EAA-BFBE-8304A381CCC5}" srcOrd="0" destOrd="0" presId="urn:microsoft.com/office/officeart/2018/2/layout/IconVerticalSolidList"/>
    <dgm:cxn modelId="{FA43A6AC-C81E-4654-A844-868016C27DCE}" srcId="{759EDF3B-3311-4C02-9644-2D0E9D287AC6}" destId="{4BC0CD36-FF6D-4541-935C-63CAA5845E3E}" srcOrd="2" destOrd="0" parTransId="{BA63DAAA-6E94-49DF-AEC3-BD094938C0D4}" sibTransId="{131F7280-484A-4EBF-896F-01AE834BDD26}"/>
    <dgm:cxn modelId="{D9EC7ABE-0919-478D-8ACD-B5B026571ACA}" srcId="{759EDF3B-3311-4C02-9644-2D0E9D287AC6}" destId="{A842E7AD-54BE-40F7-AE96-C98A03D4BE45}" srcOrd="0" destOrd="0" parTransId="{FD27229F-4B00-4C7B-969A-09CA5AF32870}" sibTransId="{C32CC688-5F10-4E47-BF08-7274C4801C09}"/>
    <dgm:cxn modelId="{E62FEBFE-430E-4EFA-9F0F-CB233D450FB8}" type="presOf" srcId="{01B4604F-651F-4D4A-BFA8-AA81C407EAD8}" destId="{B16D020C-7421-4D09-9C31-8CBAA6053CCC}" srcOrd="0" destOrd="0" presId="urn:microsoft.com/office/officeart/2018/2/layout/IconVerticalSolidList"/>
    <dgm:cxn modelId="{BE26820E-4119-47CE-9F6B-43AFB7D399C4}" type="presParOf" srcId="{B54B8863-2A84-4E1A-AAFD-999BD6E0A62C}" destId="{EFD766BE-706E-4C50-957D-55E7F9437285}" srcOrd="0" destOrd="0" presId="urn:microsoft.com/office/officeart/2018/2/layout/IconVerticalSolidList"/>
    <dgm:cxn modelId="{2B7C3126-1A39-4D0C-9B63-9A5C6A32C5C1}" type="presParOf" srcId="{EFD766BE-706E-4C50-957D-55E7F9437285}" destId="{4F4E9E39-7D74-4F11-81E3-576328BF5251}" srcOrd="0" destOrd="0" presId="urn:microsoft.com/office/officeart/2018/2/layout/IconVerticalSolidList"/>
    <dgm:cxn modelId="{29A73166-07AC-4B09-93CE-3505D0DD7568}" type="presParOf" srcId="{EFD766BE-706E-4C50-957D-55E7F9437285}" destId="{022B9B32-1907-4DFB-B916-4ADCAD9750E7}" srcOrd="1" destOrd="0" presId="urn:microsoft.com/office/officeart/2018/2/layout/IconVerticalSolidList"/>
    <dgm:cxn modelId="{5FAD517E-1433-423C-BB0D-3ADDF55AB31C}" type="presParOf" srcId="{EFD766BE-706E-4C50-957D-55E7F9437285}" destId="{50C0A979-EB7F-4BA8-8653-245D14CB84A7}" srcOrd="2" destOrd="0" presId="urn:microsoft.com/office/officeart/2018/2/layout/IconVerticalSolidList"/>
    <dgm:cxn modelId="{3AC29F72-7196-4B51-A19A-DAF16003F186}" type="presParOf" srcId="{EFD766BE-706E-4C50-957D-55E7F9437285}" destId="{64C0AB8C-6EB4-4EAA-BFBE-8304A381CCC5}" srcOrd="3" destOrd="0" presId="urn:microsoft.com/office/officeart/2018/2/layout/IconVerticalSolidList"/>
    <dgm:cxn modelId="{99C42588-EB23-4643-8F4A-00F57F4C5739}" type="presParOf" srcId="{B54B8863-2A84-4E1A-AAFD-999BD6E0A62C}" destId="{665EAD13-B8D4-4360-A733-42DCE26E640C}" srcOrd="1" destOrd="0" presId="urn:microsoft.com/office/officeart/2018/2/layout/IconVerticalSolidList"/>
    <dgm:cxn modelId="{FA6D5D73-3303-4ED5-8DE4-840FD56F6E33}" type="presParOf" srcId="{B54B8863-2A84-4E1A-AAFD-999BD6E0A62C}" destId="{EEB83E78-D048-4E00-84D3-696E5C970E37}" srcOrd="2" destOrd="0" presId="urn:microsoft.com/office/officeart/2018/2/layout/IconVerticalSolidList"/>
    <dgm:cxn modelId="{C87155D9-25FE-4BB2-8917-2E7FB5F86BF3}" type="presParOf" srcId="{EEB83E78-D048-4E00-84D3-696E5C970E37}" destId="{94761A19-EB3A-4453-9B39-8B57AB6A2830}" srcOrd="0" destOrd="0" presId="urn:microsoft.com/office/officeart/2018/2/layout/IconVerticalSolidList"/>
    <dgm:cxn modelId="{2FEF813F-EC04-4B7E-BD80-8136A76B2FD6}" type="presParOf" srcId="{EEB83E78-D048-4E00-84D3-696E5C970E37}" destId="{6FC5AB75-416E-4D97-93D7-E0BC512B7125}" srcOrd="1" destOrd="0" presId="urn:microsoft.com/office/officeart/2018/2/layout/IconVerticalSolidList"/>
    <dgm:cxn modelId="{FF294F70-CB85-4452-9DFC-A3C286F7AB9C}" type="presParOf" srcId="{EEB83E78-D048-4E00-84D3-696E5C970E37}" destId="{9AAEEB07-9871-4E27-8775-D04ACE7EB3CD}" srcOrd="2" destOrd="0" presId="urn:microsoft.com/office/officeart/2018/2/layout/IconVerticalSolidList"/>
    <dgm:cxn modelId="{DD08D457-3200-43FE-9702-EDE3D0738AB2}" type="presParOf" srcId="{EEB83E78-D048-4E00-84D3-696E5C970E37}" destId="{B16D020C-7421-4D09-9C31-8CBAA6053CCC}" srcOrd="3" destOrd="0" presId="urn:microsoft.com/office/officeart/2018/2/layout/IconVerticalSolidList"/>
    <dgm:cxn modelId="{BB32E596-F175-4D88-B602-ED622D3758AA}" type="presParOf" srcId="{B54B8863-2A84-4E1A-AAFD-999BD6E0A62C}" destId="{BE3ADDEF-ACC4-4FC0-BCBB-579DA49500F3}" srcOrd="3" destOrd="0" presId="urn:microsoft.com/office/officeart/2018/2/layout/IconVerticalSolidList"/>
    <dgm:cxn modelId="{AF205A26-48C4-4268-9DBB-B0475E39F823}" type="presParOf" srcId="{B54B8863-2A84-4E1A-AAFD-999BD6E0A62C}" destId="{1E22228E-A162-4C7E-B2B4-6CB1FA9D7209}" srcOrd="4" destOrd="0" presId="urn:microsoft.com/office/officeart/2018/2/layout/IconVerticalSolidList"/>
    <dgm:cxn modelId="{BEB0DA00-C4D5-4AA1-A48E-8BEFFE3043AE}" type="presParOf" srcId="{1E22228E-A162-4C7E-B2B4-6CB1FA9D7209}" destId="{68E0DD2D-AEB9-4FC0-9DDE-7343595EBC56}" srcOrd="0" destOrd="0" presId="urn:microsoft.com/office/officeart/2018/2/layout/IconVerticalSolidList"/>
    <dgm:cxn modelId="{C26F5B80-DC9A-4B0C-A936-4A705F274C53}" type="presParOf" srcId="{1E22228E-A162-4C7E-B2B4-6CB1FA9D7209}" destId="{D9A3FFA4-FF80-4C7D-B30A-CFA024A4EC05}" srcOrd="1" destOrd="0" presId="urn:microsoft.com/office/officeart/2018/2/layout/IconVerticalSolidList"/>
    <dgm:cxn modelId="{CA88788D-8D7B-4335-A57C-E4A52745F700}" type="presParOf" srcId="{1E22228E-A162-4C7E-B2B4-6CB1FA9D7209}" destId="{310EF124-EB7C-4887-A840-832053E1EB09}" srcOrd="2" destOrd="0" presId="urn:microsoft.com/office/officeart/2018/2/layout/IconVerticalSolidList"/>
    <dgm:cxn modelId="{944507DA-F2B2-4CD3-A883-81FD0A79E363}" type="presParOf" srcId="{1E22228E-A162-4C7E-B2B4-6CB1FA9D7209}" destId="{29EC5393-D8C1-466C-8695-622A897860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DEA03-E72A-44D1-94B7-958190C8B2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DD5CEBD-2550-4B7F-901C-2B9211F87F72}">
      <dgm:prSet/>
      <dgm:spPr/>
      <dgm:t>
        <a:bodyPr/>
        <a:lstStyle/>
        <a:p>
          <a:pPr>
            <a:defRPr cap="all"/>
          </a:pPr>
          <a:r>
            <a:rPr lang="en-US"/>
            <a:t>SON AQUELLAS HERRAMIENTAS QUE TIENEN COMO OBJETIVO IDENTIFICAR AL ALUMNADO CON AACC QUE PRESENTAN ALGUNA DESVENTAJA LINGUISTICA O IDIOMÁTICA, ATENDIENDO ASÍ A LA DIVERSIDAD.</a:t>
          </a:r>
        </a:p>
      </dgm:t>
    </dgm:pt>
    <dgm:pt modelId="{5E59867B-18AB-4514-BF91-B95C0FD1D1E3}" type="parTrans" cxnId="{3CF0B2DF-0C70-452B-AA38-965BCC4AE5CC}">
      <dgm:prSet/>
      <dgm:spPr/>
      <dgm:t>
        <a:bodyPr/>
        <a:lstStyle/>
        <a:p>
          <a:endParaRPr lang="en-US"/>
        </a:p>
      </dgm:t>
    </dgm:pt>
    <dgm:pt modelId="{FA663553-0FF7-4303-A8F7-F1403A4CC66E}" type="sibTrans" cxnId="{3CF0B2DF-0C70-452B-AA38-965BCC4AE5CC}">
      <dgm:prSet/>
      <dgm:spPr/>
      <dgm:t>
        <a:bodyPr/>
        <a:lstStyle/>
        <a:p>
          <a:endParaRPr lang="en-US"/>
        </a:p>
      </dgm:t>
    </dgm:pt>
    <dgm:pt modelId="{4F740576-8303-48F3-BE98-A839F3E08CCE}">
      <dgm:prSet/>
      <dgm:spPr/>
      <dgm:t>
        <a:bodyPr/>
        <a:lstStyle/>
        <a:p>
          <a:pPr>
            <a:defRPr cap="all"/>
          </a:pPr>
          <a:r>
            <a:rPr lang="en-US"/>
            <a:t>MATRICES</a:t>
          </a:r>
        </a:p>
      </dgm:t>
    </dgm:pt>
    <dgm:pt modelId="{3F9136DC-6610-4E8E-A8BA-40CA48E4DE39}" type="parTrans" cxnId="{44E0601D-CCA5-42A6-B766-4CD1456A745C}">
      <dgm:prSet/>
      <dgm:spPr/>
      <dgm:t>
        <a:bodyPr/>
        <a:lstStyle/>
        <a:p>
          <a:endParaRPr lang="en-US"/>
        </a:p>
      </dgm:t>
    </dgm:pt>
    <dgm:pt modelId="{0CBB3AC6-0658-44D0-ABF4-02704CD964A2}" type="sibTrans" cxnId="{44E0601D-CCA5-42A6-B766-4CD1456A745C}">
      <dgm:prSet/>
      <dgm:spPr/>
      <dgm:t>
        <a:bodyPr/>
        <a:lstStyle/>
        <a:p>
          <a:endParaRPr lang="en-US"/>
        </a:p>
      </dgm:t>
    </dgm:pt>
    <dgm:pt modelId="{76F80D3F-9D2D-4404-B2EF-649F4DF69C42}">
      <dgm:prSet/>
      <dgm:spPr/>
      <dgm:t>
        <a:bodyPr/>
        <a:lstStyle/>
        <a:p>
          <a:pPr>
            <a:defRPr cap="all"/>
          </a:pPr>
          <a:r>
            <a:rPr lang="en-US"/>
            <a:t>RAVEN</a:t>
          </a:r>
        </a:p>
      </dgm:t>
    </dgm:pt>
    <dgm:pt modelId="{93B40C64-D83F-4435-A928-3331690456D5}" type="parTrans" cxnId="{7C5EBAC1-985F-4454-AE66-72CE7842FD36}">
      <dgm:prSet/>
      <dgm:spPr/>
      <dgm:t>
        <a:bodyPr/>
        <a:lstStyle/>
        <a:p>
          <a:endParaRPr lang="en-US"/>
        </a:p>
      </dgm:t>
    </dgm:pt>
    <dgm:pt modelId="{235BA6DB-CCBA-4D56-95CE-5F18FA7756FD}" type="sibTrans" cxnId="{7C5EBAC1-985F-4454-AE66-72CE7842FD36}">
      <dgm:prSet/>
      <dgm:spPr/>
      <dgm:t>
        <a:bodyPr/>
        <a:lstStyle/>
        <a:p>
          <a:endParaRPr lang="en-US"/>
        </a:p>
      </dgm:t>
    </dgm:pt>
    <dgm:pt modelId="{7FAE1709-164D-4C68-9604-C5C450A81D8C}" type="pres">
      <dgm:prSet presAssocID="{9D2DEA03-E72A-44D1-94B7-958190C8B261}" presName="root" presStyleCnt="0">
        <dgm:presLayoutVars>
          <dgm:dir/>
          <dgm:resizeHandles val="exact"/>
        </dgm:presLayoutVars>
      </dgm:prSet>
      <dgm:spPr/>
    </dgm:pt>
    <dgm:pt modelId="{6D255FFE-92DD-48AB-A2FE-78B9F3DC0C44}" type="pres">
      <dgm:prSet presAssocID="{1DD5CEBD-2550-4B7F-901C-2B9211F87F72}" presName="compNode" presStyleCnt="0"/>
      <dgm:spPr/>
    </dgm:pt>
    <dgm:pt modelId="{35C50A53-271D-4DA1-99D3-27CF9B4EF596}" type="pres">
      <dgm:prSet presAssocID="{1DD5CEBD-2550-4B7F-901C-2B9211F87F72}" presName="iconBgRect" presStyleLbl="bgShp" presStyleIdx="0" presStyleCnt="3"/>
      <dgm:spPr/>
    </dgm:pt>
    <dgm:pt modelId="{979B5454-EDE9-44B4-B84B-F8E48C944E5D}" type="pres">
      <dgm:prSet presAssocID="{1DD5CEBD-2550-4B7F-901C-2B9211F87F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E23DBD-49C8-4467-B20F-0D41B92CDB29}" type="pres">
      <dgm:prSet presAssocID="{1DD5CEBD-2550-4B7F-901C-2B9211F87F72}" presName="spaceRect" presStyleCnt="0"/>
      <dgm:spPr/>
    </dgm:pt>
    <dgm:pt modelId="{26EE8657-00C2-4BA3-9BFB-8A5AC3F6DA1B}" type="pres">
      <dgm:prSet presAssocID="{1DD5CEBD-2550-4B7F-901C-2B9211F87F72}" presName="textRect" presStyleLbl="revTx" presStyleIdx="0" presStyleCnt="3">
        <dgm:presLayoutVars>
          <dgm:chMax val="1"/>
          <dgm:chPref val="1"/>
        </dgm:presLayoutVars>
      </dgm:prSet>
      <dgm:spPr/>
    </dgm:pt>
    <dgm:pt modelId="{CBF07763-2EBB-4552-845D-9428CD336E49}" type="pres">
      <dgm:prSet presAssocID="{FA663553-0FF7-4303-A8F7-F1403A4CC66E}" presName="sibTrans" presStyleCnt="0"/>
      <dgm:spPr/>
    </dgm:pt>
    <dgm:pt modelId="{07C9637D-7FA4-4CE4-B183-F34D2C7742F0}" type="pres">
      <dgm:prSet presAssocID="{4F740576-8303-48F3-BE98-A839F3E08CCE}" presName="compNode" presStyleCnt="0"/>
      <dgm:spPr/>
    </dgm:pt>
    <dgm:pt modelId="{408AD0B8-3D07-49BA-9101-0514CAEBB335}" type="pres">
      <dgm:prSet presAssocID="{4F740576-8303-48F3-BE98-A839F3E08CCE}" presName="iconBgRect" presStyleLbl="bgShp" presStyleIdx="1" presStyleCnt="3"/>
      <dgm:spPr/>
    </dgm:pt>
    <dgm:pt modelId="{FD12024A-9BD9-49AC-B303-07E3261A9503}" type="pres">
      <dgm:prSet presAssocID="{4F740576-8303-48F3-BE98-A839F3E08C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B6A2B8-880F-4766-975F-B9D395FA164F}" type="pres">
      <dgm:prSet presAssocID="{4F740576-8303-48F3-BE98-A839F3E08CCE}" presName="spaceRect" presStyleCnt="0"/>
      <dgm:spPr/>
    </dgm:pt>
    <dgm:pt modelId="{DAE3CA0E-2F37-43FB-8518-D56F20836B73}" type="pres">
      <dgm:prSet presAssocID="{4F740576-8303-48F3-BE98-A839F3E08CCE}" presName="textRect" presStyleLbl="revTx" presStyleIdx="1" presStyleCnt="3">
        <dgm:presLayoutVars>
          <dgm:chMax val="1"/>
          <dgm:chPref val="1"/>
        </dgm:presLayoutVars>
      </dgm:prSet>
      <dgm:spPr/>
    </dgm:pt>
    <dgm:pt modelId="{61FBF27C-C1A4-430C-BD76-B9471FF49412}" type="pres">
      <dgm:prSet presAssocID="{0CBB3AC6-0658-44D0-ABF4-02704CD964A2}" presName="sibTrans" presStyleCnt="0"/>
      <dgm:spPr/>
    </dgm:pt>
    <dgm:pt modelId="{7FDB1871-5FA6-4EE3-8566-F6BFC39D39EE}" type="pres">
      <dgm:prSet presAssocID="{76F80D3F-9D2D-4404-B2EF-649F4DF69C42}" presName="compNode" presStyleCnt="0"/>
      <dgm:spPr/>
    </dgm:pt>
    <dgm:pt modelId="{F47CAFBE-317A-4FC2-9822-D3F49DBB6002}" type="pres">
      <dgm:prSet presAssocID="{76F80D3F-9D2D-4404-B2EF-649F4DF69C42}" presName="iconBgRect" presStyleLbl="bgShp" presStyleIdx="2" presStyleCnt="3"/>
      <dgm:spPr/>
    </dgm:pt>
    <dgm:pt modelId="{70180B86-57D4-4C8D-9C07-BB99955DAEF2}" type="pres">
      <dgm:prSet presAssocID="{76F80D3F-9D2D-4404-B2EF-649F4DF69C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4FEFB841-EBFC-4BBF-848D-BA222B06712C}" type="pres">
      <dgm:prSet presAssocID="{76F80D3F-9D2D-4404-B2EF-649F4DF69C42}" presName="spaceRect" presStyleCnt="0"/>
      <dgm:spPr/>
    </dgm:pt>
    <dgm:pt modelId="{D8EAECCB-A05E-4033-BF1E-4071C01AF705}" type="pres">
      <dgm:prSet presAssocID="{76F80D3F-9D2D-4404-B2EF-649F4DF69C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90D50B-20B6-47EE-B093-D8A1727406D4}" type="presOf" srcId="{9D2DEA03-E72A-44D1-94B7-958190C8B261}" destId="{7FAE1709-164D-4C68-9604-C5C450A81D8C}" srcOrd="0" destOrd="0" presId="urn:microsoft.com/office/officeart/2018/5/layout/IconCircleLabelList"/>
    <dgm:cxn modelId="{44E0601D-CCA5-42A6-B766-4CD1456A745C}" srcId="{9D2DEA03-E72A-44D1-94B7-958190C8B261}" destId="{4F740576-8303-48F3-BE98-A839F3E08CCE}" srcOrd="1" destOrd="0" parTransId="{3F9136DC-6610-4E8E-A8BA-40CA48E4DE39}" sibTransId="{0CBB3AC6-0658-44D0-ABF4-02704CD964A2}"/>
    <dgm:cxn modelId="{0608922F-741B-4CC9-A36A-17F3E886B370}" type="presOf" srcId="{4F740576-8303-48F3-BE98-A839F3E08CCE}" destId="{DAE3CA0E-2F37-43FB-8518-D56F20836B73}" srcOrd="0" destOrd="0" presId="urn:microsoft.com/office/officeart/2018/5/layout/IconCircleLabelList"/>
    <dgm:cxn modelId="{74742D8E-644B-4514-B518-DDF1B3201EC8}" type="presOf" srcId="{76F80D3F-9D2D-4404-B2EF-649F4DF69C42}" destId="{D8EAECCB-A05E-4033-BF1E-4071C01AF705}" srcOrd="0" destOrd="0" presId="urn:microsoft.com/office/officeart/2018/5/layout/IconCircleLabelList"/>
    <dgm:cxn modelId="{901FB599-F966-49CD-9B0B-B4A2669F9269}" type="presOf" srcId="{1DD5CEBD-2550-4B7F-901C-2B9211F87F72}" destId="{26EE8657-00C2-4BA3-9BFB-8A5AC3F6DA1B}" srcOrd="0" destOrd="0" presId="urn:microsoft.com/office/officeart/2018/5/layout/IconCircleLabelList"/>
    <dgm:cxn modelId="{7C5EBAC1-985F-4454-AE66-72CE7842FD36}" srcId="{9D2DEA03-E72A-44D1-94B7-958190C8B261}" destId="{76F80D3F-9D2D-4404-B2EF-649F4DF69C42}" srcOrd="2" destOrd="0" parTransId="{93B40C64-D83F-4435-A928-3331690456D5}" sibTransId="{235BA6DB-CCBA-4D56-95CE-5F18FA7756FD}"/>
    <dgm:cxn modelId="{3CF0B2DF-0C70-452B-AA38-965BCC4AE5CC}" srcId="{9D2DEA03-E72A-44D1-94B7-958190C8B261}" destId="{1DD5CEBD-2550-4B7F-901C-2B9211F87F72}" srcOrd="0" destOrd="0" parTransId="{5E59867B-18AB-4514-BF91-B95C0FD1D1E3}" sibTransId="{FA663553-0FF7-4303-A8F7-F1403A4CC66E}"/>
    <dgm:cxn modelId="{AB7EA470-8F9C-4AFB-8799-F9F01FA2B628}" type="presParOf" srcId="{7FAE1709-164D-4C68-9604-C5C450A81D8C}" destId="{6D255FFE-92DD-48AB-A2FE-78B9F3DC0C44}" srcOrd="0" destOrd="0" presId="urn:microsoft.com/office/officeart/2018/5/layout/IconCircleLabelList"/>
    <dgm:cxn modelId="{C8505127-B2C8-42AA-ACDC-A401D11F024D}" type="presParOf" srcId="{6D255FFE-92DD-48AB-A2FE-78B9F3DC0C44}" destId="{35C50A53-271D-4DA1-99D3-27CF9B4EF596}" srcOrd="0" destOrd="0" presId="urn:microsoft.com/office/officeart/2018/5/layout/IconCircleLabelList"/>
    <dgm:cxn modelId="{4F4956DF-AE52-476E-BA1C-F6CBA0D1F560}" type="presParOf" srcId="{6D255FFE-92DD-48AB-A2FE-78B9F3DC0C44}" destId="{979B5454-EDE9-44B4-B84B-F8E48C944E5D}" srcOrd="1" destOrd="0" presId="urn:microsoft.com/office/officeart/2018/5/layout/IconCircleLabelList"/>
    <dgm:cxn modelId="{B26F8EBA-E625-4E2D-90F3-F360D910AF89}" type="presParOf" srcId="{6D255FFE-92DD-48AB-A2FE-78B9F3DC0C44}" destId="{37E23DBD-49C8-4467-B20F-0D41B92CDB29}" srcOrd="2" destOrd="0" presId="urn:microsoft.com/office/officeart/2018/5/layout/IconCircleLabelList"/>
    <dgm:cxn modelId="{FA1EF258-0AAE-4B88-9533-C3EE6524C23B}" type="presParOf" srcId="{6D255FFE-92DD-48AB-A2FE-78B9F3DC0C44}" destId="{26EE8657-00C2-4BA3-9BFB-8A5AC3F6DA1B}" srcOrd="3" destOrd="0" presId="urn:microsoft.com/office/officeart/2018/5/layout/IconCircleLabelList"/>
    <dgm:cxn modelId="{81F089D0-7DF0-4608-93E9-66287D5E29D5}" type="presParOf" srcId="{7FAE1709-164D-4C68-9604-C5C450A81D8C}" destId="{CBF07763-2EBB-4552-845D-9428CD336E49}" srcOrd="1" destOrd="0" presId="urn:microsoft.com/office/officeart/2018/5/layout/IconCircleLabelList"/>
    <dgm:cxn modelId="{52EA39DE-2DD5-43BC-887B-F511997F04FB}" type="presParOf" srcId="{7FAE1709-164D-4C68-9604-C5C450A81D8C}" destId="{07C9637D-7FA4-4CE4-B183-F34D2C7742F0}" srcOrd="2" destOrd="0" presId="urn:microsoft.com/office/officeart/2018/5/layout/IconCircleLabelList"/>
    <dgm:cxn modelId="{AFBAD993-AEEF-4260-93CF-FC104D61F4FD}" type="presParOf" srcId="{07C9637D-7FA4-4CE4-B183-F34D2C7742F0}" destId="{408AD0B8-3D07-49BA-9101-0514CAEBB335}" srcOrd="0" destOrd="0" presId="urn:microsoft.com/office/officeart/2018/5/layout/IconCircleLabelList"/>
    <dgm:cxn modelId="{0DF0E024-1CC8-423F-AFD2-2B8B1104534D}" type="presParOf" srcId="{07C9637D-7FA4-4CE4-B183-F34D2C7742F0}" destId="{FD12024A-9BD9-49AC-B303-07E3261A9503}" srcOrd="1" destOrd="0" presId="urn:microsoft.com/office/officeart/2018/5/layout/IconCircleLabelList"/>
    <dgm:cxn modelId="{09ABC89F-BA9C-4442-B778-AF3E26125AA5}" type="presParOf" srcId="{07C9637D-7FA4-4CE4-B183-F34D2C7742F0}" destId="{CFB6A2B8-880F-4766-975F-B9D395FA164F}" srcOrd="2" destOrd="0" presId="urn:microsoft.com/office/officeart/2018/5/layout/IconCircleLabelList"/>
    <dgm:cxn modelId="{9C4384AC-64B0-47DF-BCE1-02067E852943}" type="presParOf" srcId="{07C9637D-7FA4-4CE4-B183-F34D2C7742F0}" destId="{DAE3CA0E-2F37-43FB-8518-D56F20836B73}" srcOrd="3" destOrd="0" presId="urn:microsoft.com/office/officeart/2018/5/layout/IconCircleLabelList"/>
    <dgm:cxn modelId="{4731BA0F-957E-42CF-9C9E-E6D9C0ED106C}" type="presParOf" srcId="{7FAE1709-164D-4C68-9604-C5C450A81D8C}" destId="{61FBF27C-C1A4-430C-BD76-B9471FF49412}" srcOrd="3" destOrd="0" presId="urn:microsoft.com/office/officeart/2018/5/layout/IconCircleLabelList"/>
    <dgm:cxn modelId="{18C08719-612A-4829-AA2F-398F1C01A097}" type="presParOf" srcId="{7FAE1709-164D-4C68-9604-C5C450A81D8C}" destId="{7FDB1871-5FA6-4EE3-8566-F6BFC39D39EE}" srcOrd="4" destOrd="0" presId="urn:microsoft.com/office/officeart/2018/5/layout/IconCircleLabelList"/>
    <dgm:cxn modelId="{D195D34C-BCF6-40E4-8E00-25CAAB482BA2}" type="presParOf" srcId="{7FDB1871-5FA6-4EE3-8566-F6BFC39D39EE}" destId="{F47CAFBE-317A-4FC2-9822-D3F49DBB6002}" srcOrd="0" destOrd="0" presId="urn:microsoft.com/office/officeart/2018/5/layout/IconCircleLabelList"/>
    <dgm:cxn modelId="{16E9CF96-59B6-4D65-BD2D-D2B1C9927B83}" type="presParOf" srcId="{7FDB1871-5FA6-4EE3-8566-F6BFC39D39EE}" destId="{70180B86-57D4-4C8D-9C07-BB99955DAEF2}" srcOrd="1" destOrd="0" presId="urn:microsoft.com/office/officeart/2018/5/layout/IconCircleLabelList"/>
    <dgm:cxn modelId="{BE7AF81A-719C-4290-A9A6-54E6BF9E00B1}" type="presParOf" srcId="{7FDB1871-5FA6-4EE3-8566-F6BFC39D39EE}" destId="{4FEFB841-EBFC-4BBF-848D-BA222B06712C}" srcOrd="2" destOrd="0" presId="urn:microsoft.com/office/officeart/2018/5/layout/IconCircleLabelList"/>
    <dgm:cxn modelId="{42D11B3F-FC69-4258-B788-462E1341AF18}" type="presParOf" srcId="{7FDB1871-5FA6-4EE3-8566-F6BFC39D39EE}" destId="{D8EAECCB-A05E-4033-BF1E-4071C01AF7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448937-7D05-4F98-9183-09307560AC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F1A5D5-A067-43FB-8962-25E2E414D4EC}">
      <dgm:prSet/>
      <dgm:spPr/>
      <dgm:t>
        <a:bodyPr/>
        <a:lstStyle/>
        <a:p>
          <a:r>
            <a:rPr lang="en-US"/>
            <a:t>PARA PROFESORES Y TUTORES:</a:t>
          </a:r>
        </a:p>
      </dgm:t>
    </dgm:pt>
    <dgm:pt modelId="{AA6AFC75-A45A-496F-99D3-3DCB1638034C}" type="parTrans" cxnId="{786CB9BA-DB18-4D16-8620-38695658D6A7}">
      <dgm:prSet/>
      <dgm:spPr/>
      <dgm:t>
        <a:bodyPr/>
        <a:lstStyle/>
        <a:p>
          <a:endParaRPr lang="en-US"/>
        </a:p>
      </dgm:t>
    </dgm:pt>
    <dgm:pt modelId="{F8422AEC-23F6-48C7-B051-281CD988B87E}" type="sibTrans" cxnId="{786CB9BA-DB18-4D16-8620-38695658D6A7}">
      <dgm:prSet/>
      <dgm:spPr/>
      <dgm:t>
        <a:bodyPr/>
        <a:lstStyle/>
        <a:p>
          <a:endParaRPr lang="en-US"/>
        </a:p>
      </dgm:t>
    </dgm:pt>
    <dgm:pt modelId="{CA9AC8E1-A59C-4261-A071-CC688E64F24D}">
      <dgm:prSet/>
      <dgm:spPr/>
      <dgm:t>
        <a:bodyPr/>
        <a:lstStyle/>
        <a:p>
          <a:r>
            <a:rPr lang="en-US"/>
            <a:t>PERFIL DE ACTITUDES CREATIVAS</a:t>
          </a:r>
        </a:p>
      </dgm:t>
    </dgm:pt>
    <dgm:pt modelId="{F01D6DA2-C921-4922-A485-90B01A4E03BB}" type="parTrans" cxnId="{3544F2A7-7DF8-4B37-A1CD-C360EC5D3A27}">
      <dgm:prSet/>
      <dgm:spPr/>
      <dgm:t>
        <a:bodyPr/>
        <a:lstStyle/>
        <a:p>
          <a:endParaRPr lang="en-US"/>
        </a:p>
      </dgm:t>
    </dgm:pt>
    <dgm:pt modelId="{49652D62-F36D-4F91-BD02-B59C3B0982BE}" type="sibTrans" cxnId="{3544F2A7-7DF8-4B37-A1CD-C360EC5D3A27}">
      <dgm:prSet/>
      <dgm:spPr/>
      <dgm:t>
        <a:bodyPr/>
        <a:lstStyle/>
        <a:p>
          <a:endParaRPr lang="en-US"/>
        </a:p>
      </dgm:t>
    </dgm:pt>
    <dgm:pt modelId="{5971EDF9-6264-451B-A735-43347FEAF175}">
      <dgm:prSet/>
      <dgm:spPr/>
      <dgm:t>
        <a:bodyPr/>
        <a:lstStyle/>
        <a:p>
          <a:r>
            <a:rPr lang="en-US"/>
            <a:t>ESCALAS DE VALORACIÓN DE LAS AACC (GRS)</a:t>
          </a:r>
        </a:p>
      </dgm:t>
    </dgm:pt>
    <dgm:pt modelId="{9A8AF65A-0EA8-41D5-A898-3C45553F913F}" type="parTrans" cxnId="{26396BB0-2178-4094-8545-05BA747F8C96}">
      <dgm:prSet/>
      <dgm:spPr/>
      <dgm:t>
        <a:bodyPr/>
        <a:lstStyle/>
        <a:p>
          <a:endParaRPr lang="en-US"/>
        </a:p>
      </dgm:t>
    </dgm:pt>
    <dgm:pt modelId="{A75280BB-BF7A-4E21-A01B-A1AC2BF8084C}" type="sibTrans" cxnId="{26396BB0-2178-4094-8545-05BA747F8C96}">
      <dgm:prSet/>
      <dgm:spPr/>
      <dgm:t>
        <a:bodyPr/>
        <a:lstStyle/>
        <a:p>
          <a:endParaRPr lang="en-US"/>
        </a:p>
      </dgm:t>
    </dgm:pt>
    <dgm:pt modelId="{E6C338F9-3735-46B5-80C7-8F8648959897}">
      <dgm:prSet/>
      <dgm:spPr/>
      <dgm:t>
        <a:bodyPr/>
        <a:lstStyle/>
        <a:p>
          <a:r>
            <a:rPr lang="en-US"/>
            <a:t>TÉCNICA DE EVALUACIÓN CONSENSUADA</a:t>
          </a:r>
        </a:p>
      </dgm:t>
    </dgm:pt>
    <dgm:pt modelId="{CE6D00E5-57A3-448E-B735-5446E6AA79EF}" type="parTrans" cxnId="{FB06EDF5-8AF2-4B3C-90B2-8C41350F004A}">
      <dgm:prSet/>
      <dgm:spPr/>
      <dgm:t>
        <a:bodyPr/>
        <a:lstStyle/>
        <a:p>
          <a:endParaRPr lang="en-US"/>
        </a:p>
      </dgm:t>
    </dgm:pt>
    <dgm:pt modelId="{FD3A21D2-0DD3-4080-BFD8-BD42B53C2185}" type="sibTrans" cxnId="{FB06EDF5-8AF2-4B3C-90B2-8C41350F004A}">
      <dgm:prSet/>
      <dgm:spPr/>
      <dgm:t>
        <a:bodyPr/>
        <a:lstStyle/>
        <a:p>
          <a:endParaRPr lang="en-US"/>
        </a:p>
      </dgm:t>
    </dgm:pt>
    <dgm:pt modelId="{9DCD0FDF-E49D-4CF6-BEEB-97424DA336E9}">
      <dgm:prSet/>
      <dgm:spPr/>
      <dgm:t>
        <a:bodyPr/>
        <a:lstStyle/>
        <a:p>
          <a:r>
            <a:rPr lang="en-US"/>
            <a:t>PARA PROFESORES MÁS PEDAGOGÍA/PSICOPEDAGOGÍA/PSICÓLOGÍA:</a:t>
          </a:r>
        </a:p>
      </dgm:t>
    </dgm:pt>
    <dgm:pt modelId="{E489DCDD-CD1E-47D8-B1C8-2EA0D88B24E9}" type="parTrans" cxnId="{33B8CD5D-39EF-4FF1-8EA6-564C48A2DFB4}">
      <dgm:prSet/>
      <dgm:spPr/>
      <dgm:t>
        <a:bodyPr/>
        <a:lstStyle/>
        <a:p>
          <a:endParaRPr lang="en-US"/>
        </a:p>
      </dgm:t>
    </dgm:pt>
    <dgm:pt modelId="{0F0C16AE-5D2E-4203-93B2-7015C86B01C8}" type="sibTrans" cxnId="{33B8CD5D-39EF-4FF1-8EA6-564C48A2DFB4}">
      <dgm:prSet/>
      <dgm:spPr/>
      <dgm:t>
        <a:bodyPr/>
        <a:lstStyle/>
        <a:p>
          <a:endParaRPr lang="en-US"/>
        </a:p>
      </dgm:t>
    </dgm:pt>
    <dgm:pt modelId="{CC4B9C69-25F4-40D5-B260-D3D3E39BEF95}">
      <dgm:prSet/>
      <dgm:spPr/>
      <dgm:t>
        <a:bodyPr/>
        <a:lstStyle/>
        <a:p>
          <a:r>
            <a:rPr lang="en-US"/>
            <a:t>TEST TORRANCE DE PENSAMIENTO CREATIVO (TTCT)</a:t>
          </a:r>
        </a:p>
      </dgm:t>
    </dgm:pt>
    <dgm:pt modelId="{1AB25F9B-0113-417E-B3BB-6F98833E7CA2}" type="parTrans" cxnId="{83A7C719-DAE1-4BFF-A836-C0A9CF82E8D7}">
      <dgm:prSet/>
      <dgm:spPr/>
      <dgm:t>
        <a:bodyPr/>
        <a:lstStyle/>
        <a:p>
          <a:endParaRPr lang="en-US"/>
        </a:p>
      </dgm:t>
    </dgm:pt>
    <dgm:pt modelId="{C8488B3C-05FC-4A28-934D-D6E3E1969DB7}" type="sibTrans" cxnId="{83A7C719-DAE1-4BFF-A836-C0A9CF82E8D7}">
      <dgm:prSet/>
      <dgm:spPr/>
      <dgm:t>
        <a:bodyPr/>
        <a:lstStyle/>
        <a:p>
          <a:endParaRPr lang="en-US"/>
        </a:p>
      </dgm:t>
    </dgm:pt>
    <dgm:pt modelId="{2BEA6905-6417-46A6-A1D6-D2053559F808}">
      <dgm:prSet/>
      <dgm:spPr/>
      <dgm:t>
        <a:bodyPr/>
        <a:lstStyle/>
        <a:p>
          <a:r>
            <a:rPr lang="en-US"/>
            <a:t>TEST DE CREATIVIDAD DE ABEDI</a:t>
          </a:r>
        </a:p>
      </dgm:t>
    </dgm:pt>
    <dgm:pt modelId="{25A343D3-A23D-45E1-86B7-0370B721EA02}" type="parTrans" cxnId="{2CF2491F-90DF-4BD2-B9B3-3183B8BFEF33}">
      <dgm:prSet/>
      <dgm:spPr/>
      <dgm:t>
        <a:bodyPr/>
        <a:lstStyle/>
        <a:p>
          <a:endParaRPr lang="en-US"/>
        </a:p>
      </dgm:t>
    </dgm:pt>
    <dgm:pt modelId="{53198256-DCE7-4DA4-A338-DF9FF1A13B4F}" type="sibTrans" cxnId="{2CF2491F-90DF-4BD2-B9B3-3183B8BFEF33}">
      <dgm:prSet/>
      <dgm:spPr/>
      <dgm:t>
        <a:bodyPr/>
        <a:lstStyle/>
        <a:p>
          <a:endParaRPr lang="en-US"/>
        </a:p>
      </dgm:t>
    </dgm:pt>
    <dgm:pt modelId="{D307C61C-1A89-45CA-BC65-EB25D3B81C3F}" type="pres">
      <dgm:prSet presAssocID="{A5448937-7D05-4F98-9183-09307560AC2D}" presName="linear" presStyleCnt="0">
        <dgm:presLayoutVars>
          <dgm:animLvl val="lvl"/>
          <dgm:resizeHandles val="exact"/>
        </dgm:presLayoutVars>
      </dgm:prSet>
      <dgm:spPr/>
    </dgm:pt>
    <dgm:pt modelId="{D2C3D07C-2BBC-421B-8A4A-2CD5028E8A03}" type="pres">
      <dgm:prSet presAssocID="{B1F1A5D5-A067-43FB-8962-25E2E414D4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54E3B4-FA71-44C3-9D73-A0E4E225E05D}" type="pres">
      <dgm:prSet presAssocID="{B1F1A5D5-A067-43FB-8962-25E2E414D4EC}" presName="childText" presStyleLbl="revTx" presStyleIdx="0" presStyleCnt="2">
        <dgm:presLayoutVars>
          <dgm:bulletEnabled val="1"/>
        </dgm:presLayoutVars>
      </dgm:prSet>
      <dgm:spPr/>
    </dgm:pt>
    <dgm:pt modelId="{3AEA4852-2274-416F-B1F8-E43B62474BE0}" type="pres">
      <dgm:prSet presAssocID="{9DCD0FDF-E49D-4CF6-BEEB-97424DA336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076892-C808-41BC-9F3C-E0874316CC15}" type="pres">
      <dgm:prSet presAssocID="{9DCD0FDF-E49D-4CF6-BEEB-97424DA336E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A7C719-DAE1-4BFF-A836-C0A9CF82E8D7}" srcId="{9DCD0FDF-E49D-4CF6-BEEB-97424DA336E9}" destId="{CC4B9C69-25F4-40D5-B260-D3D3E39BEF95}" srcOrd="0" destOrd="0" parTransId="{1AB25F9B-0113-417E-B3BB-6F98833E7CA2}" sibTransId="{C8488B3C-05FC-4A28-934D-D6E3E1969DB7}"/>
    <dgm:cxn modelId="{2CF2491F-90DF-4BD2-B9B3-3183B8BFEF33}" srcId="{9DCD0FDF-E49D-4CF6-BEEB-97424DA336E9}" destId="{2BEA6905-6417-46A6-A1D6-D2053559F808}" srcOrd="1" destOrd="0" parTransId="{25A343D3-A23D-45E1-86B7-0370B721EA02}" sibTransId="{53198256-DCE7-4DA4-A338-DF9FF1A13B4F}"/>
    <dgm:cxn modelId="{1F21B521-BEBE-4C4B-B888-3E7D5AD92DD3}" type="presOf" srcId="{CC4B9C69-25F4-40D5-B260-D3D3E39BEF95}" destId="{B8076892-C808-41BC-9F3C-E0874316CC15}" srcOrd="0" destOrd="0" presId="urn:microsoft.com/office/officeart/2005/8/layout/vList2"/>
    <dgm:cxn modelId="{33B8CD5D-39EF-4FF1-8EA6-564C48A2DFB4}" srcId="{A5448937-7D05-4F98-9183-09307560AC2D}" destId="{9DCD0FDF-E49D-4CF6-BEEB-97424DA336E9}" srcOrd="1" destOrd="0" parTransId="{E489DCDD-CD1E-47D8-B1C8-2EA0D88B24E9}" sibTransId="{0F0C16AE-5D2E-4203-93B2-7015C86B01C8}"/>
    <dgm:cxn modelId="{977D1149-232E-474D-A0F3-0F2B9F679A84}" type="presOf" srcId="{2BEA6905-6417-46A6-A1D6-D2053559F808}" destId="{B8076892-C808-41BC-9F3C-E0874316CC15}" srcOrd="0" destOrd="1" presId="urn:microsoft.com/office/officeart/2005/8/layout/vList2"/>
    <dgm:cxn modelId="{2E5AE74C-E38A-45A0-B26F-17E90ED73291}" type="presOf" srcId="{5971EDF9-6264-451B-A735-43347FEAF175}" destId="{D054E3B4-FA71-44C3-9D73-A0E4E225E05D}" srcOrd="0" destOrd="1" presId="urn:microsoft.com/office/officeart/2005/8/layout/vList2"/>
    <dgm:cxn modelId="{9680B37C-A912-4F13-83AD-FF9A0799296C}" type="presOf" srcId="{E6C338F9-3735-46B5-80C7-8F8648959897}" destId="{D054E3B4-FA71-44C3-9D73-A0E4E225E05D}" srcOrd="0" destOrd="2" presId="urn:microsoft.com/office/officeart/2005/8/layout/vList2"/>
    <dgm:cxn modelId="{D284E47F-D4C1-4EDB-8E0F-08A6B28F5EC3}" type="presOf" srcId="{CA9AC8E1-A59C-4261-A071-CC688E64F24D}" destId="{D054E3B4-FA71-44C3-9D73-A0E4E225E05D}" srcOrd="0" destOrd="0" presId="urn:microsoft.com/office/officeart/2005/8/layout/vList2"/>
    <dgm:cxn modelId="{2C01E18A-E97D-4C43-86C8-98D07EE46E21}" type="presOf" srcId="{A5448937-7D05-4F98-9183-09307560AC2D}" destId="{D307C61C-1A89-45CA-BC65-EB25D3B81C3F}" srcOrd="0" destOrd="0" presId="urn:microsoft.com/office/officeart/2005/8/layout/vList2"/>
    <dgm:cxn modelId="{3544F2A7-7DF8-4B37-A1CD-C360EC5D3A27}" srcId="{B1F1A5D5-A067-43FB-8962-25E2E414D4EC}" destId="{CA9AC8E1-A59C-4261-A071-CC688E64F24D}" srcOrd="0" destOrd="0" parTransId="{F01D6DA2-C921-4922-A485-90B01A4E03BB}" sibTransId="{49652D62-F36D-4F91-BD02-B59C3B0982BE}"/>
    <dgm:cxn modelId="{26396BB0-2178-4094-8545-05BA747F8C96}" srcId="{B1F1A5D5-A067-43FB-8962-25E2E414D4EC}" destId="{5971EDF9-6264-451B-A735-43347FEAF175}" srcOrd="1" destOrd="0" parTransId="{9A8AF65A-0EA8-41D5-A898-3C45553F913F}" sibTransId="{A75280BB-BF7A-4E21-A01B-A1AC2BF8084C}"/>
    <dgm:cxn modelId="{B97F20B1-D088-45D5-BC02-0AD777B82884}" type="presOf" srcId="{B1F1A5D5-A067-43FB-8962-25E2E414D4EC}" destId="{D2C3D07C-2BBC-421B-8A4A-2CD5028E8A03}" srcOrd="0" destOrd="0" presId="urn:microsoft.com/office/officeart/2005/8/layout/vList2"/>
    <dgm:cxn modelId="{786CB9BA-DB18-4D16-8620-38695658D6A7}" srcId="{A5448937-7D05-4F98-9183-09307560AC2D}" destId="{B1F1A5D5-A067-43FB-8962-25E2E414D4EC}" srcOrd="0" destOrd="0" parTransId="{AA6AFC75-A45A-496F-99D3-3DCB1638034C}" sibTransId="{F8422AEC-23F6-48C7-B051-281CD988B87E}"/>
    <dgm:cxn modelId="{C6FADADC-AA3D-455D-81D4-463D402B8BA4}" type="presOf" srcId="{9DCD0FDF-E49D-4CF6-BEEB-97424DA336E9}" destId="{3AEA4852-2274-416F-B1F8-E43B62474BE0}" srcOrd="0" destOrd="0" presId="urn:microsoft.com/office/officeart/2005/8/layout/vList2"/>
    <dgm:cxn modelId="{FB06EDF5-8AF2-4B3C-90B2-8C41350F004A}" srcId="{B1F1A5D5-A067-43FB-8962-25E2E414D4EC}" destId="{E6C338F9-3735-46B5-80C7-8F8648959897}" srcOrd="2" destOrd="0" parTransId="{CE6D00E5-57A3-448E-B735-5446E6AA79EF}" sibTransId="{FD3A21D2-0DD3-4080-BFD8-BD42B53C2185}"/>
    <dgm:cxn modelId="{45054FC3-9D9C-43BA-A83E-687916E84449}" type="presParOf" srcId="{D307C61C-1A89-45CA-BC65-EB25D3B81C3F}" destId="{D2C3D07C-2BBC-421B-8A4A-2CD5028E8A03}" srcOrd="0" destOrd="0" presId="urn:microsoft.com/office/officeart/2005/8/layout/vList2"/>
    <dgm:cxn modelId="{0D9A17AF-1486-4F70-AC5D-77174B8B996C}" type="presParOf" srcId="{D307C61C-1A89-45CA-BC65-EB25D3B81C3F}" destId="{D054E3B4-FA71-44C3-9D73-A0E4E225E05D}" srcOrd="1" destOrd="0" presId="urn:microsoft.com/office/officeart/2005/8/layout/vList2"/>
    <dgm:cxn modelId="{6A94E93D-8539-43C3-B540-E8EA0619FAEB}" type="presParOf" srcId="{D307C61C-1A89-45CA-BC65-EB25D3B81C3F}" destId="{3AEA4852-2274-416F-B1F8-E43B62474BE0}" srcOrd="2" destOrd="0" presId="urn:microsoft.com/office/officeart/2005/8/layout/vList2"/>
    <dgm:cxn modelId="{4B6627AF-FC10-4019-A8B1-C9EA4CB6BD97}" type="presParOf" srcId="{D307C61C-1A89-45CA-BC65-EB25D3B81C3F}" destId="{B8076892-C808-41BC-9F3C-E0874316CC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4D3FBE-928B-4868-B6F3-8B2EA74CBE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9BD672-2305-458A-8C0D-516C6BF97A61}">
      <dgm:prSet/>
      <dgm:spPr/>
      <dgm:t>
        <a:bodyPr/>
        <a:lstStyle/>
        <a:p>
          <a:r>
            <a:rPr lang="en-US"/>
            <a:t>ES AQUELLA HERRAMIENTA SISTEMÁTICA QUE EVALUA EL DESARROLLO DEL RENDIMIENTO DE LAS APTITUDES DEL ALUMNADO CON O SIN AACC EN ÁREAS COMO LA CREATIVIDAD Y EL PENSAMIENTO CREATIVO.</a:t>
          </a:r>
        </a:p>
      </dgm:t>
    </dgm:pt>
    <dgm:pt modelId="{59D3327D-4FC9-492C-966F-89DEF778FC35}" type="parTrans" cxnId="{51C0F29F-06C7-4935-8EAF-72ABB2C439F1}">
      <dgm:prSet/>
      <dgm:spPr/>
      <dgm:t>
        <a:bodyPr/>
        <a:lstStyle/>
        <a:p>
          <a:endParaRPr lang="en-US"/>
        </a:p>
      </dgm:t>
    </dgm:pt>
    <dgm:pt modelId="{8E589B6F-ED43-47AD-9DBE-0E6F8B2AAEC9}" type="sibTrans" cxnId="{51C0F29F-06C7-4935-8EAF-72ABB2C439F1}">
      <dgm:prSet/>
      <dgm:spPr/>
      <dgm:t>
        <a:bodyPr/>
        <a:lstStyle/>
        <a:p>
          <a:endParaRPr lang="en-US"/>
        </a:p>
      </dgm:t>
    </dgm:pt>
    <dgm:pt modelId="{B9BA4596-15E2-4187-B7B2-0153919A0F0F}">
      <dgm:prSet/>
      <dgm:spPr/>
      <dgm:t>
        <a:bodyPr/>
        <a:lstStyle/>
        <a:p>
          <a:r>
            <a:rPr lang="en-US"/>
            <a:t>PROPORCIONA UN REGISTRO VÁLIDO Y AUTÉNTICO.</a:t>
          </a:r>
        </a:p>
      </dgm:t>
    </dgm:pt>
    <dgm:pt modelId="{26F88910-C8C6-4898-B5B3-24B5A02716DF}" type="parTrans" cxnId="{41CADC9A-6D01-4F9C-B419-A2FC1754D6FA}">
      <dgm:prSet/>
      <dgm:spPr/>
      <dgm:t>
        <a:bodyPr/>
        <a:lstStyle/>
        <a:p>
          <a:endParaRPr lang="en-US"/>
        </a:p>
      </dgm:t>
    </dgm:pt>
    <dgm:pt modelId="{AC35E211-6B55-49E0-98E2-43FD56ABA446}" type="sibTrans" cxnId="{41CADC9A-6D01-4F9C-B419-A2FC1754D6FA}">
      <dgm:prSet/>
      <dgm:spPr/>
      <dgm:t>
        <a:bodyPr/>
        <a:lstStyle/>
        <a:p>
          <a:endParaRPr lang="en-US"/>
        </a:p>
      </dgm:t>
    </dgm:pt>
    <dgm:pt modelId="{0973697E-8F92-4F4A-BFB5-1AFC2FDFF8B2}">
      <dgm:prSet/>
      <dgm:spPr/>
      <dgm:t>
        <a:bodyPr/>
        <a:lstStyle/>
        <a:p>
          <a:r>
            <a:rPr lang="en-US"/>
            <a:t>IMPORTANTE EN EL PROCESO DE IDENTIFICACIÓN, PARA EL DISEÑO DEL CURRÍCULUM Y LOS PROGRAMAS DE ENRIQUECIMIENTO.</a:t>
          </a:r>
        </a:p>
      </dgm:t>
    </dgm:pt>
    <dgm:pt modelId="{5734EC2B-CD62-4230-A36E-F048BE0523FC}" type="parTrans" cxnId="{56BA17CA-51F5-4FA1-ADB1-F6DD2867CB6D}">
      <dgm:prSet/>
      <dgm:spPr/>
      <dgm:t>
        <a:bodyPr/>
        <a:lstStyle/>
        <a:p>
          <a:endParaRPr lang="en-US"/>
        </a:p>
      </dgm:t>
    </dgm:pt>
    <dgm:pt modelId="{1899DF2B-A95A-43CD-B454-BC037EF00000}" type="sibTrans" cxnId="{56BA17CA-51F5-4FA1-ADB1-F6DD2867CB6D}">
      <dgm:prSet/>
      <dgm:spPr/>
      <dgm:t>
        <a:bodyPr/>
        <a:lstStyle/>
        <a:p>
          <a:endParaRPr lang="en-US"/>
        </a:p>
      </dgm:t>
    </dgm:pt>
    <dgm:pt modelId="{CDB48260-0EAD-47D5-8BE5-CFE87D1EA4CD}">
      <dgm:prSet/>
      <dgm:spPr/>
      <dgm:t>
        <a:bodyPr/>
        <a:lstStyle/>
        <a:p>
          <a:r>
            <a:rPr lang="en-US"/>
            <a:t>CONJUNTO DE TAREAS, TRABAJOS PARA CASA, PROYECTOS GRUPALES, INMERSIÓN WEB Y EN LA LITERATURA DEL TEMA Y REGISTRO EN UN DIARIO METACOGNITIVO.</a:t>
          </a:r>
        </a:p>
      </dgm:t>
    </dgm:pt>
    <dgm:pt modelId="{678ED48F-8846-451A-898E-C07BDC3C5F4D}" type="parTrans" cxnId="{2D590E75-349C-4F3D-B692-A4AB50992A13}">
      <dgm:prSet/>
      <dgm:spPr/>
      <dgm:t>
        <a:bodyPr/>
        <a:lstStyle/>
        <a:p>
          <a:endParaRPr lang="en-US"/>
        </a:p>
      </dgm:t>
    </dgm:pt>
    <dgm:pt modelId="{E937ED2D-7DF4-4DFA-90F0-3009B1B40F22}" type="sibTrans" cxnId="{2D590E75-349C-4F3D-B692-A4AB50992A13}">
      <dgm:prSet/>
      <dgm:spPr/>
      <dgm:t>
        <a:bodyPr/>
        <a:lstStyle/>
        <a:p>
          <a:endParaRPr lang="en-US"/>
        </a:p>
      </dgm:t>
    </dgm:pt>
    <dgm:pt modelId="{181FF502-4136-4994-8CEA-A5FC0A17BE5B}" type="pres">
      <dgm:prSet presAssocID="{114D3FBE-928B-4868-B6F3-8B2EA74CBE16}" presName="linear" presStyleCnt="0">
        <dgm:presLayoutVars>
          <dgm:animLvl val="lvl"/>
          <dgm:resizeHandles val="exact"/>
        </dgm:presLayoutVars>
      </dgm:prSet>
      <dgm:spPr/>
    </dgm:pt>
    <dgm:pt modelId="{C8C9917E-DF0D-4FDD-B96A-56494172CD1E}" type="pres">
      <dgm:prSet presAssocID="{3C9BD672-2305-458A-8C0D-516C6BF97A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E92AFE-ABA4-42A4-846B-04B9363A2E2E}" type="pres">
      <dgm:prSet presAssocID="{8E589B6F-ED43-47AD-9DBE-0E6F8B2AAEC9}" presName="spacer" presStyleCnt="0"/>
      <dgm:spPr/>
    </dgm:pt>
    <dgm:pt modelId="{69BFD2DE-4801-4C4B-AB7D-AB5FB0F8970F}" type="pres">
      <dgm:prSet presAssocID="{B9BA4596-15E2-4187-B7B2-0153919A0F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83A4C1-33BD-4CEA-91B3-A8C088EA6A51}" type="pres">
      <dgm:prSet presAssocID="{AC35E211-6B55-49E0-98E2-43FD56ABA446}" presName="spacer" presStyleCnt="0"/>
      <dgm:spPr/>
    </dgm:pt>
    <dgm:pt modelId="{72A9E090-85C3-49BE-B432-2D85748D1129}" type="pres">
      <dgm:prSet presAssocID="{0973697E-8F92-4F4A-BFB5-1AFC2FDFF8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0163ED-6B37-4324-9208-DB6D36392863}" type="pres">
      <dgm:prSet presAssocID="{1899DF2B-A95A-43CD-B454-BC037EF00000}" presName="spacer" presStyleCnt="0"/>
      <dgm:spPr/>
    </dgm:pt>
    <dgm:pt modelId="{4E98E4A2-6DBA-4975-8163-201398799BC3}" type="pres">
      <dgm:prSet presAssocID="{CDB48260-0EAD-47D5-8BE5-CFE87D1EA4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687C28-AD42-4925-9DB4-441A4AFF36D7}" type="presOf" srcId="{CDB48260-0EAD-47D5-8BE5-CFE87D1EA4CD}" destId="{4E98E4A2-6DBA-4975-8163-201398799BC3}" srcOrd="0" destOrd="0" presId="urn:microsoft.com/office/officeart/2005/8/layout/vList2"/>
    <dgm:cxn modelId="{0237C74A-73B2-42E1-B9DB-5FB4EE303B3D}" type="presOf" srcId="{114D3FBE-928B-4868-B6F3-8B2EA74CBE16}" destId="{181FF502-4136-4994-8CEA-A5FC0A17BE5B}" srcOrd="0" destOrd="0" presId="urn:microsoft.com/office/officeart/2005/8/layout/vList2"/>
    <dgm:cxn modelId="{2D590E75-349C-4F3D-B692-A4AB50992A13}" srcId="{114D3FBE-928B-4868-B6F3-8B2EA74CBE16}" destId="{CDB48260-0EAD-47D5-8BE5-CFE87D1EA4CD}" srcOrd="3" destOrd="0" parTransId="{678ED48F-8846-451A-898E-C07BDC3C5F4D}" sibTransId="{E937ED2D-7DF4-4DFA-90F0-3009B1B40F22}"/>
    <dgm:cxn modelId="{39689256-998C-43B3-8BB5-85BE93D2D391}" type="presOf" srcId="{B9BA4596-15E2-4187-B7B2-0153919A0F0F}" destId="{69BFD2DE-4801-4C4B-AB7D-AB5FB0F8970F}" srcOrd="0" destOrd="0" presId="urn:microsoft.com/office/officeart/2005/8/layout/vList2"/>
    <dgm:cxn modelId="{9723867E-D6EB-43DF-8B8F-09AFDF201436}" type="presOf" srcId="{0973697E-8F92-4F4A-BFB5-1AFC2FDFF8B2}" destId="{72A9E090-85C3-49BE-B432-2D85748D1129}" srcOrd="0" destOrd="0" presId="urn:microsoft.com/office/officeart/2005/8/layout/vList2"/>
    <dgm:cxn modelId="{41CADC9A-6D01-4F9C-B419-A2FC1754D6FA}" srcId="{114D3FBE-928B-4868-B6F3-8B2EA74CBE16}" destId="{B9BA4596-15E2-4187-B7B2-0153919A0F0F}" srcOrd="1" destOrd="0" parTransId="{26F88910-C8C6-4898-B5B3-24B5A02716DF}" sibTransId="{AC35E211-6B55-49E0-98E2-43FD56ABA446}"/>
    <dgm:cxn modelId="{51C0F29F-06C7-4935-8EAF-72ABB2C439F1}" srcId="{114D3FBE-928B-4868-B6F3-8B2EA74CBE16}" destId="{3C9BD672-2305-458A-8C0D-516C6BF97A61}" srcOrd="0" destOrd="0" parTransId="{59D3327D-4FC9-492C-966F-89DEF778FC35}" sibTransId="{8E589B6F-ED43-47AD-9DBE-0E6F8B2AAEC9}"/>
    <dgm:cxn modelId="{56BA17CA-51F5-4FA1-ADB1-F6DD2867CB6D}" srcId="{114D3FBE-928B-4868-B6F3-8B2EA74CBE16}" destId="{0973697E-8F92-4F4A-BFB5-1AFC2FDFF8B2}" srcOrd="2" destOrd="0" parTransId="{5734EC2B-CD62-4230-A36E-F048BE0523FC}" sibTransId="{1899DF2B-A95A-43CD-B454-BC037EF00000}"/>
    <dgm:cxn modelId="{5E0778D6-CC5F-4667-AC27-3404FA8C5FBE}" type="presOf" srcId="{3C9BD672-2305-458A-8C0D-516C6BF97A61}" destId="{C8C9917E-DF0D-4FDD-B96A-56494172CD1E}" srcOrd="0" destOrd="0" presId="urn:microsoft.com/office/officeart/2005/8/layout/vList2"/>
    <dgm:cxn modelId="{C769D291-26C7-4E17-A72F-B6AC9198770B}" type="presParOf" srcId="{181FF502-4136-4994-8CEA-A5FC0A17BE5B}" destId="{C8C9917E-DF0D-4FDD-B96A-56494172CD1E}" srcOrd="0" destOrd="0" presId="urn:microsoft.com/office/officeart/2005/8/layout/vList2"/>
    <dgm:cxn modelId="{B812B34B-A529-43EE-A819-7650BEA41DBE}" type="presParOf" srcId="{181FF502-4136-4994-8CEA-A5FC0A17BE5B}" destId="{FAE92AFE-ABA4-42A4-846B-04B9363A2E2E}" srcOrd="1" destOrd="0" presId="urn:microsoft.com/office/officeart/2005/8/layout/vList2"/>
    <dgm:cxn modelId="{32DBABFA-057B-4F85-82AD-1002DEED1D3E}" type="presParOf" srcId="{181FF502-4136-4994-8CEA-A5FC0A17BE5B}" destId="{69BFD2DE-4801-4C4B-AB7D-AB5FB0F8970F}" srcOrd="2" destOrd="0" presId="urn:microsoft.com/office/officeart/2005/8/layout/vList2"/>
    <dgm:cxn modelId="{91C122E8-D0F6-4EBA-88DA-66432C5A05A1}" type="presParOf" srcId="{181FF502-4136-4994-8CEA-A5FC0A17BE5B}" destId="{C083A4C1-33BD-4CEA-91B3-A8C088EA6A51}" srcOrd="3" destOrd="0" presId="urn:microsoft.com/office/officeart/2005/8/layout/vList2"/>
    <dgm:cxn modelId="{FCC2D007-8EAA-4FEB-8C67-EF6CA0A0084D}" type="presParOf" srcId="{181FF502-4136-4994-8CEA-A5FC0A17BE5B}" destId="{72A9E090-85C3-49BE-B432-2D85748D1129}" srcOrd="4" destOrd="0" presId="urn:microsoft.com/office/officeart/2005/8/layout/vList2"/>
    <dgm:cxn modelId="{F4AFE687-EE31-4CC9-8AC6-7A9C208C1C79}" type="presParOf" srcId="{181FF502-4136-4994-8CEA-A5FC0A17BE5B}" destId="{A30163ED-6B37-4324-9208-DB6D36392863}" srcOrd="5" destOrd="0" presId="urn:microsoft.com/office/officeart/2005/8/layout/vList2"/>
    <dgm:cxn modelId="{155B87D8-EC9D-44BC-AA4F-9ED807F13237}" type="presParOf" srcId="{181FF502-4136-4994-8CEA-A5FC0A17BE5B}" destId="{4E98E4A2-6DBA-4975-8163-201398799B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590B9-E2B8-4A43-B16A-AB19CD786CF0}">
      <dsp:nvSpPr>
        <dsp:cNvPr id="0" name=""/>
        <dsp:cNvSpPr/>
      </dsp:nvSpPr>
      <dsp:spPr>
        <a:xfrm>
          <a:off x="0" y="12571"/>
          <a:ext cx="6588691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CUESTIONARIOS PARA PADRES Y PROFESORES</a:t>
          </a:r>
        </a:p>
      </dsp:txBody>
      <dsp:txXfrm>
        <a:off x="67966" y="80537"/>
        <a:ext cx="6452759" cy="1256367"/>
      </dsp:txXfrm>
    </dsp:sp>
    <dsp:sp modelId="{D5A83898-8BE0-466C-898B-90B0B769C8DD}">
      <dsp:nvSpPr>
        <dsp:cNvPr id="0" name=""/>
        <dsp:cNvSpPr/>
      </dsp:nvSpPr>
      <dsp:spPr>
        <a:xfrm>
          <a:off x="0" y="1505671"/>
          <a:ext cx="6588691" cy="139229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PRUEBAS INTELIGENCIA NO VERBAL</a:t>
          </a:r>
        </a:p>
      </dsp:txBody>
      <dsp:txXfrm>
        <a:off x="67966" y="1573637"/>
        <a:ext cx="6452759" cy="1256367"/>
      </dsp:txXfrm>
    </dsp:sp>
    <dsp:sp modelId="{4DA798B6-AA0A-45AB-9A4A-02BA0F70BC80}">
      <dsp:nvSpPr>
        <dsp:cNvPr id="0" name=""/>
        <dsp:cNvSpPr/>
      </dsp:nvSpPr>
      <dsp:spPr>
        <a:xfrm>
          <a:off x="0" y="2998771"/>
          <a:ext cx="6588691" cy="139229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EVALUACIÓN DE LA CREATIVIDAD</a:t>
          </a:r>
        </a:p>
      </dsp:txBody>
      <dsp:txXfrm>
        <a:off x="67966" y="3066737"/>
        <a:ext cx="6452759" cy="1256367"/>
      </dsp:txXfrm>
    </dsp:sp>
    <dsp:sp modelId="{1A05583F-597C-4E72-A87B-4A622A265B2F}">
      <dsp:nvSpPr>
        <dsp:cNvPr id="0" name=""/>
        <dsp:cNvSpPr/>
      </dsp:nvSpPr>
      <dsp:spPr>
        <a:xfrm>
          <a:off x="0" y="4491871"/>
          <a:ext cx="6588691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EVALUACIÓN BASADA EN PORFOLIOS</a:t>
          </a:r>
        </a:p>
      </dsp:txBody>
      <dsp:txXfrm>
        <a:off x="67966" y="4559837"/>
        <a:ext cx="6452759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3B0A-F1FD-4188-B0FA-88F9FDD9AFA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9091A-1BB9-4503-A62D-7687228AD89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39F0-6011-45FE-AB09-9622B5D40CC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SON AQUELLAS HERRAMIENTAS DE EVALUACIÓN QUE ESTIMULAN LA PARTICIPACIÓN ACTIVA DE LOS PROFESORES EN EL PROCESO, LES HACE SENTIRSE PERTENECIENTES Y PRODUCE UN ACOMPAÑAMIENTO EN EL AULA, EN EL CENTRO Y EN LA CASA DEL ALUMNADO CON AACC.</a:t>
          </a:r>
        </a:p>
      </dsp:txBody>
      <dsp:txXfrm>
        <a:off x="1507738" y="707092"/>
        <a:ext cx="9007861" cy="1305401"/>
      </dsp:txXfrm>
    </dsp:sp>
    <dsp:sp modelId="{E7AA3226-A7A7-466C-BFE9-54AF7D96797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2791-3984-4224-8647-EF943CC752D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B93B2-929E-4A94-AD46-22722FEC817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DOS OPCIONES DE PUESTA EN MARCHA, LA PRIMERA POR PARTE DEL DEPARTAMENTO DE ORIENTACIÓN DEL CENTRO (PROGRAMA DE IDENTIFICACIÓN) Y LA SEGUNDA POR CRITERIO DEL DOCENTE PARA PEDIR UNA EVALUACIÓN AL D.O. CON DATOS OBJETIVOS.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E9E39-7D74-4F11-81E3-576328BF525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9B32-1907-4DFB-B916-4ADCAD9750E7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0AB8C-6EB4-4EAA-BFBE-8304A381CCC5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CUESTIONARIO DE ROGERS</a:t>
          </a:r>
        </a:p>
      </dsp:txBody>
      <dsp:txXfrm>
        <a:off x="1866111" y="690"/>
        <a:ext cx="4382288" cy="1615680"/>
      </dsp:txXfrm>
    </dsp:sp>
    <dsp:sp modelId="{94761A19-EB3A-4453-9B39-8B57AB6A283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5AB75-416E-4D97-93D7-E0BC512B712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D020C-7421-4D09-9C31-8CBAA6053CCC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ESCALAS RENZULLI</a:t>
          </a:r>
        </a:p>
      </dsp:txBody>
      <dsp:txXfrm>
        <a:off x="1866111" y="2020291"/>
        <a:ext cx="4382288" cy="1615680"/>
      </dsp:txXfrm>
    </dsp:sp>
    <dsp:sp modelId="{68E0DD2D-AEB9-4FC0-9DDE-7343595EBC56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3FFA4-FF80-4C7D-B30A-CFA024A4EC0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C5393-D8C1-466C-8695-622A897860AF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GIFTED RATING SCALES DE PFEIFFER</a:t>
          </a:r>
        </a:p>
      </dsp:txBody>
      <dsp:txXfrm>
        <a:off x="1866111" y="4039891"/>
        <a:ext cx="4382288" cy="161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A53-271D-4DA1-99D3-27CF9B4EF596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B5454-EDE9-44B4-B84B-F8E48C944E5D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657-00C2-4BA3-9BFB-8A5AC3F6DA1B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SON AQUELLAS HERRAMIENTAS QUE TIENEN COMO OBJETIVO IDENTIFICAR AL ALUMNADO CON AACC QUE PRESENTAN ALGUNA DESVENTAJA LINGUISTICA O IDIOMÁTICA, ATENDIENDO ASÍ A LA DIVERSIDAD.</a:t>
          </a:r>
        </a:p>
      </dsp:txBody>
      <dsp:txXfrm>
        <a:off x="75768" y="3053772"/>
        <a:ext cx="3093750" cy="720000"/>
      </dsp:txXfrm>
    </dsp:sp>
    <dsp:sp modelId="{408AD0B8-3D07-49BA-9101-0514CAEBB335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2024A-9BD9-49AC-B303-07E3261A9503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3CA0E-2F37-43FB-8518-D56F20836B73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MATRICES</a:t>
          </a:r>
        </a:p>
      </dsp:txBody>
      <dsp:txXfrm>
        <a:off x="3710925" y="3053772"/>
        <a:ext cx="3093750" cy="720000"/>
      </dsp:txXfrm>
    </dsp:sp>
    <dsp:sp modelId="{F47CAFBE-317A-4FC2-9822-D3F49DBB6002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80B86-57D4-4C8D-9C07-BB99955DAEF2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AECCB-A05E-4033-BF1E-4071C01AF705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RAVEN</a:t>
          </a:r>
        </a:p>
      </dsp:txBody>
      <dsp:txXfrm>
        <a:off x="7346081" y="3053772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D07C-2BBC-421B-8A4A-2CD5028E8A03}">
      <dsp:nvSpPr>
        <dsp:cNvPr id="0" name=""/>
        <dsp:cNvSpPr/>
      </dsp:nvSpPr>
      <dsp:spPr>
        <a:xfrm>
          <a:off x="0" y="1040942"/>
          <a:ext cx="6588691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PARA PROFESORES Y TUTORES:</a:t>
          </a:r>
        </a:p>
      </dsp:txBody>
      <dsp:txXfrm>
        <a:off x="50420" y="1091362"/>
        <a:ext cx="6487851" cy="932014"/>
      </dsp:txXfrm>
    </dsp:sp>
    <dsp:sp modelId="{D054E3B4-FA71-44C3-9D73-A0E4E225E05D}">
      <dsp:nvSpPr>
        <dsp:cNvPr id="0" name=""/>
        <dsp:cNvSpPr/>
      </dsp:nvSpPr>
      <dsp:spPr>
        <a:xfrm>
          <a:off x="0" y="2073796"/>
          <a:ext cx="6588691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PERFIL DE ACTITUDES CREATIVAS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ESCALAS DE VALORACIÓN DE LAS AACC (GRS)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TÉCNICA DE EVALUACIÓN CONSENSUADA</a:t>
          </a:r>
        </a:p>
      </dsp:txBody>
      <dsp:txXfrm>
        <a:off x="0" y="2073796"/>
        <a:ext cx="6588691" cy="1049490"/>
      </dsp:txXfrm>
    </dsp:sp>
    <dsp:sp modelId="{3AEA4852-2274-416F-B1F8-E43B62474BE0}">
      <dsp:nvSpPr>
        <dsp:cNvPr id="0" name=""/>
        <dsp:cNvSpPr/>
      </dsp:nvSpPr>
      <dsp:spPr>
        <a:xfrm>
          <a:off x="0" y="3123286"/>
          <a:ext cx="6588691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PARA PROFESORES MÁS PEDAGOGÍA/PSICOPEDAGOGÍA/PSICÓLOGÍA:</a:t>
          </a:r>
        </a:p>
      </dsp:txBody>
      <dsp:txXfrm>
        <a:off x="50420" y="3173706"/>
        <a:ext cx="6487851" cy="932014"/>
      </dsp:txXfrm>
    </dsp:sp>
    <dsp:sp modelId="{B8076892-C808-41BC-9F3C-E0874316CC15}">
      <dsp:nvSpPr>
        <dsp:cNvPr id="0" name=""/>
        <dsp:cNvSpPr/>
      </dsp:nvSpPr>
      <dsp:spPr>
        <a:xfrm>
          <a:off x="0" y="4156140"/>
          <a:ext cx="6588691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TEST TORRANCE DE PENSAMIENTO CREATIVO (TTCT)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TEST DE CREATIVIDAD DE ABEDI</a:t>
          </a:r>
        </a:p>
      </dsp:txBody>
      <dsp:txXfrm>
        <a:off x="0" y="4156140"/>
        <a:ext cx="6588691" cy="699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9917E-DF0D-4FDD-B96A-56494172CD1E}">
      <dsp:nvSpPr>
        <dsp:cNvPr id="0" name=""/>
        <dsp:cNvSpPr/>
      </dsp:nvSpPr>
      <dsp:spPr>
        <a:xfrm>
          <a:off x="0" y="7171"/>
          <a:ext cx="6588691" cy="142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 AQUELLA HERRAMIENTA SISTEMÁTICA QUE EVALUA EL DESARROLLO DEL RENDIMIENTO DE LAS APTITUDES DEL ALUMNADO CON O SIN AACC EN ÁREAS COMO LA CREATIVIDAD Y EL PENSAMIENTO CREATIVO.</a:t>
          </a:r>
        </a:p>
      </dsp:txBody>
      <dsp:txXfrm>
        <a:off x="69680" y="76851"/>
        <a:ext cx="6449331" cy="1288040"/>
      </dsp:txXfrm>
    </dsp:sp>
    <dsp:sp modelId="{69BFD2DE-4801-4C4B-AB7D-AB5FB0F8970F}">
      <dsp:nvSpPr>
        <dsp:cNvPr id="0" name=""/>
        <dsp:cNvSpPr/>
      </dsp:nvSpPr>
      <dsp:spPr>
        <a:xfrm>
          <a:off x="0" y="1492171"/>
          <a:ext cx="6588691" cy="1427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PROPORCIONA UN REGISTRO VÁLIDO Y AUTÉNTICO.</a:t>
          </a:r>
        </a:p>
      </dsp:txBody>
      <dsp:txXfrm>
        <a:off x="69680" y="1561851"/>
        <a:ext cx="6449331" cy="1288040"/>
      </dsp:txXfrm>
    </dsp:sp>
    <dsp:sp modelId="{72A9E090-85C3-49BE-B432-2D85748D1129}">
      <dsp:nvSpPr>
        <dsp:cNvPr id="0" name=""/>
        <dsp:cNvSpPr/>
      </dsp:nvSpPr>
      <dsp:spPr>
        <a:xfrm>
          <a:off x="0" y="2977171"/>
          <a:ext cx="6588691" cy="1427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IMPORTANTE EN EL PROCESO DE IDENTIFICACIÓN, PARA EL DISEÑO DEL CURRÍCULUM Y LOS PROGRAMAS DE ENRIQUECIMIENTO.</a:t>
          </a:r>
        </a:p>
      </dsp:txBody>
      <dsp:txXfrm>
        <a:off x="69680" y="3046851"/>
        <a:ext cx="6449331" cy="1288040"/>
      </dsp:txXfrm>
    </dsp:sp>
    <dsp:sp modelId="{4E98E4A2-6DBA-4975-8163-201398799BC3}">
      <dsp:nvSpPr>
        <dsp:cNvPr id="0" name=""/>
        <dsp:cNvSpPr/>
      </dsp:nvSpPr>
      <dsp:spPr>
        <a:xfrm>
          <a:off x="0" y="4462171"/>
          <a:ext cx="6588691" cy="1427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CONJUNTO DE TAREAS, TRABAJOS PARA CASA, PROYECTOS GRUPALES, INMERSIÓN WEB Y EN LA LITERATURA DEL TEMA Y REGISTRO EN UN DIARIO METACOGNITIVO.</a:t>
          </a:r>
        </a:p>
      </dsp:txBody>
      <dsp:txXfrm>
        <a:off x="69680" y="4531851"/>
        <a:ext cx="6449331" cy="128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TEMA 5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MÉTODOS ALTERNATIVOS PARA LA IDENTIFICACIÓN Y EVALUACIÓN DEL ALUMNADO CON AACC</a:t>
            </a:r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ADF69E34-37C7-4B3E-866C-89FB4062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29" y="650920"/>
            <a:ext cx="2080505" cy="44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D098E-7C28-4EDE-ADD3-3ED5A14F0CB5}"/>
              </a:ext>
            </a:extLst>
          </p:cNvPr>
          <p:cNvSpPr txBox="1"/>
          <p:nvPr/>
        </p:nvSpPr>
        <p:spPr>
          <a:xfrm>
            <a:off x="8251723" y="6100915"/>
            <a:ext cx="3554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cs typeface="Calibri"/>
              </a:rPr>
              <a:t>Docente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: José María Jiménez López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92209-8DF5-46FF-8325-651AD569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CONTENIDOS ESENCIALES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D1CC9-7ED0-40F5-89C7-2E0272197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77130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20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8BC1C-5EAC-460C-B63B-57C24706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CUESTIONARIOS PARA PADRES Y PROFES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F45F4-A5FC-4FDD-9246-1803E2847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5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0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75110-420C-49E8-BF39-B3F2312F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3 ESCALAS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530B5-C3DB-4CB8-8E2C-3C82DA01F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1412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2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CADD-D01F-45C9-8D36-9A9971C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PRUEBAS DE INTELIGENCIA NO VERBAL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A12326-AF13-49F7-99CE-AAEFD9DE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5956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5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1E8EE-F7FB-42B8-ADB0-DA557DD1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 Light"/>
              </a:rPr>
              <a:t>EVALUACIÓN DE LA CREATIVIDAD (CARACTERÍSTICAS)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76E9-9D18-4D47-87CE-0D14BA87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SON AQUELLOS MODELOS CENTRADOS EN DOMINIOS ESPECÍFICOS QUE EVALUAN LOS RESULTADOS DE ALGO YA CREADO.</a:t>
            </a:r>
          </a:p>
          <a:p>
            <a:r>
              <a:rPr lang="en-US" dirty="0">
                <a:cs typeface="Calibri"/>
              </a:rPr>
              <a:t>ORIGINALIDAD Y AUTENTICIDAD</a:t>
            </a:r>
          </a:p>
          <a:p>
            <a:r>
              <a:rPr lang="en-US" dirty="0">
                <a:cs typeface="Calibri"/>
              </a:rPr>
              <a:t>ÚTIL Y APLICABLE</a:t>
            </a:r>
          </a:p>
          <a:p>
            <a:r>
              <a:rPr lang="en-US" dirty="0">
                <a:cs typeface="Calibri"/>
              </a:rPr>
              <a:t>SORPRENDENTE</a:t>
            </a:r>
          </a:p>
        </p:txBody>
      </p:sp>
    </p:spTree>
    <p:extLst>
      <p:ext uri="{BB962C8B-B14F-4D97-AF65-F5344CB8AC3E}">
        <p14:creationId xmlns:p14="http://schemas.microsoft.com/office/powerpoint/2010/main" val="2954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403C-AB8F-4FDF-8043-DE3BB5F1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EVALUACIÓN DE LA CREATIVIDAD (TEST Y ESCALAS)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1CD8D-2546-48E6-9334-C45347BE6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4026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70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4833C-E88C-467E-80B8-4B0AA9C2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EVALUACIÓN BASADA EN PORFOLIOS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C1A43C-040A-4AAC-B8C8-8C5DF2A1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2695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87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TEMA 5</vt:lpstr>
      <vt:lpstr>CONTENIDOS ESENCIALES</vt:lpstr>
      <vt:lpstr>CUESTIONARIOS PARA PADRES Y PROFES</vt:lpstr>
      <vt:lpstr>3 ESCALAS</vt:lpstr>
      <vt:lpstr>PRUEBAS DE INTELIGENCIA NO VERBAL</vt:lpstr>
      <vt:lpstr>EVALUACIÓN DE LA CREATIVIDAD (CARACTERÍSTICAS)</vt:lpstr>
      <vt:lpstr>EVALUACIÓN DE LA CREATIVIDAD (TEST Y ESCALAS)</vt:lpstr>
      <vt:lpstr>EVALUACIÓN BASADA EN PORFOLIOS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394</cp:revision>
  <dcterms:created xsi:type="dcterms:W3CDTF">2020-05-07T10:41:56Z</dcterms:created>
  <dcterms:modified xsi:type="dcterms:W3CDTF">2020-05-07T11:41:00Z</dcterms:modified>
</cp:coreProperties>
</file>