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E6FB9-2543-3AAE-B50B-C001FA89519E}" v="6758" dt="2020-05-08T06:01:07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microsoft.com/office/2015/10/relationships/revisionInfo" Target="revisionInfo.xml" Id="rId26" /><Relationship Type="http://schemas.openxmlformats.org/officeDocument/2006/relationships/slide" Target="slides/slide2.xml" Id="rId3" /><Relationship Type="http://schemas.openxmlformats.org/officeDocument/2006/relationships/presProps" Target="presProps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tableStyles" Target="tableStyles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theme" Target="theme/theme1.xml" Id="rId23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viewProps" Target="viewProps.xml" Id="rId22" 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D6853-0B34-4113-99FD-BAB3D6FFC30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2A50417-14D5-46CE-AFB7-9476FAFCA49B}">
      <dgm:prSet/>
      <dgm:spPr/>
      <dgm:t>
        <a:bodyPr/>
        <a:lstStyle/>
        <a:p>
          <a:r>
            <a:rPr lang="en-US"/>
            <a:t>DESCUBRIR EL ENRIQUECIMIENTO COMO ESTRATEGIA EDUCATIVA</a:t>
          </a:r>
        </a:p>
      </dgm:t>
    </dgm:pt>
    <dgm:pt modelId="{3ABCFA19-3D42-41F6-84D1-952A14545F51}" type="parTrans" cxnId="{9B733E3D-6CA2-4505-964F-4B25BBFEAD8F}">
      <dgm:prSet/>
      <dgm:spPr/>
      <dgm:t>
        <a:bodyPr/>
        <a:lstStyle/>
        <a:p>
          <a:endParaRPr lang="en-US"/>
        </a:p>
      </dgm:t>
    </dgm:pt>
    <dgm:pt modelId="{E9F5D2B2-42E5-4F81-906C-A13974A7FAAE}" type="sibTrans" cxnId="{9B733E3D-6CA2-4505-964F-4B25BBFEAD8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AEBC20A-82A7-4083-92C6-513DFB34D761}">
      <dgm:prSet/>
      <dgm:spPr/>
      <dgm:t>
        <a:bodyPr/>
        <a:lstStyle/>
        <a:p>
          <a:r>
            <a:rPr lang="en-US"/>
            <a:t>PROFUNDIZAR EN LOS MODELOS DE ENRIQUECIMIENTO DE RENZULLI</a:t>
          </a:r>
        </a:p>
      </dgm:t>
    </dgm:pt>
    <dgm:pt modelId="{69621853-87F8-4A8C-9319-4E55B0882374}" type="parTrans" cxnId="{477BAAA0-8DC2-4051-98ED-7730C9D9CE5F}">
      <dgm:prSet/>
      <dgm:spPr/>
      <dgm:t>
        <a:bodyPr/>
        <a:lstStyle/>
        <a:p>
          <a:endParaRPr lang="en-US"/>
        </a:p>
      </dgm:t>
    </dgm:pt>
    <dgm:pt modelId="{067B70EC-9737-45F3-B403-952F8210BE09}" type="sibTrans" cxnId="{477BAAA0-8DC2-4051-98ED-7730C9D9CE5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EB7BACD-C81E-41A2-833C-0B06BA79AC72}" type="pres">
      <dgm:prSet presAssocID="{91FD6853-0B34-4113-99FD-BAB3D6FFC301}" presName="Name0" presStyleCnt="0">
        <dgm:presLayoutVars>
          <dgm:animLvl val="lvl"/>
          <dgm:resizeHandles val="exact"/>
        </dgm:presLayoutVars>
      </dgm:prSet>
      <dgm:spPr/>
    </dgm:pt>
    <dgm:pt modelId="{84744AE3-B2C5-47E3-AF7A-47602471ED53}" type="pres">
      <dgm:prSet presAssocID="{72A50417-14D5-46CE-AFB7-9476FAFCA49B}" presName="compositeNode" presStyleCnt="0">
        <dgm:presLayoutVars>
          <dgm:bulletEnabled val="1"/>
        </dgm:presLayoutVars>
      </dgm:prSet>
      <dgm:spPr/>
    </dgm:pt>
    <dgm:pt modelId="{ACC67B5F-59FC-43EA-B538-BC3EBBBD547B}" type="pres">
      <dgm:prSet presAssocID="{72A50417-14D5-46CE-AFB7-9476FAFCA49B}" presName="bgRect" presStyleLbl="bgAccFollowNode1" presStyleIdx="0" presStyleCnt="2"/>
      <dgm:spPr/>
    </dgm:pt>
    <dgm:pt modelId="{CEBDBB80-2BDE-4865-B085-32F5F75B6A4B}" type="pres">
      <dgm:prSet presAssocID="{E9F5D2B2-42E5-4F81-906C-A13974A7FAAE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BC78534D-C18A-4E37-A587-6CE2DC27AB75}" type="pres">
      <dgm:prSet presAssocID="{72A50417-14D5-46CE-AFB7-9476FAFCA49B}" presName="bottomLine" presStyleLbl="alignNode1" presStyleIdx="1" presStyleCnt="4">
        <dgm:presLayoutVars/>
      </dgm:prSet>
      <dgm:spPr/>
    </dgm:pt>
    <dgm:pt modelId="{65CB5BA8-48EE-4711-9131-9A9875A25216}" type="pres">
      <dgm:prSet presAssocID="{72A50417-14D5-46CE-AFB7-9476FAFCA49B}" presName="nodeText" presStyleLbl="bgAccFollowNode1" presStyleIdx="0" presStyleCnt="2">
        <dgm:presLayoutVars>
          <dgm:bulletEnabled val="1"/>
        </dgm:presLayoutVars>
      </dgm:prSet>
      <dgm:spPr/>
    </dgm:pt>
    <dgm:pt modelId="{AC506191-22AC-4D50-929E-51559D582F89}" type="pres">
      <dgm:prSet presAssocID="{E9F5D2B2-42E5-4F81-906C-A13974A7FAAE}" presName="sibTrans" presStyleCnt="0"/>
      <dgm:spPr/>
    </dgm:pt>
    <dgm:pt modelId="{829B6378-13D5-4FB7-B571-8EBE8DAF1DBB}" type="pres">
      <dgm:prSet presAssocID="{AAEBC20A-82A7-4083-92C6-513DFB34D761}" presName="compositeNode" presStyleCnt="0">
        <dgm:presLayoutVars>
          <dgm:bulletEnabled val="1"/>
        </dgm:presLayoutVars>
      </dgm:prSet>
      <dgm:spPr/>
    </dgm:pt>
    <dgm:pt modelId="{6D15C150-5967-4E5B-B97B-7249F4F0A1BF}" type="pres">
      <dgm:prSet presAssocID="{AAEBC20A-82A7-4083-92C6-513DFB34D761}" presName="bgRect" presStyleLbl="bgAccFollowNode1" presStyleIdx="1" presStyleCnt="2"/>
      <dgm:spPr/>
    </dgm:pt>
    <dgm:pt modelId="{3CDBEEAF-627D-453A-9DE2-2C96A33CE36C}" type="pres">
      <dgm:prSet presAssocID="{067B70EC-9737-45F3-B403-952F8210BE09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C005D33B-A030-4DE2-814A-31A8865D6E67}" type="pres">
      <dgm:prSet presAssocID="{AAEBC20A-82A7-4083-92C6-513DFB34D761}" presName="bottomLine" presStyleLbl="alignNode1" presStyleIdx="3" presStyleCnt="4">
        <dgm:presLayoutVars/>
      </dgm:prSet>
      <dgm:spPr/>
    </dgm:pt>
    <dgm:pt modelId="{4A54E4F5-EE9E-4961-907F-877A7B34D20C}" type="pres">
      <dgm:prSet presAssocID="{AAEBC20A-82A7-4083-92C6-513DFB34D761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9B733E3D-6CA2-4505-964F-4B25BBFEAD8F}" srcId="{91FD6853-0B34-4113-99FD-BAB3D6FFC301}" destId="{72A50417-14D5-46CE-AFB7-9476FAFCA49B}" srcOrd="0" destOrd="0" parTransId="{3ABCFA19-3D42-41F6-84D1-952A14545F51}" sibTransId="{E9F5D2B2-42E5-4F81-906C-A13974A7FAAE}"/>
    <dgm:cxn modelId="{0D855D60-ADBE-41C5-8B9E-42325253E373}" type="presOf" srcId="{72A50417-14D5-46CE-AFB7-9476FAFCA49B}" destId="{65CB5BA8-48EE-4711-9131-9A9875A25216}" srcOrd="1" destOrd="0" presId="urn:microsoft.com/office/officeart/2016/7/layout/BasicLinearProcessNumbered"/>
    <dgm:cxn modelId="{DF6EAE42-7CD1-418F-BB1D-A30304C6108D}" type="presOf" srcId="{E9F5D2B2-42E5-4F81-906C-A13974A7FAAE}" destId="{CEBDBB80-2BDE-4865-B085-32F5F75B6A4B}" srcOrd="0" destOrd="0" presId="urn:microsoft.com/office/officeart/2016/7/layout/BasicLinearProcessNumbered"/>
    <dgm:cxn modelId="{FC7D9177-DD5D-4D4C-8033-6E2A711A14A3}" type="presOf" srcId="{91FD6853-0B34-4113-99FD-BAB3D6FFC301}" destId="{0EB7BACD-C81E-41A2-833C-0B06BA79AC72}" srcOrd="0" destOrd="0" presId="urn:microsoft.com/office/officeart/2016/7/layout/BasicLinearProcessNumbered"/>
    <dgm:cxn modelId="{14FCB284-C492-4D4D-AFDC-FBD814B798C6}" type="presOf" srcId="{72A50417-14D5-46CE-AFB7-9476FAFCA49B}" destId="{ACC67B5F-59FC-43EA-B538-BC3EBBBD547B}" srcOrd="0" destOrd="0" presId="urn:microsoft.com/office/officeart/2016/7/layout/BasicLinearProcessNumbered"/>
    <dgm:cxn modelId="{CD971587-C2C9-4B8E-9100-672FA9E423F6}" type="presOf" srcId="{AAEBC20A-82A7-4083-92C6-513DFB34D761}" destId="{4A54E4F5-EE9E-4961-907F-877A7B34D20C}" srcOrd="1" destOrd="0" presId="urn:microsoft.com/office/officeart/2016/7/layout/BasicLinearProcessNumbered"/>
    <dgm:cxn modelId="{477BAAA0-8DC2-4051-98ED-7730C9D9CE5F}" srcId="{91FD6853-0B34-4113-99FD-BAB3D6FFC301}" destId="{AAEBC20A-82A7-4083-92C6-513DFB34D761}" srcOrd="1" destOrd="0" parTransId="{69621853-87F8-4A8C-9319-4E55B0882374}" sibTransId="{067B70EC-9737-45F3-B403-952F8210BE09}"/>
    <dgm:cxn modelId="{0D1495E1-48E0-4C35-8582-2E185E211943}" type="presOf" srcId="{067B70EC-9737-45F3-B403-952F8210BE09}" destId="{3CDBEEAF-627D-453A-9DE2-2C96A33CE36C}" srcOrd="0" destOrd="0" presId="urn:microsoft.com/office/officeart/2016/7/layout/BasicLinearProcessNumbered"/>
    <dgm:cxn modelId="{FD488BEA-F013-4892-92BE-F25BE89EF128}" type="presOf" srcId="{AAEBC20A-82A7-4083-92C6-513DFB34D761}" destId="{6D15C150-5967-4E5B-B97B-7249F4F0A1BF}" srcOrd="0" destOrd="0" presId="urn:microsoft.com/office/officeart/2016/7/layout/BasicLinearProcessNumbered"/>
    <dgm:cxn modelId="{A8BAD421-44F5-4D27-B059-9B3C93473232}" type="presParOf" srcId="{0EB7BACD-C81E-41A2-833C-0B06BA79AC72}" destId="{84744AE3-B2C5-47E3-AF7A-47602471ED53}" srcOrd="0" destOrd="0" presId="urn:microsoft.com/office/officeart/2016/7/layout/BasicLinearProcessNumbered"/>
    <dgm:cxn modelId="{17870B62-E90D-4343-B55E-DB919AAE12C1}" type="presParOf" srcId="{84744AE3-B2C5-47E3-AF7A-47602471ED53}" destId="{ACC67B5F-59FC-43EA-B538-BC3EBBBD547B}" srcOrd="0" destOrd="0" presId="urn:microsoft.com/office/officeart/2016/7/layout/BasicLinearProcessNumbered"/>
    <dgm:cxn modelId="{B81AAF45-6BD3-4EBD-A82F-6AAF201A076E}" type="presParOf" srcId="{84744AE3-B2C5-47E3-AF7A-47602471ED53}" destId="{CEBDBB80-2BDE-4865-B085-32F5F75B6A4B}" srcOrd="1" destOrd="0" presId="urn:microsoft.com/office/officeart/2016/7/layout/BasicLinearProcessNumbered"/>
    <dgm:cxn modelId="{2BE3C961-C719-4714-8060-FE0589427102}" type="presParOf" srcId="{84744AE3-B2C5-47E3-AF7A-47602471ED53}" destId="{BC78534D-C18A-4E37-A587-6CE2DC27AB75}" srcOrd="2" destOrd="0" presId="urn:microsoft.com/office/officeart/2016/7/layout/BasicLinearProcessNumbered"/>
    <dgm:cxn modelId="{AF64F4C1-EC82-4A97-A35A-D159CDC8BBE2}" type="presParOf" srcId="{84744AE3-B2C5-47E3-AF7A-47602471ED53}" destId="{65CB5BA8-48EE-4711-9131-9A9875A25216}" srcOrd="3" destOrd="0" presId="urn:microsoft.com/office/officeart/2016/7/layout/BasicLinearProcessNumbered"/>
    <dgm:cxn modelId="{AD2AB463-4325-4E68-B04A-46421D3F4DA0}" type="presParOf" srcId="{0EB7BACD-C81E-41A2-833C-0B06BA79AC72}" destId="{AC506191-22AC-4D50-929E-51559D582F89}" srcOrd="1" destOrd="0" presId="urn:microsoft.com/office/officeart/2016/7/layout/BasicLinearProcessNumbered"/>
    <dgm:cxn modelId="{8AADC740-17F7-47BF-BC89-B0315860794C}" type="presParOf" srcId="{0EB7BACD-C81E-41A2-833C-0B06BA79AC72}" destId="{829B6378-13D5-4FB7-B571-8EBE8DAF1DBB}" srcOrd="2" destOrd="0" presId="urn:microsoft.com/office/officeart/2016/7/layout/BasicLinearProcessNumbered"/>
    <dgm:cxn modelId="{E5EA84B2-3854-4582-AEDA-CC72AE018B0B}" type="presParOf" srcId="{829B6378-13D5-4FB7-B571-8EBE8DAF1DBB}" destId="{6D15C150-5967-4E5B-B97B-7249F4F0A1BF}" srcOrd="0" destOrd="0" presId="urn:microsoft.com/office/officeart/2016/7/layout/BasicLinearProcessNumbered"/>
    <dgm:cxn modelId="{E47D9404-27F1-4151-8F66-41D64811C1D4}" type="presParOf" srcId="{829B6378-13D5-4FB7-B571-8EBE8DAF1DBB}" destId="{3CDBEEAF-627D-453A-9DE2-2C96A33CE36C}" srcOrd="1" destOrd="0" presId="urn:microsoft.com/office/officeart/2016/7/layout/BasicLinearProcessNumbered"/>
    <dgm:cxn modelId="{6FFFF722-6117-45A0-A750-5F1CDF9E6D6F}" type="presParOf" srcId="{829B6378-13D5-4FB7-B571-8EBE8DAF1DBB}" destId="{C005D33B-A030-4DE2-814A-31A8865D6E67}" srcOrd="2" destOrd="0" presId="urn:microsoft.com/office/officeart/2016/7/layout/BasicLinearProcessNumbered"/>
    <dgm:cxn modelId="{1D6732EA-20A2-414E-9239-1377722BCCD8}" type="presParOf" srcId="{829B6378-13D5-4FB7-B571-8EBE8DAF1DBB}" destId="{4A54E4F5-EE9E-4961-907F-877A7B34D20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B6A753-A4D6-4BAA-BB8E-1F927C8E76A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6DAFD70-72A8-4B6A-A26B-0D6C11491ECB}">
      <dgm:prSet/>
      <dgm:spPr/>
      <dgm:t>
        <a:bodyPr/>
        <a:lstStyle/>
        <a:p>
          <a:r>
            <a:rPr lang="en-US"/>
            <a:t>LA IDENTIFICACIÓN SE HACE CON TEST, NOMINACIONES DE PROFES, EVALUACIÓN DEL POTENCIAL PARA LA CREATIVIDAD Y AUTONOMINACIONES DEL ALUMNADO</a:t>
          </a:r>
        </a:p>
      </dgm:t>
    </dgm:pt>
    <dgm:pt modelId="{20F51826-0AA4-4397-A1FC-4D008A93E93C}" type="parTrans" cxnId="{CD75C736-3012-41FC-868D-F85C9817DDC9}">
      <dgm:prSet/>
      <dgm:spPr/>
      <dgm:t>
        <a:bodyPr/>
        <a:lstStyle/>
        <a:p>
          <a:endParaRPr lang="en-US"/>
        </a:p>
      </dgm:t>
    </dgm:pt>
    <dgm:pt modelId="{856AD012-345F-45E0-B235-B76567635CB8}" type="sibTrans" cxnId="{CD75C736-3012-41FC-868D-F85C9817DDC9}">
      <dgm:prSet/>
      <dgm:spPr/>
      <dgm:t>
        <a:bodyPr/>
        <a:lstStyle/>
        <a:p>
          <a:endParaRPr lang="en-US"/>
        </a:p>
      </dgm:t>
    </dgm:pt>
    <dgm:pt modelId="{406C0430-A542-4F5E-BBF0-6F20222798C0}">
      <dgm:prSet/>
      <dgm:spPr/>
      <dgm:t>
        <a:bodyPr/>
        <a:lstStyle/>
        <a:p>
          <a:r>
            <a:rPr lang="en-US"/>
            <a:t>SE EVALÚAN LOS INTERESES Y LOS MODOS PREFERIDOS DE APRENDIZAJE DE LOS ALUMNOS IDENTIFICADOS</a:t>
          </a:r>
        </a:p>
      </dgm:t>
    </dgm:pt>
    <dgm:pt modelId="{91BE32CC-71DE-4145-9343-D3E95684E557}" type="parTrans" cxnId="{041C5362-A3A6-402A-AA01-509AA5A40DCA}">
      <dgm:prSet/>
      <dgm:spPr/>
      <dgm:t>
        <a:bodyPr/>
        <a:lstStyle/>
        <a:p>
          <a:endParaRPr lang="en-US"/>
        </a:p>
      </dgm:t>
    </dgm:pt>
    <dgm:pt modelId="{8AC4BB84-50F3-4E0B-AC11-A3FB8C1AFB0A}" type="sibTrans" cxnId="{041C5362-A3A6-402A-AA01-509AA5A40DCA}">
      <dgm:prSet/>
      <dgm:spPr/>
      <dgm:t>
        <a:bodyPr/>
        <a:lstStyle/>
        <a:p>
          <a:endParaRPr lang="en-US"/>
        </a:p>
      </dgm:t>
    </dgm:pt>
    <dgm:pt modelId="{84A36305-6603-4343-8615-D453FF4E11F1}">
      <dgm:prSet/>
      <dgm:spPr/>
      <dgm:t>
        <a:bodyPr/>
        <a:lstStyle/>
        <a:p>
          <a:r>
            <a:rPr lang="en-US"/>
            <a:t>SE COMPACTA EL CURRÍCULUM POR DOMINIO DE LA ASIGNATURA </a:t>
          </a:r>
        </a:p>
      </dgm:t>
    </dgm:pt>
    <dgm:pt modelId="{7B573E84-756A-4304-8A9B-B1EF1E28AE91}" type="parTrans" cxnId="{50F4CF8B-70E1-4166-BCA5-2D4D13B54BF1}">
      <dgm:prSet/>
      <dgm:spPr/>
      <dgm:t>
        <a:bodyPr/>
        <a:lstStyle/>
        <a:p>
          <a:endParaRPr lang="en-US"/>
        </a:p>
      </dgm:t>
    </dgm:pt>
    <dgm:pt modelId="{93E6DC4E-4882-43C7-9768-7CB656311E27}" type="sibTrans" cxnId="{50F4CF8B-70E1-4166-BCA5-2D4D13B54BF1}">
      <dgm:prSet/>
      <dgm:spPr/>
      <dgm:t>
        <a:bodyPr/>
        <a:lstStyle/>
        <a:p>
          <a:endParaRPr lang="en-US"/>
        </a:p>
      </dgm:t>
    </dgm:pt>
    <dgm:pt modelId="{2BDB577B-53BE-4963-8F41-AF353BCE3F03}">
      <dgm:prSet/>
      <dgm:spPr/>
      <dgm:t>
        <a:bodyPr/>
        <a:lstStyle/>
        <a:p>
          <a:r>
            <a:rPr lang="en-US"/>
            <a:t>SE PONE EN PRÁCTICA EL MODELO SEM (OFERTA DE SERVICIOS ESPECIALES) EN EL CENTRO EDUCATIVOY UN AMPLIO ESPECTRO DE ACTIVIDADES.</a:t>
          </a:r>
        </a:p>
      </dgm:t>
    </dgm:pt>
    <dgm:pt modelId="{63859AC1-3C59-4CF6-898D-020B4AA67EDF}" type="parTrans" cxnId="{51CD044A-28FF-4442-ADB8-6B73BB475F84}">
      <dgm:prSet/>
      <dgm:spPr/>
      <dgm:t>
        <a:bodyPr/>
        <a:lstStyle/>
        <a:p>
          <a:endParaRPr lang="en-US"/>
        </a:p>
      </dgm:t>
    </dgm:pt>
    <dgm:pt modelId="{BB084F45-D484-4B66-B7FB-B04E144F0E78}" type="sibTrans" cxnId="{51CD044A-28FF-4442-ADB8-6B73BB475F84}">
      <dgm:prSet/>
      <dgm:spPr/>
      <dgm:t>
        <a:bodyPr/>
        <a:lstStyle/>
        <a:p>
          <a:endParaRPr lang="en-US"/>
        </a:p>
      </dgm:t>
    </dgm:pt>
    <dgm:pt modelId="{38F36C72-185D-4439-A026-9ED95E0C9B9C}">
      <dgm:prSet/>
      <dgm:spPr/>
      <dgm:t>
        <a:bodyPr/>
        <a:lstStyle/>
        <a:p>
          <a:r>
            <a:rPr lang="en-US"/>
            <a:t>CONTRATACIÓN DE UN ESPECIALISTA EN ENRIQUECIMIENTO</a:t>
          </a:r>
        </a:p>
      </dgm:t>
    </dgm:pt>
    <dgm:pt modelId="{C9E7B38B-6D3F-450D-A659-5ADE1FCADC9B}" type="parTrans" cxnId="{A545D778-81DD-459F-B018-CBB5B16D979B}">
      <dgm:prSet/>
      <dgm:spPr/>
      <dgm:t>
        <a:bodyPr/>
        <a:lstStyle/>
        <a:p>
          <a:endParaRPr lang="en-US"/>
        </a:p>
      </dgm:t>
    </dgm:pt>
    <dgm:pt modelId="{93A1C264-1A49-4E8D-BB8F-E0042C2B62FB}" type="sibTrans" cxnId="{A545D778-81DD-459F-B018-CBB5B16D979B}">
      <dgm:prSet/>
      <dgm:spPr/>
      <dgm:t>
        <a:bodyPr/>
        <a:lstStyle/>
        <a:p>
          <a:endParaRPr lang="en-US"/>
        </a:p>
      </dgm:t>
    </dgm:pt>
    <dgm:pt modelId="{2854B3A3-8FCF-4A77-9E54-D84A70695F86}" type="pres">
      <dgm:prSet presAssocID="{81B6A753-A4D6-4BAA-BB8E-1F927C8E76A5}" presName="diagram" presStyleCnt="0">
        <dgm:presLayoutVars>
          <dgm:dir/>
          <dgm:resizeHandles val="exact"/>
        </dgm:presLayoutVars>
      </dgm:prSet>
      <dgm:spPr/>
    </dgm:pt>
    <dgm:pt modelId="{6D57823D-FDA7-4CA2-B678-52278AF846F5}" type="pres">
      <dgm:prSet presAssocID="{66DAFD70-72A8-4B6A-A26B-0D6C11491ECB}" presName="node" presStyleLbl="node1" presStyleIdx="0" presStyleCnt="5">
        <dgm:presLayoutVars>
          <dgm:bulletEnabled val="1"/>
        </dgm:presLayoutVars>
      </dgm:prSet>
      <dgm:spPr/>
    </dgm:pt>
    <dgm:pt modelId="{CB9DF494-33BA-453B-AC3D-4C67980744B9}" type="pres">
      <dgm:prSet presAssocID="{856AD012-345F-45E0-B235-B76567635CB8}" presName="sibTrans" presStyleCnt="0"/>
      <dgm:spPr/>
    </dgm:pt>
    <dgm:pt modelId="{45DE5A92-7F90-4032-9B73-1CA34E183319}" type="pres">
      <dgm:prSet presAssocID="{406C0430-A542-4F5E-BBF0-6F20222798C0}" presName="node" presStyleLbl="node1" presStyleIdx="1" presStyleCnt="5">
        <dgm:presLayoutVars>
          <dgm:bulletEnabled val="1"/>
        </dgm:presLayoutVars>
      </dgm:prSet>
      <dgm:spPr/>
    </dgm:pt>
    <dgm:pt modelId="{1A603B8E-AB47-4F79-8601-65B457E65D33}" type="pres">
      <dgm:prSet presAssocID="{8AC4BB84-50F3-4E0B-AC11-A3FB8C1AFB0A}" presName="sibTrans" presStyleCnt="0"/>
      <dgm:spPr/>
    </dgm:pt>
    <dgm:pt modelId="{2BF54373-2FEF-40F5-8804-88CA320732C3}" type="pres">
      <dgm:prSet presAssocID="{84A36305-6603-4343-8615-D453FF4E11F1}" presName="node" presStyleLbl="node1" presStyleIdx="2" presStyleCnt="5">
        <dgm:presLayoutVars>
          <dgm:bulletEnabled val="1"/>
        </dgm:presLayoutVars>
      </dgm:prSet>
      <dgm:spPr/>
    </dgm:pt>
    <dgm:pt modelId="{497A6DEF-244C-4A01-8C97-77F2776C8048}" type="pres">
      <dgm:prSet presAssocID="{93E6DC4E-4882-43C7-9768-7CB656311E27}" presName="sibTrans" presStyleCnt="0"/>
      <dgm:spPr/>
    </dgm:pt>
    <dgm:pt modelId="{838CF01F-8E9C-4357-BAC6-E4A30C95F137}" type="pres">
      <dgm:prSet presAssocID="{2BDB577B-53BE-4963-8F41-AF353BCE3F03}" presName="node" presStyleLbl="node1" presStyleIdx="3" presStyleCnt="5">
        <dgm:presLayoutVars>
          <dgm:bulletEnabled val="1"/>
        </dgm:presLayoutVars>
      </dgm:prSet>
      <dgm:spPr/>
    </dgm:pt>
    <dgm:pt modelId="{47E4A1EB-98AE-4A17-833B-D594633EF9E1}" type="pres">
      <dgm:prSet presAssocID="{BB084F45-D484-4B66-B7FB-B04E144F0E78}" presName="sibTrans" presStyleCnt="0"/>
      <dgm:spPr/>
    </dgm:pt>
    <dgm:pt modelId="{10F7379B-B63C-4847-9EBF-31DD8614FE19}" type="pres">
      <dgm:prSet presAssocID="{38F36C72-185D-4439-A026-9ED95E0C9B9C}" presName="node" presStyleLbl="node1" presStyleIdx="4" presStyleCnt="5">
        <dgm:presLayoutVars>
          <dgm:bulletEnabled val="1"/>
        </dgm:presLayoutVars>
      </dgm:prSet>
      <dgm:spPr/>
    </dgm:pt>
  </dgm:ptLst>
  <dgm:cxnLst>
    <dgm:cxn modelId="{6931C735-2459-4C82-A2E4-676400407700}" type="presOf" srcId="{406C0430-A542-4F5E-BBF0-6F20222798C0}" destId="{45DE5A92-7F90-4032-9B73-1CA34E183319}" srcOrd="0" destOrd="0" presId="urn:microsoft.com/office/officeart/2005/8/layout/default"/>
    <dgm:cxn modelId="{CD75C736-3012-41FC-868D-F85C9817DDC9}" srcId="{81B6A753-A4D6-4BAA-BB8E-1F927C8E76A5}" destId="{66DAFD70-72A8-4B6A-A26B-0D6C11491ECB}" srcOrd="0" destOrd="0" parTransId="{20F51826-0AA4-4397-A1FC-4D008A93E93C}" sibTransId="{856AD012-345F-45E0-B235-B76567635CB8}"/>
    <dgm:cxn modelId="{041C5362-A3A6-402A-AA01-509AA5A40DCA}" srcId="{81B6A753-A4D6-4BAA-BB8E-1F927C8E76A5}" destId="{406C0430-A542-4F5E-BBF0-6F20222798C0}" srcOrd="1" destOrd="0" parTransId="{91BE32CC-71DE-4145-9343-D3E95684E557}" sibTransId="{8AC4BB84-50F3-4E0B-AC11-A3FB8C1AFB0A}"/>
    <dgm:cxn modelId="{51CD044A-28FF-4442-ADB8-6B73BB475F84}" srcId="{81B6A753-A4D6-4BAA-BB8E-1F927C8E76A5}" destId="{2BDB577B-53BE-4963-8F41-AF353BCE3F03}" srcOrd="3" destOrd="0" parTransId="{63859AC1-3C59-4CF6-898D-020B4AA67EDF}" sibTransId="{BB084F45-D484-4B66-B7FB-B04E144F0E78}"/>
    <dgm:cxn modelId="{8B49306B-57EB-494F-BFB1-C495DF610295}" type="presOf" srcId="{84A36305-6603-4343-8615-D453FF4E11F1}" destId="{2BF54373-2FEF-40F5-8804-88CA320732C3}" srcOrd="0" destOrd="0" presId="urn:microsoft.com/office/officeart/2005/8/layout/default"/>
    <dgm:cxn modelId="{76FE866C-39A5-4BBF-9505-D6EC78C9B148}" type="presOf" srcId="{81B6A753-A4D6-4BAA-BB8E-1F927C8E76A5}" destId="{2854B3A3-8FCF-4A77-9E54-D84A70695F86}" srcOrd="0" destOrd="0" presId="urn:microsoft.com/office/officeart/2005/8/layout/default"/>
    <dgm:cxn modelId="{A545D778-81DD-459F-B018-CBB5B16D979B}" srcId="{81B6A753-A4D6-4BAA-BB8E-1F927C8E76A5}" destId="{38F36C72-185D-4439-A026-9ED95E0C9B9C}" srcOrd="4" destOrd="0" parTransId="{C9E7B38B-6D3F-450D-A659-5ADE1FCADC9B}" sibTransId="{93A1C264-1A49-4E8D-BB8F-E0042C2B62FB}"/>
    <dgm:cxn modelId="{50F4CF8B-70E1-4166-BCA5-2D4D13B54BF1}" srcId="{81B6A753-A4D6-4BAA-BB8E-1F927C8E76A5}" destId="{84A36305-6603-4343-8615-D453FF4E11F1}" srcOrd="2" destOrd="0" parTransId="{7B573E84-756A-4304-8A9B-B1EF1E28AE91}" sibTransId="{93E6DC4E-4882-43C7-9768-7CB656311E27}"/>
    <dgm:cxn modelId="{F4EE4C8C-0458-4649-A6CD-A0600561482E}" type="presOf" srcId="{66DAFD70-72A8-4B6A-A26B-0D6C11491ECB}" destId="{6D57823D-FDA7-4CA2-B678-52278AF846F5}" srcOrd="0" destOrd="0" presId="urn:microsoft.com/office/officeart/2005/8/layout/default"/>
    <dgm:cxn modelId="{161E30B6-69A1-42C0-885A-2120C72A764A}" type="presOf" srcId="{38F36C72-185D-4439-A026-9ED95E0C9B9C}" destId="{10F7379B-B63C-4847-9EBF-31DD8614FE19}" srcOrd="0" destOrd="0" presId="urn:microsoft.com/office/officeart/2005/8/layout/default"/>
    <dgm:cxn modelId="{C04D08CE-403C-49AC-80D6-F97397C93435}" type="presOf" srcId="{2BDB577B-53BE-4963-8F41-AF353BCE3F03}" destId="{838CF01F-8E9C-4357-BAC6-E4A30C95F137}" srcOrd="0" destOrd="0" presId="urn:microsoft.com/office/officeart/2005/8/layout/default"/>
    <dgm:cxn modelId="{4D4F4A6E-4136-439A-91DF-5BBB6732644C}" type="presParOf" srcId="{2854B3A3-8FCF-4A77-9E54-D84A70695F86}" destId="{6D57823D-FDA7-4CA2-B678-52278AF846F5}" srcOrd="0" destOrd="0" presId="urn:microsoft.com/office/officeart/2005/8/layout/default"/>
    <dgm:cxn modelId="{CAF96EC3-5584-4C3B-9315-67E4FFAF905F}" type="presParOf" srcId="{2854B3A3-8FCF-4A77-9E54-D84A70695F86}" destId="{CB9DF494-33BA-453B-AC3D-4C67980744B9}" srcOrd="1" destOrd="0" presId="urn:microsoft.com/office/officeart/2005/8/layout/default"/>
    <dgm:cxn modelId="{B85EE276-98E8-4DB4-8F59-6219D4C2E1C1}" type="presParOf" srcId="{2854B3A3-8FCF-4A77-9E54-D84A70695F86}" destId="{45DE5A92-7F90-4032-9B73-1CA34E183319}" srcOrd="2" destOrd="0" presId="urn:microsoft.com/office/officeart/2005/8/layout/default"/>
    <dgm:cxn modelId="{F9DD5591-93BA-4132-A3EB-57275F1AF822}" type="presParOf" srcId="{2854B3A3-8FCF-4A77-9E54-D84A70695F86}" destId="{1A603B8E-AB47-4F79-8601-65B457E65D33}" srcOrd="3" destOrd="0" presId="urn:microsoft.com/office/officeart/2005/8/layout/default"/>
    <dgm:cxn modelId="{89177652-E49A-4599-9A18-F635E866C272}" type="presParOf" srcId="{2854B3A3-8FCF-4A77-9E54-D84A70695F86}" destId="{2BF54373-2FEF-40F5-8804-88CA320732C3}" srcOrd="4" destOrd="0" presId="urn:microsoft.com/office/officeart/2005/8/layout/default"/>
    <dgm:cxn modelId="{1E50E27E-DD10-4745-AE2D-AB7B4CC24D11}" type="presParOf" srcId="{2854B3A3-8FCF-4A77-9E54-D84A70695F86}" destId="{497A6DEF-244C-4A01-8C97-77F2776C8048}" srcOrd="5" destOrd="0" presId="urn:microsoft.com/office/officeart/2005/8/layout/default"/>
    <dgm:cxn modelId="{D1C73CF2-054B-4731-9C30-7E62D333E2B9}" type="presParOf" srcId="{2854B3A3-8FCF-4A77-9E54-D84A70695F86}" destId="{838CF01F-8E9C-4357-BAC6-E4A30C95F137}" srcOrd="6" destOrd="0" presId="urn:microsoft.com/office/officeart/2005/8/layout/default"/>
    <dgm:cxn modelId="{8B57B064-D82B-4C87-B282-949617B3B2AB}" type="presParOf" srcId="{2854B3A3-8FCF-4A77-9E54-D84A70695F86}" destId="{47E4A1EB-98AE-4A17-833B-D594633EF9E1}" srcOrd="7" destOrd="0" presId="urn:microsoft.com/office/officeart/2005/8/layout/default"/>
    <dgm:cxn modelId="{98D98A39-C818-405B-B8BF-D09625E40701}" type="presParOf" srcId="{2854B3A3-8FCF-4A77-9E54-D84A70695F86}" destId="{10F7379B-B63C-4847-9EBF-31DD8614FE1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55BB6A-B859-4910-98A6-18FD7820F01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072995B-C37A-457E-B0A9-33C517F651B0}">
      <dgm:prSet/>
      <dgm:spPr/>
      <dgm:t>
        <a:bodyPr/>
        <a:lstStyle/>
        <a:p>
          <a:pPr>
            <a:defRPr cap="all"/>
          </a:pPr>
          <a:r>
            <a:rPr lang="en-US"/>
            <a:t>SON EXTRACURRICULARES</a:t>
          </a:r>
        </a:p>
      </dgm:t>
    </dgm:pt>
    <dgm:pt modelId="{24BADFFC-75A6-4951-9711-27B24328C331}" type="parTrans" cxnId="{E7201867-ACFF-42BF-8031-395068A24FCC}">
      <dgm:prSet/>
      <dgm:spPr/>
      <dgm:t>
        <a:bodyPr/>
        <a:lstStyle/>
        <a:p>
          <a:endParaRPr lang="en-US"/>
        </a:p>
      </dgm:t>
    </dgm:pt>
    <dgm:pt modelId="{CCC39C00-D43D-4502-B740-2CEE71E1E5EA}" type="sibTrans" cxnId="{E7201867-ACFF-42BF-8031-395068A24FCC}">
      <dgm:prSet/>
      <dgm:spPr/>
      <dgm:t>
        <a:bodyPr/>
        <a:lstStyle/>
        <a:p>
          <a:endParaRPr lang="en-US"/>
        </a:p>
      </dgm:t>
    </dgm:pt>
    <dgm:pt modelId="{BF4A82B5-A7EC-4D08-ACF4-D1969D510E11}">
      <dgm:prSet/>
      <dgm:spPr/>
      <dgm:t>
        <a:bodyPr/>
        <a:lstStyle/>
        <a:p>
          <a:pPr>
            <a:defRPr cap="all"/>
          </a:pPr>
          <a:r>
            <a:rPr lang="en-US"/>
            <a:t>PROGRAMAS LOCALES, NACIONALES E INTERNACIONALES</a:t>
          </a:r>
        </a:p>
      </dgm:t>
    </dgm:pt>
    <dgm:pt modelId="{BF99F517-12C9-417B-8B43-BE143D4F5923}" type="parTrans" cxnId="{5923AD5E-9C93-4176-BF79-41F894A25CE0}">
      <dgm:prSet/>
      <dgm:spPr/>
      <dgm:t>
        <a:bodyPr/>
        <a:lstStyle/>
        <a:p>
          <a:endParaRPr lang="en-US"/>
        </a:p>
      </dgm:t>
    </dgm:pt>
    <dgm:pt modelId="{A6C37B40-C5DF-4D1D-B37D-552F26ED9207}" type="sibTrans" cxnId="{5923AD5E-9C93-4176-BF79-41F894A25CE0}">
      <dgm:prSet/>
      <dgm:spPr/>
      <dgm:t>
        <a:bodyPr/>
        <a:lstStyle/>
        <a:p>
          <a:endParaRPr lang="en-US"/>
        </a:p>
      </dgm:t>
    </dgm:pt>
    <dgm:pt modelId="{3E5485D3-720E-4A9E-8383-5CDD612F1159}">
      <dgm:prSet/>
      <dgm:spPr/>
      <dgm:t>
        <a:bodyPr/>
        <a:lstStyle/>
        <a:p>
          <a:pPr>
            <a:defRPr cap="all"/>
          </a:pPr>
          <a:r>
            <a:rPr lang="en-US"/>
            <a:t>COMPETICIONES O RETOS "CHALLENGE" EN ÁREAS STEM </a:t>
          </a:r>
        </a:p>
      </dgm:t>
    </dgm:pt>
    <dgm:pt modelId="{B02FF7F1-1A9D-43DA-BCA9-B85906AFD3B4}" type="parTrans" cxnId="{C0883041-909A-45A8-B9B0-AFBA7A6D0E74}">
      <dgm:prSet/>
      <dgm:spPr/>
      <dgm:t>
        <a:bodyPr/>
        <a:lstStyle/>
        <a:p>
          <a:endParaRPr lang="en-US"/>
        </a:p>
      </dgm:t>
    </dgm:pt>
    <dgm:pt modelId="{6B0EE58E-7066-4651-9534-49629B1F444C}" type="sibTrans" cxnId="{C0883041-909A-45A8-B9B0-AFBA7A6D0E74}">
      <dgm:prSet/>
      <dgm:spPr/>
      <dgm:t>
        <a:bodyPr/>
        <a:lstStyle/>
        <a:p>
          <a:endParaRPr lang="en-US"/>
        </a:p>
      </dgm:t>
    </dgm:pt>
    <dgm:pt modelId="{56E25F26-6265-4C80-BE13-6C3B8CF0F51F}">
      <dgm:prSet/>
      <dgm:spPr/>
      <dgm:t>
        <a:bodyPr/>
        <a:lstStyle/>
        <a:p>
          <a:pPr>
            <a:defRPr cap="all"/>
          </a:pPr>
          <a:r>
            <a:rPr lang="en-US"/>
            <a:t>CAMPUS DE VERANO O FIN DE SEMANA BAJO EL MODELO TALENT SEARCH EN UNIVERSIDADES Y CENTROS EDUCATIVOS ESPECIALIZADOS</a:t>
          </a:r>
        </a:p>
      </dgm:t>
    </dgm:pt>
    <dgm:pt modelId="{863C8CE1-5D9D-4F99-B7F9-8DAC356AFC32}" type="parTrans" cxnId="{B9CAE17E-09B8-4F4C-B870-4AD2039D9937}">
      <dgm:prSet/>
      <dgm:spPr/>
      <dgm:t>
        <a:bodyPr/>
        <a:lstStyle/>
        <a:p>
          <a:endParaRPr lang="en-US"/>
        </a:p>
      </dgm:t>
    </dgm:pt>
    <dgm:pt modelId="{065AD203-8C86-4458-A8C5-2A371A09F36F}" type="sibTrans" cxnId="{B9CAE17E-09B8-4F4C-B870-4AD2039D9937}">
      <dgm:prSet/>
      <dgm:spPr/>
      <dgm:t>
        <a:bodyPr/>
        <a:lstStyle/>
        <a:p>
          <a:endParaRPr lang="en-US"/>
        </a:p>
      </dgm:t>
    </dgm:pt>
    <dgm:pt modelId="{8136B97B-700C-432C-B889-E11F19E001D3}" type="pres">
      <dgm:prSet presAssocID="{FA55BB6A-B859-4910-98A6-18FD7820F01D}" presName="root" presStyleCnt="0">
        <dgm:presLayoutVars>
          <dgm:dir/>
          <dgm:resizeHandles val="exact"/>
        </dgm:presLayoutVars>
      </dgm:prSet>
      <dgm:spPr/>
    </dgm:pt>
    <dgm:pt modelId="{956E6913-7EFA-40E3-A3B0-2A09BF1F5748}" type="pres">
      <dgm:prSet presAssocID="{D072995B-C37A-457E-B0A9-33C517F651B0}" presName="compNode" presStyleCnt="0"/>
      <dgm:spPr/>
    </dgm:pt>
    <dgm:pt modelId="{CB1F7996-9871-4F83-A829-68B3F3F4E765}" type="pres">
      <dgm:prSet presAssocID="{D072995B-C37A-457E-B0A9-33C517F651B0}" presName="iconBgRect" presStyleLbl="bgShp" presStyleIdx="0" presStyleCnt="4"/>
      <dgm:spPr/>
    </dgm:pt>
    <dgm:pt modelId="{D6CE2A79-C336-47BB-8FE4-E6A8213A80D9}" type="pres">
      <dgm:prSet presAssocID="{D072995B-C37A-457E-B0A9-33C517F651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68C3BD26-11AB-421D-B299-94793648430E}" type="pres">
      <dgm:prSet presAssocID="{D072995B-C37A-457E-B0A9-33C517F651B0}" presName="spaceRect" presStyleCnt="0"/>
      <dgm:spPr/>
    </dgm:pt>
    <dgm:pt modelId="{42691DDC-585E-4626-AD52-B501F6241F3A}" type="pres">
      <dgm:prSet presAssocID="{D072995B-C37A-457E-B0A9-33C517F651B0}" presName="textRect" presStyleLbl="revTx" presStyleIdx="0" presStyleCnt="4">
        <dgm:presLayoutVars>
          <dgm:chMax val="1"/>
          <dgm:chPref val="1"/>
        </dgm:presLayoutVars>
      </dgm:prSet>
      <dgm:spPr/>
    </dgm:pt>
    <dgm:pt modelId="{7AEE6279-1154-4E30-9893-E176AADF38A7}" type="pres">
      <dgm:prSet presAssocID="{CCC39C00-D43D-4502-B740-2CEE71E1E5EA}" presName="sibTrans" presStyleCnt="0"/>
      <dgm:spPr/>
    </dgm:pt>
    <dgm:pt modelId="{40B143DE-F2A1-4147-9B54-C82F9B249F35}" type="pres">
      <dgm:prSet presAssocID="{BF4A82B5-A7EC-4D08-ACF4-D1969D510E11}" presName="compNode" presStyleCnt="0"/>
      <dgm:spPr/>
    </dgm:pt>
    <dgm:pt modelId="{CDF956A5-9524-4D28-B384-9FD0929FBC0B}" type="pres">
      <dgm:prSet presAssocID="{BF4A82B5-A7EC-4D08-ACF4-D1969D510E11}" presName="iconBgRect" presStyleLbl="bgShp" presStyleIdx="1" presStyleCnt="4"/>
      <dgm:spPr/>
    </dgm:pt>
    <dgm:pt modelId="{2744078C-AFC9-463E-BD52-A8A955DCD5C9}" type="pres">
      <dgm:prSet presAssocID="{BF4A82B5-A7EC-4D08-ACF4-D1969D510E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10B7F3B5-5C65-4975-9B46-AFCAA28F92BA}" type="pres">
      <dgm:prSet presAssocID="{BF4A82B5-A7EC-4D08-ACF4-D1969D510E11}" presName="spaceRect" presStyleCnt="0"/>
      <dgm:spPr/>
    </dgm:pt>
    <dgm:pt modelId="{50CA1DFE-A44D-4E54-9548-1476DB2443B6}" type="pres">
      <dgm:prSet presAssocID="{BF4A82B5-A7EC-4D08-ACF4-D1969D510E11}" presName="textRect" presStyleLbl="revTx" presStyleIdx="1" presStyleCnt="4">
        <dgm:presLayoutVars>
          <dgm:chMax val="1"/>
          <dgm:chPref val="1"/>
        </dgm:presLayoutVars>
      </dgm:prSet>
      <dgm:spPr/>
    </dgm:pt>
    <dgm:pt modelId="{375113C4-ED1D-42C2-8226-FE3882217406}" type="pres">
      <dgm:prSet presAssocID="{A6C37B40-C5DF-4D1D-B37D-552F26ED9207}" presName="sibTrans" presStyleCnt="0"/>
      <dgm:spPr/>
    </dgm:pt>
    <dgm:pt modelId="{F4936C05-D67F-4CD2-B051-23A0A20E884A}" type="pres">
      <dgm:prSet presAssocID="{3E5485D3-720E-4A9E-8383-5CDD612F1159}" presName="compNode" presStyleCnt="0"/>
      <dgm:spPr/>
    </dgm:pt>
    <dgm:pt modelId="{275CFB54-220F-42B3-995D-642485BD6370}" type="pres">
      <dgm:prSet presAssocID="{3E5485D3-720E-4A9E-8383-5CDD612F1159}" presName="iconBgRect" presStyleLbl="bgShp" presStyleIdx="2" presStyleCnt="4"/>
      <dgm:spPr/>
    </dgm:pt>
    <dgm:pt modelId="{AA64C6D6-6E00-43CB-A5A1-27C7C688D6BE}" type="pres">
      <dgm:prSet presAssocID="{3E5485D3-720E-4A9E-8383-5CDD612F11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61BE0ADA-C0BB-414B-8FEF-83A6A98BDBBB}" type="pres">
      <dgm:prSet presAssocID="{3E5485D3-720E-4A9E-8383-5CDD612F1159}" presName="spaceRect" presStyleCnt="0"/>
      <dgm:spPr/>
    </dgm:pt>
    <dgm:pt modelId="{0D8FF56F-A10E-41D9-95E9-D8534BA8F2D6}" type="pres">
      <dgm:prSet presAssocID="{3E5485D3-720E-4A9E-8383-5CDD612F1159}" presName="textRect" presStyleLbl="revTx" presStyleIdx="2" presStyleCnt="4">
        <dgm:presLayoutVars>
          <dgm:chMax val="1"/>
          <dgm:chPref val="1"/>
        </dgm:presLayoutVars>
      </dgm:prSet>
      <dgm:spPr/>
    </dgm:pt>
    <dgm:pt modelId="{83CAE208-A611-4C93-BF89-1D54AECF9185}" type="pres">
      <dgm:prSet presAssocID="{6B0EE58E-7066-4651-9534-49629B1F444C}" presName="sibTrans" presStyleCnt="0"/>
      <dgm:spPr/>
    </dgm:pt>
    <dgm:pt modelId="{822A2176-4966-452E-908D-43957F4DEB24}" type="pres">
      <dgm:prSet presAssocID="{56E25F26-6265-4C80-BE13-6C3B8CF0F51F}" presName="compNode" presStyleCnt="0"/>
      <dgm:spPr/>
    </dgm:pt>
    <dgm:pt modelId="{CF3D5299-3445-4DA8-BE23-C697C1116F07}" type="pres">
      <dgm:prSet presAssocID="{56E25F26-6265-4C80-BE13-6C3B8CF0F51F}" presName="iconBgRect" presStyleLbl="bgShp" presStyleIdx="3" presStyleCnt="4"/>
      <dgm:spPr/>
    </dgm:pt>
    <dgm:pt modelId="{AB813CCE-BE62-4711-AFC3-A0DD110D22E7}" type="pres">
      <dgm:prSet presAssocID="{56E25F26-6265-4C80-BE13-6C3B8CF0F5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riculture"/>
        </a:ext>
      </dgm:extLst>
    </dgm:pt>
    <dgm:pt modelId="{E6571D0B-F4C1-4B80-851B-ECB385EB89DC}" type="pres">
      <dgm:prSet presAssocID="{56E25F26-6265-4C80-BE13-6C3B8CF0F51F}" presName="spaceRect" presStyleCnt="0"/>
      <dgm:spPr/>
    </dgm:pt>
    <dgm:pt modelId="{0B346DD2-4BD0-43AE-B7DD-9D6D8AFF6C51}" type="pres">
      <dgm:prSet presAssocID="{56E25F26-6265-4C80-BE13-6C3B8CF0F5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23AD5E-9C93-4176-BF79-41F894A25CE0}" srcId="{FA55BB6A-B859-4910-98A6-18FD7820F01D}" destId="{BF4A82B5-A7EC-4D08-ACF4-D1969D510E11}" srcOrd="1" destOrd="0" parTransId="{BF99F517-12C9-417B-8B43-BE143D4F5923}" sibTransId="{A6C37B40-C5DF-4D1D-B37D-552F26ED9207}"/>
    <dgm:cxn modelId="{C0883041-909A-45A8-B9B0-AFBA7A6D0E74}" srcId="{FA55BB6A-B859-4910-98A6-18FD7820F01D}" destId="{3E5485D3-720E-4A9E-8383-5CDD612F1159}" srcOrd="2" destOrd="0" parTransId="{B02FF7F1-1A9D-43DA-BCA9-B85906AFD3B4}" sibTransId="{6B0EE58E-7066-4651-9534-49629B1F444C}"/>
    <dgm:cxn modelId="{EB9AB266-3C75-4DED-9103-996433D534B4}" type="presOf" srcId="{D072995B-C37A-457E-B0A9-33C517F651B0}" destId="{42691DDC-585E-4626-AD52-B501F6241F3A}" srcOrd="0" destOrd="0" presId="urn:microsoft.com/office/officeart/2018/5/layout/IconCircleLabelList"/>
    <dgm:cxn modelId="{E7201867-ACFF-42BF-8031-395068A24FCC}" srcId="{FA55BB6A-B859-4910-98A6-18FD7820F01D}" destId="{D072995B-C37A-457E-B0A9-33C517F651B0}" srcOrd="0" destOrd="0" parTransId="{24BADFFC-75A6-4951-9711-27B24328C331}" sibTransId="{CCC39C00-D43D-4502-B740-2CEE71E1E5EA}"/>
    <dgm:cxn modelId="{8B0BB44F-3A96-492D-8264-DCCEE396726E}" type="presOf" srcId="{56E25F26-6265-4C80-BE13-6C3B8CF0F51F}" destId="{0B346DD2-4BD0-43AE-B7DD-9D6D8AFF6C51}" srcOrd="0" destOrd="0" presId="urn:microsoft.com/office/officeart/2018/5/layout/IconCircleLabelList"/>
    <dgm:cxn modelId="{B9CAE17E-09B8-4F4C-B870-4AD2039D9937}" srcId="{FA55BB6A-B859-4910-98A6-18FD7820F01D}" destId="{56E25F26-6265-4C80-BE13-6C3B8CF0F51F}" srcOrd="3" destOrd="0" parTransId="{863C8CE1-5D9D-4F99-B7F9-8DAC356AFC32}" sibTransId="{065AD203-8C86-4458-A8C5-2A371A09F36F}"/>
    <dgm:cxn modelId="{AB73DCC2-926A-4A35-A376-451F74423F04}" type="presOf" srcId="{FA55BB6A-B859-4910-98A6-18FD7820F01D}" destId="{8136B97B-700C-432C-B889-E11F19E001D3}" srcOrd="0" destOrd="0" presId="urn:microsoft.com/office/officeart/2018/5/layout/IconCircleLabelList"/>
    <dgm:cxn modelId="{397A20EE-3ED3-4F68-8C39-31FE7796DE0D}" type="presOf" srcId="{3E5485D3-720E-4A9E-8383-5CDD612F1159}" destId="{0D8FF56F-A10E-41D9-95E9-D8534BA8F2D6}" srcOrd="0" destOrd="0" presId="urn:microsoft.com/office/officeart/2018/5/layout/IconCircleLabelList"/>
    <dgm:cxn modelId="{1B06FFFF-B879-48E6-B016-25A47206DF3C}" type="presOf" srcId="{BF4A82B5-A7EC-4D08-ACF4-D1969D510E11}" destId="{50CA1DFE-A44D-4E54-9548-1476DB2443B6}" srcOrd="0" destOrd="0" presId="urn:microsoft.com/office/officeart/2018/5/layout/IconCircleLabelList"/>
    <dgm:cxn modelId="{D512B0E2-1764-4EB0-9410-0EBBB140895A}" type="presParOf" srcId="{8136B97B-700C-432C-B889-E11F19E001D3}" destId="{956E6913-7EFA-40E3-A3B0-2A09BF1F5748}" srcOrd="0" destOrd="0" presId="urn:microsoft.com/office/officeart/2018/5/layout/IconCircleLabelList"/>
    <dgm:cxn modelId="{03FD91BD-610F-4C01-9308-AB9C8D227E3B}" type="presParOf" srcId="{956E6913-7EFA-40E3-A3B0-2A09BF1F5748}" destId="{CB1F7996-9871-4F83-A829-68B3F3F4E765}" srcOrd="0" destOrd="0" presId="urn:microsoft.com/office/officeart/2018/5/layout/IconCircleLabelList"/>
    <dgm:cxn modelId="{9BA9072F-C6E4-49AC-9751-A1EBFAC0E4DB}" type="presParOf" srcId="{956E6913-7EFA-40E3-A3B0-2A09BF1F5748}" destId="{D6CE2A79-C336-47BB-8FE4-E6A8213A80D9}" srcOrd="1" destOrd="0" presId="urn:microsoft.com/office/officeart/2018/5/layout/IconCircleLabelList"/>
    <dgm:cxn modelId="{21F0AFA8-5531-4179-839F-D13B03EA5EB9}" type="presParOf" srcId="{956E6913-7EFA-40E3-A3B0-2A09BF1F5748}" destId="{68C3BD26-11AB-421D-B299-94793648430E}" srcOrd="2" destOrd="0" presId="urn:microsoft.com/office/officeart/2018/5/layout/IconCircleLabelList"/>
    <dgm:cxn modelId="{9ED148C0-0480-4041-B61A-8CB5CB7537DC}" type="presParOf" srcId="{956E6913-7EFA-40E3-A3B0-2A09BF1F5748}" destId="{42691DDC-585E-4626-AD52-B501F6241F3A}" srcOrd="3" destOrd="0" presId="urn:microsoft.com/office/officeart/2018/5/layout/IconCircleLabelList"/>
    <dgm:cxn modelId="{FC7F6185-2D7D-4DF4-B02E-BF4FB9641324}" type="presParOf" srcId="{8136B97B-700C-432C-B889-E11F19E001D3}" destId="{7AEE6279-1154-4E30-9893-E176AADF38A7}" srcOrd="1" destOrd="0" presId="urn:microsoft.com/office/officeart/2018/5/layout/IconCircleLabelList"/>
    <dgm:cxn modelId="{8159EF5F-EB42-4BC4-A368-D92016AB8C69}" type="presParOf" srcId="{8136B97B-700C-432C-B889-E11F19E001D3}" destId="{40B143DE-F2A1-4147-9B54-C82F9B249F35}" srcOrd="2" destOrd="0" presId="urn:microsoft.com/office/officeart/2018/5/layout/IconCircleLabelList"/>
    <dgm:cxn modelId="{ABE7B0BF-0BF3-46B3-B418-A3C739021707}" type="presParOf" srcId="{40B143DE-F2A1-4147-9B54-C82F9B249F35}" destId="{CDF956A5-9524-4D28-B384-9FD0929FBC0B}" srcOrd="0" destOrd="0" presId="urn:microsoft.com/office/officeart/2018/5/layout/IconCircleLabelList"/>
    <dgm:cxn modelId="{EA8E929D-11E5-41FA-A699-3246F26F1337}" type="presParOf" srcId="{40B143DE-F2A1-4147-9B54-C82F9B249F35}" destId="{2744078C-AFC9-463E-BD52-A8A955DCD5C9}" srcOrd="1" destOrd="0" presId="urn:microsoft.com/office/officeart/2018/5/layout/IconCircleLabelList"/>
    <dgm:cxn modelId="{B64824F6-3641-4373-8BC9-71FBEA261FB5}" type="presParOf" srcId="{40B143DE-F2A1-4147-9B54-C82F9B249F35}" destId="{10B7F3B5-5C65-4975-9B46-AFCAA28F92BA}" srcOrd="2" destOrd="0" presId="urn:microsoft.com/office/officeart/2018/5/layout/IconCircleLabelList"/>
    <dgm:cxn modelId="{02825CCC-6C87-416E-8A77-4BFB7CCE4F18}" type="presParOf" srcId="{40B143DE-F2A1-4147-9B54-C82F9B249F35}" destId="{50CA1DFE-A44D-4E54-9548-1476DB2443B6}" srcOrd="3" destOrd="0" presId="urn:microsoft.com/office/officeart/2018/5/layout/IconCircleLabelList"/>
    <dgm:cxn modelId="{C06596A6-6D35-45B5-A146-4D7F723CC18F}" type="presParOf" srcId="{8136B97B-700C-432C-B889-E11F19E001D3}" destId="{375113C4-ED1D-42C2-8226-FE3882217406}" srcOrd="3" destOrd="0" presId="urn:microsoft.com/office/officeart/2018/5/layout/IconCircleLabelList"/>
    <dgm:cxn modelId="{88241E51-7280-45EB-AF88-F5061C3C3211}" type="presParOf" srcId="{8136B97B-700C-432C-B889-E11F19E001D3}" destId="{F4936C05-D67F-4CD2-B051-23A0A20E884A}" srcOrd="4" destOrd="0" presId="urn:microsoft.com/office/officeart/2018/5/layout/IconCircleLabelList"/>
    <dgm:cxn modelId="{A9FE4B2F-85E2-49CD-A8FB-B38C796C5E59}" type="presParOf" srcId="{F4936C05-D67F-4CD2-B051-23A0A20E884A}" destId="{275CFB54-220F-42B3-995D-642485BD6370}" srcOrd="0" destOrd="0" presId="urn:microsoft.com/office/officeart/2018/5/layout/IconCircleLabelList"/>
    <dgm:cxn modelId="{327F5E2B-1286-4E80-B8A6-9235F04D6255}" type="presParOf" srcId="{F4936C05-D67F-4CD2-B051-23A0A20E884A}" destId="{AA64C6D6-6E00-43CB-A5A1-27C7C688D6BE}" srcOrd="1" destOrd="0" presId="urn:microsoft.com/office/officeart/2018/5/layout/IconCircleLabelList"/>
    <dgm:cxn modelId="{842981C7-A25E-45F1-B8B6-BA21649F50EF}" type="presParOf" srcId="{F4936C05-D67F-4CD2-B051-23A0A20E884A}" destId="{61BE0ADA-C0BB-414B-8FEF-83A6A98BDBBB}" srcOrd="2" destOrd="0" presId="urn:microsoft.com/office/officeart/2018/5/layout/IconCircleLabelList"/>
    <dgm:cxn modelId="{06A7C943-F7D4-4211-A566-CE96F152937C}" type="presParOf" srcId="{F4936C05-D67F-4CD2-B051-23A0A20E884A}" destId="{0D8FF56F-A10E-41D9-95E9-D8534BA8F2D6}" srcOrd="3" destOrd="0" presId="urn:microsoft.com/office/officeart/2018/5/layout/IconCircleLabelList"/>
    <dgm:cxn modelId="{C7D5B551-1279-4C5D-9CD1-8B82036BFBA6}" type="presParOf" srcId="{8136B97B-700C-432C-B889-E11F19E001D3}" destId="{83CAE208-A611-4C93-BF89-1D54AECF9185}" srcOrd="5" destOrd="0" presId="urn:microsoft.com/office/officeart/2018/5/layout/IconCircleLabelList"/>
    <dgm:cxn modelId="{5DE52386-F139-40FB-98E4-8029CED0DB7F}" type="presParOf" srcId="{8136B97B-700C-432C-B889-E11F19E001D3}" destId="{822A2176-4966-452E-908D-43957F4DEB24}" srcOrd="6" destOrd="0" presId="urn:microsoft.com/office/officeart/2018/5/layout/IconCircleLabelList"/>
    <dgm:cxn modelId="{A0E21BCC-5DAC-4374-8DDD-2381BFC967AB}" type="presParOf" srcId="{822A2176-4966-452E-908D-43957F4DEB24}" destId="{CF3D5299-3445-4DA8-BE23-C697C1116F07}" srcOrd="0" destOrd="0" presId="urn:microsoft.com/office/officeart/2018/5/layout/IconCircleLabelList"/>
    <dgm:cxn modelId="{67577511-4881-4D14-A2E1-812E420EC6DA}" type="presParOf" srcId="{822A2176-4966-452E-908D-43957F4DEB24}" destId="{AB813CCE-BE62-4711-AFC3-A0DD110D22E7}" srcOrd="1" destOrd="0" presId="urn:microsoft.com/office/officeart/2018/5/layout/IconCircleLabelList"/>
    <dgm:cxn modelId="{6697BF73-D5AD-42EF-982F-FA5985C4C175}" type="presParOf" srcId="{822A2176-4966-452E-908D-43957F4DEB24}" destId="{E6571D0B-F4C1-4B80-851B-ECB385EB89DC}" srcOrd="2" destOrd="0" presId="urn:microsoft.com/office/officeart/2018/5/layout/IconCircleLabelList"/>
    <dgm:cxn modelId="{17C7B77A-4D90-4855-A1F9-69AB67DB9A42}" type="presParOf" srcId="{822A2176-4966-452E-908D-43957F4DEB24}" destId="{0B346DD2-4BD0-43AE-B7DD-9D6D8AFF6C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A95ADD-43F2-4719-B698-E5BC02387DA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DE8F9A1-49D6-43F6-96E5-FC7837C81BE5}">
      <dgm:prSet/>
      <dgm:spPr/>
      <dgm:t>
        <a:bodyPr/>
        <a:lstStyle/>
        <a:p>
          <a:r>
            <a:rPr lang="en-US"/>
            <a:t>AMPLIAR MI MIRADA EN EL DESARROLLO DE TALENTOS </a:t>
          </a:r>
        </a:p>
      </dgm:t>
    </dgm:pt>
    <dgm:pt modelId="{77289C57-9A93-4BB8-81EC-B98EAE03FDAE}" type="parTrans" cxnId="{EF719872-D8E9-4981-A660-E33380166379}">
      <dgm:prSet/>
      <dgm:spPr/>
      <dgm:t>
        <a:bodyPr/>
        <a:lstStyle/>
        <a:p>
          <a:endParaRPr lang="en-US"/>
        </a:p>
      </dgm:t>
    </dgm:pt>
    <dgm:pt modelId="{F5923501-D689-46C5-9876-DA9B125D23C4}" type="sibTrans" cxnId="{EF719872-D8E9-4981-A660-E3338016637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775F288-928B-4E38-BF39-DC079C7EA59F}">
      <dgm:prSet/>
      <dgm:spPr/>
      <dgm:t>
        <a:bodyPr/>
        <a:lstStyle/>
        <a:p>
          <a:r>
            <a:rPr lang="en-US"/>
            <a:t>PLAN DE ACCIÓN PRÁCTICO PARA EL ALUMNADO CON AACC</a:t>
          </a:r>
        </a:p>
      </dgm:t>
    </dgm:pt>
    <dgm:pt modelId="{F65290A6-ACAF-437E-BB85-24D73C710ED6}" type="parTrans" cxnId="{113F5BA7-2010-4D79-88D4-E35DEF8D6C7B}">
      <dgm:prSet/>
      <dgm:spPr/>
      <dgm:t>
        <a:bodyPr/>
        <a:lstStyle/>
        <a:p>
          <a:endParaRPr lang="en-US"/>
        </a:p>
      </dgm:t>
    </dgm:pt>
    <dgm:pt modelId="{4B6D377D-113F-464B-87A5-C42AE17D66B6}" type="sibTrans" cxnId="{113F5BA7-2010-4D79-88D4-E35DEF8D6C7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0C27706-592F-418A-93E7-2400048692DA}">
      <dgm:prSet/>
      <dgm:spPr/>
      <dgm:t>
        <a:bodyPr/>
        <a:lstStyle/>
        <a:p>
          <a:r>
            <a:rPr lang="en-US"/>
            <a:t>CONCEPTO DE AACC, IDENTIFICACIÓN (CARACTERÍSTICAS), EVALUACIÓN Y AHORA LLEGA EL ENRIQUECIMIENTO</a:t>
          </a:r>
        </a:p>
      </dgm:t>
    </dgm:pt>
    <dgm:pt modelId="{F0980704-9BDC-498F-B33B-4374F65D29CD}" type="parTrans" cxnId="{1C27C3D2-3782-4044-B14C-CC1749A2FF17}">
      <dgm:prSet/>
      <dgm:spPr/>
      <dgm:t>
        <a:bodyPr/>
        <a:lstStyle/>
        <a:p>
          <a:endParaRPr lang="en-US"/>
        </a:p>
      </dgm:t>
    </dgm:pt>
    <dgm:pt modelId="{85218270-243D-4ADA-B508-06AECD9F7A6A}" type="sibTrans" cxnId="{1C27C3D2-3782-4044-B14C-CC1749A2FF1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FC87145-E9F8-4245-8FA6-0B3C68764504}" type="pres">
      <dgm:prSet presAssocID="{E7A95ADD-43F2-4719-B698-E5BC02387DA7}" presName="Name0" presStyleCnt="0">
        <dgm:presLayoutVars>
          <dgm:animLvl val="lvl"/>
          <dgm:resizeHandles val="exact"/>
        </dgm:presLayoutVars>
      </dgm:prSet>
      <dgm:spPr/>
    </dgm:pt>
    <dgm:pt modelId="{77567B65-DB6C-464E-9677-7564530CF914}" type="pres">
      <dgm:prSet presAssocID="{5DE8F9A1-49D6-43F6-96E5-FC7837C81BE5}" presName="compositeNode" presStyleCnt="0">
        <dgm:presLayoutVars>
          <dgm:bulletEnabled val="1"/>
        </dgm:presLayoutVars>
      </dgm:prSet>
      <dgm:spPr/>
    </dgm:pt>
    <dgm:pt modelId="{57A4326F-F547-49FC-AE4C-DB6EA4989F05}" type="pres">
      <dgm:prSet presAssocID="{5DE8F9A1-49D6-43F6-96E5-FC7837C81BE5}" presName="bgRect" presStyleLbl="alignNode1" presStyleIdx="0" presStyleCnt="3"/>
      <dgm:spPr/>
    </dgm:pt>
    <dgm:pt modelId="{472CD169-A1FA-40AD-A055-AE148E520104}" type="pres">
      <dgm:prSet presAssocID="{F5923501-D689-46C5-9876-DA9B125D23C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E1B9EAB-8FB3-4024-ACDE-2635B12BD72B}" type="pres">
      <dgm:prSet presAssocID="{5DE8F9A1-49D6-43F6-96E5-FC7837C81BE5}" presName="nodeRect" presStyleLbl="alignNode1" presStyleIdx="0" presStyleCnt="3">
        <dgm:presLayoutVars>
          <dgm:bulletEnabled val="1"/>
        </dgm:presLayoutVars>
      </dgm:prSet>
      <dgm:spPr/>
    </dgm:pt>
    <dgm:pt modelId="{6AB7ECF9-8DAA-4A11-A1C5-84C4F8EB4140}" type="pres">
      <dgm:prSet presAssocID="{F5923501-D689-46C5-9876-DA9B125D23C4}" presName="sibTrans" presStyleCnt="0"/>
      <dgm:spPr/>
    </dgm:pt>
    <dgm:pt modelId="{DA867F33-4563-40FC-86A7-30ECBD2012CA}" type="pres">
      <dgm:prSet presAssocID="{3775F288-928B-4E38-BF39-DC079C7EA59F}" presName="compositeNode" presStyleCnt="0">
        <dgm:presLayoutVars>
          <dgm:bulletEnabled val="1"/>
        </dgm:presLayoutVars>
      </dgm:prSet>
      <dgm:spPr/>
    </dgm:pt>
    <dgm:pt modelId="{981A85D2-F068-457B-9250-B5583E9BEA5A}" type="pres">
      <dgm:prSet presAssocID="{3775F288-928B-4E38-BF39-DC079C7EA59F}" presName="bgRect" presStyleLbl="alignNode1" presStyleIdx="1" presStyleCnt="3"/>
      <dgm:spPr/>
    </dgm:pt>
    <dgm:pt modelId="{84E638C1-32AA-47E1-9AE3-874CEC255DC3}" type="pres">
      <dgm:prSet presAssocID="{4B6D377D-113F-464B-87A5-C42AE17D66B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82202A3-08E8-403A-9C0A-D7FB5361A5F4}" type="pres">
      <dgm:prSet presAssocID="{3775F288-928B-4E38-BF39-DC079C7EA59F}" presName="nodeRect" presStyleLbl="alignNode1" presStyleIdx="1" presStyleCnt="3">
        <dgm:presLayoutVars>
          <dgm:bulletEnabled val="1"/>
        </dgm:presLayoutVars>
      </dgm:prSet>
      <dgm:spPr/>
    </dgm:pt>
    <dgm:pt modelId="{A81D1652-6184-4D8A-8A7E-B1D984754ADE}" type="pres">
      <dgm:prSet presAssocID="{4B6D377D-113F-464B-87A5-C42AE17D66B6}" presName="sibTrans" presStyleCnt="0"/>
      <dgm:spPr/>
    </dgm:pt>
    <dgm:pt modelId="{A34C5EDB-F083-47F5-A169-50D4150A8F1A}" type="pres">
      <dgm:prSet presAssocID="{F0C27706-592F-418A-93E7-2400048692DA}" presName="compositeNode" presStyleCnt="0">
        <dgm:presLayoutVars>
          <dgm:bulletEnabled val="1"/>
        </dgm:presLayoutVars>
      </dgm:prSet>
      <dgm:spPr/>
    </dgm:pt>
    <dgm:pt modelId="{7DBBBB9D-F9B3-4A34-B190-EAC1E1FFD862}" type="pres">
      <dgm:prSet presAssocID="{F0C27706-592F-418A-93E7-2400048692DA}" presName="bgRect" presStyleLbl="alignNode1" presStyleIdx="2" presStyleCnt="3"/>
      <dgm:spPr/>
    </dgm:pt>
    <dgm:pt modelId="{C97CD23F-2A43-459B-A7EC-C268E2712BFD}" type="pres">
      <dgm:prSet presAssocID="{85218270-243D-4ADA-B508-06AECD9F7A6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A66A8265-5390-447E-97E6-9424AD663B1B}" type="pres">
      <dgm:prSet presAssocID="{F0C27706-592F-418A-93E7-2400048692D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24AC220-123A-4DA5-BB2C-09ACC137D3F0}" type="presOf" srcId="{F0C27706-592F-418A-93E7-2400048692DA}" destId="{A66A8265-5390-447E-97E6-9424AD663B1B}" srcOrd="1" destOrd="0" presId="urn:microsoft.com/office/officeart/2016/7/layout/LinearBlockProcessNumbered"/>
    <dgm:cxn modelId="{9B133F2D-282C-4C90-A858-1ECF6C3E61F6}" type="presOf" srcId="{5DE8F9A1-49D6-43F6-96E5-FC7837C81BE5}" destId="{2E1B9EAB-8FB3-4024-ACDE-2635B12BD72B}" srcOrd="1" destOrd="0" presId="urn:microsoft.com/office/officeart/2016/7/layout/LinearBlockProcessNumbered"/>
    <dgm:cxn modelId="{EF719872-D8E9-4981-A660-E33380166379}" srcId="{E7A95ADD-43F2-4719-B698-E5BC02387DA7}" destId="{5DE8F9A1-49D6-43F6-96E5-FC7837C81BE5}" srcOrd="0" destOrd="0" parTransId="{77289C57-9A93-4BB8-81EC-B98EAE03FDAE}" sibTransId="{F5923501-D689-46C5-9876-DA9B125D23C4}"/>
    <dgm:cxn modelId="{0A54F053-7569-4916-AF47-FF47B78DE7C1}" type="presOf" srcId="{F5923501-D689-46C5-9876-DA9B125D23C4}" destId="{472CD169-A1FA-40AD-A055-AE148E520104}" srcOrd="0" destOrd="0" presId="urn:microsoft.com/office/officeart/2016/7/layout/LinearBlockProcessNumbered"/>
    <dgm:cxn modelId="{23E89356-42D8-4CC2-AE5B-7ED612633197}" type="presOf" srcId="{5DE8F9A1-49D6-43F6-96E5-FC7837C81BE5}" destId="{57A4326F-F547-49FC-AE4C-DB6EA4989F05}" srcOrd="0" destOrd="0" presId="urn:microsoft.com/office/officeart/2016/7/layout/LinearBlockProcessNumbered"/>
    <dgm:cxn modelId="{39EFA276-0BE6-420A-A6D5-57CE58AE2EA6}" type="presOf" srcId="{3775F288-928B-4E38-BF39-DC079C7EA59F}" destId="{B82202A3-08E8-403A-9C0A-D7FB5361A5F4}" srcOrd="1" destOrd="0" presId="urn:microsoft.com/office/officeart/2016/7/layout/LinearBlockProcessNumbered"/>
    <dgm:cxn modelId="{553FB69A-690F-4284-A756-0876AC6AD3D4}" type="presOf" srcId="{F0C27706-592F-418A-93E7-2400048692DA}" destId="{7DBBBB9D-F9B3-4A34-B190-EAC1E1FFD862}" srcOrd="0" destOrd="0" presId="urn:microsoft.com/office/officeart/2016/7/layout/LinearBlockProcessNumbered"/>
    <dgm:cxn modelId="{DD1098A4-B69D-4A2B-A07D-4FE31BCA6F76}" type="presOf" srcId="{E7A95ADD-43F2-4719-B698-E5BC02387DA7}" destId="{7FC87145-E9F8-4245-8FA6-0B3C68764504}" srcOrd="0" destOrd="0" presId="urn:microsoft.com/office/officeart/2016/7/layout/LinearBlockProcessNumbered"/>
    <dgm:cxn modelId="{113F5BA7-2010-4D79-88D4-E35DEF8D6C7B}" srcId="{E7A95ADD-43F2-4719-B698-E5BC02387DA7}" destId="{3775F288-928B-4E38-BF39-DC079C7EA59F}" srcOrd="1" destOrd="0" parTransId="{F65290A6-ACAF-437E-BB85-24D73C710ED6}" sibTransId="{4B6D377D-113F-464B-87A5-C42AE17D66B6}"/>
    <dgm:cxn modelId="{1C27C3D2-3782-4044-B14C-CC1749A2FF17}" srcId="{E7A95ADD-43F2-4719-B698-E5BC02387DA7}" destId="{F0C27706-592F-418A-93E7-2400048692DA}" srcOrd="2" destOrd="0" parTransId="{F0980704-9BDC-498F-B33B-4374F65D29CD}" sibTransId="{85218270-243D-4ADA-B508-06AECD9F7A6A}"/>
    <dgm:cxn modelId="{B06C60D6-26BA-4EA9-9556-BCFB6C5EEB5E}" type="presOf" srcId="{85218270-243D-4ADA-B508-06AECD9F7A6A}" destId="{C97CD23F-2A43-459B-A7EC-C268E2712BFD}" srcOrd="0" destOrd="0" presId="urn:microsoft.com/office/officeart/2016/7/layout/LinearBlockProcessNumbered"/>
    <dgm:cxn modelId="{AF56E8E6-ED68-49C8-83F0-B031DD2DC104}" type="presOf" srcId="{4B6D377D-113F-464B-87A5-C42AE17D66B6}" destId="{84E638C1-32AA-47E1-9AE3-874CEC255DC3}" srcOrd="0" destOrd="0" presId="urn:microsoft.com/office/officeart/2016/7/layout/LinearBlockProcessNumbered"/>
    <dgm:cxn modelId="{739C4AEE-14CE-43E3-8B11-3FF84B23392B}" type="presOf" srcId="{3775F288-928B-4E38-BF39-DC079C7EA59F}" destId="{981A85D2-F068-457B-9250-B5583E9BEA5A}" srcOrd="0" destOrd="0" presId="urn:microsoft.com/office/officeart/2016/7/layout/LinearBlockProcessNumbered"/>
    <dgm:cxn modelId="{5B1C6C8B-3027-47E4-87F1-7E3FD0EBB91D}" type="presParOf" srcId="{7FC87145-E9F8-4245-8FA6-0B3C68764504}" destId="{77567B65-DB6C-464E-9677-7564530CF914}" srcOrd="0" destOrd="0" presId="urn:microsoft.com/office/officeart/2016/7/layout/LinearBlockProcessNumbered"/>
    <dgm:cxn modelId="{06E9F9F8-7F7C-48A9-9CBC-BBEFDE1C7FA1}" type="presParOf" srcId="{77567B65-DB6C-464E-9677-7564530CF914}" destId="{57A4326F-F547-49FC-AE4C-DB6EA4989F05}" srcOrd="0" destOrd="0" presId="urn:microsoft.com/office/officeart/2016/7/layout/LinearBlockProcessNumbered"/>
    <dgm:cxn modelId="{855D7C28-69BE-4F82-971D-07884798671E}" type="presParOf" srcId="{77567B65-DB6C-464E-9677-7564530CF914}" destId="{472CD169-A1FA-40AD-A055-AE148E520104}" srcOrd="1" destOrd="0" presId="urn:microsoft.com/office/officeart/2016/7/layout/LinearBlockProcessNumbered"/>
    <dgm:cxn modelId="{D6702D9C-C91E-45B6-A255-1FFA04E39B12}" type="presParOf" srcId="{77567B65-DB6C-464E-9677-7564530CF914}" destId="{2E1B9EAB-8FB3-4024-ACDE-2635B12BD72B}" srcOrd="2" destOrd="0" presId="urn:microsoft.com/office/officeart/2016/7/layout/LinearBlockProcessNumbered"/>
    <dgm:cxn modelId="{BBD2F457-AF32-466E-8F31-D71AD2DB6ACD}" type="presParOf" srcId="{7FC87145-E9F8-4245-8FA6-0B3C68764504}" destId="{6AB7ECF9-8DAA-4A11-A1C5-84C4F8EB4140}" srcOrd="1" destOrd="0" presId="urn:microsoft.com/office/officeart/2016/7/layout/LinearBlockProcessNumbered"/>
    <dgm:cxn modelId="{43426BEA-4100-4C3D-AD59-CE999393F7FD}" type="presParOf" srcId="{7FC87145-E9F8-4245-8FA6-0B3C68764504}" destId="{DA867F33-4563-40FC-86A7-30ECBD2012CA}" srcOrd="2" destOrd="0" presId="urn:microsoft.com/office/officeart/2016/7/layout/LinearBlockProcessNumbered"/>
    <dgm:cxn modelId="{7CB84C26-C05C-4ADF-8928-B86B21BF55F7}" type="presParOf" srcId="{DA867F33-4563-40FC-86A7-30ECBD2012CA}" destId="{981A85D2-F068-457B-9250-B5583E9BEA5A}" srcOrd="0" destOrd="0" presId="urn:microsoft.com/office/officeart/2016/7/layout/LinearBlockProcessNumbered"/>
    <dgm:cxn modelId="{C9607049-1E90-4350-986C-A94910A94D44}" type="presParOf" srcId="{DA867F33-4563-40FC-86A7-30ECBD2012CA}" destId="{84E638C1-32AA-47E1-9AE3-874CEC255DC3}" srcOrd="1" destOrd="0" presId="urn:microsoft.com/office/officeart/2016/7/layout/LinearBlockProcessNumbered"/>
    <dgm:cxn modelId="{C0A6ACAC-4D8B-4EBB-94BC-2AA45F0C5A08}" type="presParOf" srcId="{DA867F33-4563-40FC-86A7-30ECBD2012CA}" destId="{B82202A3-08E8-403A-9C0A-D7FB5361A5F4}" srcOrd="2" destOrd="0" presId="urn:microsoft.com/office/officeart/2016/7/layout/LinearBlockProcessNumbered"/>
    <dgm:cxn modelId="{4D034666-27D7-4488-A15F-29FD871433E8}" type="presParOf" srcId="{7FC87145-E9F8-4245-8FA6-0B3C68764504}" destId="{A81D1652-6184-4D8A-8A7E-B1D984754ADE}" srcOrd="3" destOrd="0" presId="urn:microsoft.com/office/officeart/2016/7/layout/LinearBlockProcessNumbered"/>
    <dgm:cxn modelId="{329DF26F-7FB6-4C69-B784-3C52B34ACDEB}" type="presParOf" srcId="{7FC87145-E9F8-4245-8FA6-0B3C68764504}" destId="{A34C5EDB-F083-47F5-A169-50D4150A8F1A}" srcOrd="4" destOrd="0" presId="urn:microsoft.com/office/officeart/2016/7/layout/LinearBlockProcessNumbered"/>
    <dgm:cxn modelId="{580F53C8-A6B0-4BF1-9C91-FDCCCE58BDF1}" type="presParOf" srcId="{A34C5EDB-F083-47F5-A169-50D4150A8F1A}" destId="{7DBBBB9D-F9B3-4A34-B190-EAC1E1FFD862}" srcOrd="0" destOrd="0" presId="urn:microsoft.com/office/officeart/2016/7/layout/LinearBlockProcessNumbered"/>
    <dgm:cxn modelId="{2ABACFEC-69E8-4499-9021-954C11EC09B6}" type="presParOf" srcId="{A34C5EDB-F083-47F5-A169-50D4150A8F1A}" destId="{C97CD23F-2A43-459B-A7EC-C268E2712BFD}" srcOrd="1" destOrd="0" presId="urn:microsoft.com/office/officeart/2016/7/layout/LinearBlockProcessNumbered"/>
    <dgm:cxn modelId="{A2A63AF0-0204-4DBB-A13A-0ADE718F8CBC}" type="presParOf" srcId="{A34C5EDB-F083-47F5-A169-50D4150A8F1A}" destId="{A66A8265-5390-447E-97E6-9424AD663B1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60AD0A-9E45-46C9-A8D5-18FBA7CC51B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4898D0A-C6FB-46F6-AEBC-1D4CDA09A497}">
      <dgm:prSet/>
      <dgm:spPr/>
      <dgm:t>
        <a:bodyPr/>
        <a:lstStyle/>
        <a:p>
          <a:pPr>
            <a:defRPr cap="all"/>
          </a:pPr>
          <a:r>
            <a:rPr lang="en-US"/>
            <a:t>ES AQUEL CONJUNTO DE ESTRATEGIAS E INTERVENCIONES EDUCATIVAS QUE VAN MÁS ALLÁ DE LO QUE HABITUALMENTE RECOGE EL CURRÍCULUM O LAS PROGRAMACIONES DIDÁCTICAS</a:t>
          </a:r>
        </a:p>
      </dgm:t>
    </dgm:pt>
    <dgm:pt modelId="{A64F8D65-F925-42D7-9AEE-6E1ECCD62CDA}" type="parTrans" cxnId="{039056C0-4E16-41A9-8C20-DCB89E46A9AA}">
      <dgm:prSet/>
      <dgm:spPr/>
      <dgm:t>
        <a:bodyPr/>
        <a:lstStyle/>
        <a:p>
          <a:endParaRPr lang="en-US"/>
        </a:p>
      </dgm:t>
    </dgm:pt>
    <dgm:pt modelId="{2EC38A5B-830D-416D-AA6B-F775C8E1BB32}" type="sibTrans" cxnId="{039056C0-4E16-41A9-8C20-DCB89E46A9AA}">
      <dgm:prSet/>
      <dgm:spPr/>
      <dgm:t>
        <a:bodyPr/>
        <a:lstStyle/>
        <a:p>
          <a:endParaRPr lang="en-US"/>
        </a:p>
      </dgm:t>
    </dgm:pt>
    <dgm:pt modelId="{61BE8410-4F37-4C75-8A87-E7E3988CD316}">
      <dgm:prSet/>
      <dgm:spPr/>
      <dgm:t>
        <a:bodyPr/>
        <a:lstStyle/>
        <a:p>
          <a:pPr>
            <a:defRPr cap="all"/>
          </a:pPr>
          <a:r>
            <a:rPr lang="en-US"/>
            <a:t>VEHÍCULO PARA MEJORAR Y AUMENTAR LA CALIDAD DE LOS APRENDIZAJES PARA ORIENTAR AL ALUMNADO HACÍA SU POTENCIAL Y PASIÓN VERDADERA</a:t>
          </a:r>
        </a:p>
      </dgm:t>
    </dgm:pt>
    <dgm:pt modelId="{D14CBC2C-3781-4D6D-AE22-435F43B49104}" type="parTrans" cxnId="{22903A20-C648-4FA4-9600-EA4A178ED091}">
      <dgm:prSet/>
      <dgm:spPr/>
      <dgm:t>
        <a:bodyPr/>
        <a:lstStyle/>
        <a:p>
          <a:endParaRPr lang="en-US"/>
        </a:p>
      </dgm:t>
    </dgm:pt>
    <dgm:pt modelId="{DB883DFC-EEA7-4021-B9E8-09098AD88AF7}" type="sibTrans" cxnId="{22903A20-C648-4FA4-9600-EA4A178ED091}">
      <dgm:prSet/>
      <dgm:spPr/>
      <dgm:t>
        <a:bodyPr/>
        <a:lstStyle/>
        <a:p>
          <a:endParaRPr lang="en-US"/>
        </a:p>
      </dgm:t>
    </dgm:pt>
    <dgm:pt modelId="{6FA10F11-A6C5-4C1C-B918-0FBF182B2A6D}" type="pres">
      <dgm:prSet presAssocID="{9660AD0A-9E45-46C9-A8D5-18FBA7CC51BE}" presName="root" presStyleCnt="0">
        <dgm:presLayoutVars>
          <dgm:dir/>
          <dgm:resizeHandles val="exact"/>
        </dgm:presLayoutVars>
      </dgm:prSet>
      <dgm:spPr/>
    </dgm:pt>
    <dgm:pt modelId="{F990FB3B-5E40-4770-ABFE-0E8ADEA8C74D}" type="pres">
      <dgm:prSet presAssocID="{C4898D0A-C6FB-46F6-AEBC-1D4CDA09A497}" presName="compNode" presStyleCnt="0"/>
      <dgm:spPr/>
    </dgm:pt>
    <dgm:pt modelId="{9277E111-1335-493C-860D-DDDAA55A85B6}" type="pres">
      <dgm:prSet presAssocID="{C4898D0A-C6FB-46F6-AEBC-1D4CDA09A497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FBCC2F0-3481-49C4-ABC1-F3459225D076}" type="pres">
      <dgm:prSet presAssocID="{C4898D0A-C6FB-46F6-AEBC-1D4CDA09A4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5752DE03-97EE-4EFF-A545-1A62DFE8E3D5}" type="pres">
      <dgm:prSet presAssocID="{C4898D0A-C6FB-46F6-AEBC-1D4CDA09A497}" presName="spaceRect" presStyleCnt="0"/>
      <dgm:spPr/>
    </dgm:pt>
    <dgm:pt modelId="{FC613767-8F10-4316-BB3A-973F959C29B1}" type="pres">
      <dgm:prSet presAssocID="{C4898D0A-C6FB-46F6-AEBC-1D4CDA09A497}" presName="textRect" presStyleLbl="revTx" presStyleIdx="0" presStyleCnt="2">
        <dgm:presLayoutVars>
          <dgm:chMax val="1"/>
          <dgm:chPref val="1"/>
        </dgm:presLayoutVars>
      </dgm:prSet>
      <dgm:spPr/>
    </dgm:pt>
    <dgm:pt modelId="{946D1B62-CBD6-4F00-A890-2BBD8BE55726}" type="pres">
      <dgm:prSet presAssocID="{2EC38A5B-830D-416D-AA6B-F775C8E1BB32}" presName="sibTrans" presStyleCnt="0"/>
      <dgm:spPr/>
    </dgm:pt>
    <dgm:pt modelId="{B31F12C3-53C5-4833-968F-3C30F5B190CD}" type="pres">
      <dgm:prSet presAssocID="{61BE8410-4F37-4C75-8A87-E7E3988CD316}" presName="compNode" presStyleCnt="0"/>
      <dgm:spPr/>
    </dgm:pt>
    <dgm:pt modelId="{CA4A80F3-20DA-4D8A-882F-A4D097E3E7FE}" type="pres">
      <dgm:prSet presAssocID="{61BE8410-4F37-4C75-8A87-E7E3988CD31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8119002-287A-48D7-9F1D-0C8FAEE0596B}" type="pres">
      <dgm:prSet presAssocID="{61BE8410-4F37-4C75-8A87-E7E3988CD3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ilboat"/>
        </a:ext>
      </dgm:extLst>
    </dgm:pt>
    <dgm:pt modelId="{B444B89D-4B60-4675-BC7E-86F430A4CACD}" type="pres">
      <dgm:prSet presAssocID="{61BE8410-4F37-4C75-8A87-E7E3988CD316}" presName="spaceRect" presStyleCnt="0"/>
      <dgm:spPr/>
    </dgm:pt>
    <dgm:pt modelId="{D68F6DC0-7A38-4BDF-A692-A5EE68248112}" type="pres">
      <dgm:prSet presAssocID="{61BE8410-4F37-4C75-8A87-E7E3988CD31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903A20-C648-4FA4-9600-EA4A178ED091}" srcId="{9660AD0A-9E45-46C9-A8D5-18FBA7CC51BE}" destId="{61BE8410-4F37-4C75-8A87-E7E3988CD316}" srcOrd="1" destOrd="0" parTransId="{D14CBC2C-3781-4D6D-AE22-435F43B49104}" sibTransId="{DB883DFC-EEA7-4021-B9E8-09098AD88AF7}"/>
    <dgm:cxn modelId="{F7D8D838-FABF-45C6-B90A-365C0CE9EECF}" type="presOf" srcId="{C4898D0A-C6FB-46F6-AEBC-1D4CDA09A497}" destId="{FC613767-8F10-4316-BB3A-973F959C29B1}" srcOrd="0" destOrd="0" presId="urn:microsoft.com/office/officeart/2018/5/layout/IconLeafLabelList"/>
    <dgm:cxn modelId="{53C21463-9D4E-4D87-89ED-E0290205B7EE}" type="presOf" srcId="{61BE8410-4F37-4C75-8A87-E7E3988CD316}" destId="{D68F6DC0-7A38-4BDF-A692-A5EE68248112}" srcOrd="0" destOrd="0" presId="urn:microsoft.com/office/officeart/2018/5/layout/IconLeafLabelList"/>
    <dgm:cxn modelId="{039056C0-4E16-41A9-8C20-DCB89E46A9AA}" srcId="{9660AD0A-9E45-46C9-A8D5-18FBA7CC51BE}" destId="{C4898D0A-C6FB-46F6-AEBC-1D4CDA09A497}" srcOrd="0" destOrd="0" parTransId="{A64F8D65-F925-42D7-9AEE-6E1ECCD62CDA}" sibTransId="{2EC38A5B-830D-416D-AA6B-F775C8E1BB32}"/>
    <dgm:cxn modelId="{4356AAF6-912F-4267-A470-705077966A6D}" type="presOf" srcId="{9660AD0A-9E45-46C9-A8D5-18FBA7CC51BE}" destId="{6FA10F11-A6C5-4C1C-B918-0FBF182B2A6D}" srcOrd="0" destOrd="0" presId="urn:microsoft.com/office/officeart/2018/5/layout/IconLeafLabelList"/>
    <dgm:cxn modelId="{2E58E9EB-9329-487A-8A4D-F27BCD30FF04}" type="presParOf" srcId="{6FA10F11-A6C5-4C1C-B918-0FBF182B2A6D}" destId="{F990FB3B-5E40-4770-ABFE-0E8ADEA8C74D}" srcOrd="0" destOrd="0" presId="urn:microsoft.com/office/officeart/2018/5/layout/IconLeafLabelList"/>
    <dgm:cxn modelId="{88D30992-684E-4E96-A412-39B3B3D98CA7}" type="presParOf" srcId="{F990FB3B-5E40-4770-ABFE-0E8ADEA8C74D}" destId="{9277E111-1335-493C-860D-DDDAA55A85B6}" srcOrd="0" destOrd="0" presId="urn:microsoft.com/office/officeart/2018/5/layout/IconLeafLabelList"/>
    <dgm:cxn modelId="{ACC25107-A9B2-4A98-B35A-996769F81623}" type="presParOf" srcId="{F990FB3B-5E40-4770-ABFE-0E8ADEA8C74D}" destId="{4FBCC2F0-3481-49C4-ABC1-F3459225D076}" srcOrd="1" destOrd="0" presId="urn:microsoft.com/office/officeart/2018/5/layout/IconLeafLabelList"/>
    <dgm:cxn modelId="{07AE45FD-7150-48E8-B51A-E04F11F2F9A9}" type="presParOf" srcId="{F990FB3B-5E40-4770-ABFE-0E8ADEA8C74D}" destId="{5752DE03-97EE-4EFF-A545-1A62DFE8E3D5}" srcOrd="2" destOrd="0" presId="urn:microsoft.com/office/officeart/2018/5/layout/IconLeafLabelList"/>
    <dgm:cxn modelId="{CAB090DA-9B85-40DB-B824-2AAF213EF868}" type="presParOf" srcId="{F990FB3B-5E40-4770-ABFE-0E8ADEA8C74D}" destId="{FC613767-8F10-4316-BB3A-973F959C29B1}" srcOrd="3" destOrd="0" presId="urn:microsoft.com/office/officeart/2018/5/layout/IconLeafLabelList"/>
    <dgm:cxn modelId="{97A857BF-A900-438F-B62C-9754589697C4}" type="presParOf" srcId="{6FA10F11-A6C5-4C1C-B918-0FBF182B2A6D}" destId="{946D1B62-CBD6-4F00-A890-2BBD8BE55726}" srcOrd="1" destOrd="0" presId="urn:microsoft.com/office/officeart/2018/5/layout/IconLeafLabelList"/>
    <dgm:cxn modelId="{DDBA44C3-CEBC-4970-A79D-8B5810B2D81A}" type="presParOf" srcId="{6FA10F11-A6C5-4C1C-B918-0FBF182B2A6D}" destId="{B31F12C3-53C5-4833-968F-3C30F5B190CD}" srcOrd="2" destOrd="0" presId="urn:microsoft.com/office/officeart/2018/5/layout/IconLeafLabelList"/>
    <dgm:cxn modelId="{6EC44C4A-11A2-4A36-A114-113110E76E17}" type="presParOf" srcId="{B31F12C3-53C5-4833-968F-3C30F5B190CD}" destId="{CA4A80F3-20DA-4D8A-882F-A4D097E3E7FE}" srcOrd="0" destOrd="0" presId="urn:microsoft.com/office/officeart/2018/5/layout/IconLeafLabelList"/>
    <dgm:cxn modelId="{4DDFC14F-11DB-41C4-AC34-BE38AFE696DF}" type="presParOf" srcId="{B31F12C3-53C5-4833-968F-3C30F5B190CD}" destId="{A8119002-287A-48D7-9F1D-0C8FAEE0596B}" srcOrd="1" destOrd="0" presId="urn:microsoft.com/office/officeart/2018/5/layout/IconLeafLabelList"/>
    <dgm:cxn modelId="{EA46D19B-A5EC-4B47-BA36-3625D66FE5BE}" type="presParOf" srcId="{B31F12C3-53C5-4833-968F-3C30F5B190CD}" destId="{B444B89D-4B60-4675-BC7E-86F430A4CACD}" srcOrd="2" destOrd="0" presId="urn:microsoft.com/office/officeart/2018/5/layout/IconLeafLabelList"/>
    <dgm:cxn modelId="{C3010FB1-DF1C-4D89-AAFE-F58EF516669A}" type="presParOf" srcId="{B31F12C3-53C5-4833-968F-3C30F5B190CD}" destId="{D68F6DC0-7A38-4BDF-A692-A5EE6824811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3F5D15-E8A6-4718-8007-E38C090EFF2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6BC14E-27E0-4E7D-96EE-9E802C88FF52}">
      <dgm:prSet/>
      <dgm:spPr/>
      <dgm:t>
        <a:bodyPr/>
        <a:lstStyle/>
        <a:p>
          <a:r>
            <a:rPr lang="en-US"/>
            <a:t>SE PLANIFICA PARA ATENDER LAS NECESIDADES EDUCATIVAS ESPECÍFICAS</a:t>
          </a:r>
        </a:p>
      </dgm:t>
    </dgm:pt>
    <dgm:pt modelId="{B454C937-2DA2-4AA5-A51F-EC3C2FEA417C}" type="parTrans" cxnId="{AB0A0E54-7EF8-4C90-BC2F-933027C95025}">
      <dgm:prSet/>
      <dgm:spPr/>
      <dgm:t>
        <a:bodyPr/>
        <a:lstStyle/>
        <a:p>
          <a:endParaRPr lang="en-US"/>
        </a:p>
      </dgm:t>
    </dgm:pt>
    <dgm:pt modelId="{AA89FA99-3AC4-4AFD-8956-11254A5AEC0A}" type="sibTrans" cxnId="{AB0A0E54-7EF8-4C90-BC2F-933027C95025}">
      <dgm:prSet/>
      <dgm:spPr/>
      <dgm:t>
        <a:bodyPr/>
        <a:lstStyle/>
        <a:p>
          <a:endParaRPr lang="en-US"/>
        </a:p>
      </dgm:t>
    </dgm:pt>
    <dgm:pt modelId="{48578B48-FB2B-49D1-BD5F-4779F302DE1D}">
      <dgm:prSet/>
      <dgm:spPr/>
      <dgm:t>
        <a:bodyPr/>
        <a:lstStyle/>
        <a:p>
          <a:r>
            <a:rPr lang="en-US"/>
            <a:t>PROMOVER EL DESARROLLO DE TALENTOS</a:t>
          </a:r>
        </a:p>
      </dgm:t>
    </dgm:pt>
    <dgm:pt modelId="{43750196-77BB-49A4-93ED-C22E0231F2A3}" type="parTrans" cxnId="{1A5C20C2-9119-466D-BF1A-21FEB667540C}">
      <dgm:prSet/>
      <dgm:spPr/>
      <dgm:t>
        <a:bodyPr/>
        <a:lstStyle/>
        <a:p>
          <a:endParaRPr lang="en-US"/>
        </a:p>
      </dgm:t>
    </dgm:pt>
    <dgm:pt modelId="{1338792E-DBAA-4716-A0AC-27FC8DE06CBF}" type="sibTrans" cxnId="{1A5C20C2-9119-466D-BF1A-21FEB667540C}">
      <dgm:prSet/>
      <dgm:spPr/>
      <dgm:t>
        <a:bodyPr/>
        <a:lstStyle/>
        <a:p>
          <a:endParaRPr lang="en-US"/>
        </a:p>
      </dgm:t>
    </dgm:pt>
    <dgm:pt modelId="{99BFF9DD-F7F1-44D9-8AB1-7E18FA15F03D}">
      <dgm:prSet/>
      <dgm:spPr/>
      <dgm:t>
        <a:bodyPr/>
        <a:lstStyle/>
        <a:p>
          <a:r>
            <a:rPr lang="en-US"/>
            <a:t>FAVORECE LA ADQUISICIÓN DE COMPETENCIAS CLAVES PARA MEJORAR EL RENDIMIENTO </a:t>
          </a:r>
        </a:p>
      </dgm:t>
    </dgm:pt>
    <dgm:pt modelId="{C44BFC64-8092-424B-A22C-6461E7A0D848}" type="parTrans" cxnId="{5E125AFC-BBB6-458E-A02F-D35849A8B228}">
      <dgm:prSet/>
      <dgm:spPr/>
      <dgm:t>
        <a:bodyPr/>
        <a:lstStyle/>
        <a:p>
          <a:endParaRPr lang="en-US"/>
        </a:p>
      </dgm:t>
    </dgm:pt>
    <dgm:pt modelId="{0748C335-655A-4F32-A8B2-6D7E3E6A32A0}" type="sibTrans" cxnId="{5E125AFC-BBB6-458E-A02F-D35849A8B228}">
      <dgm:prSet/>
      <dgm:spPr/>
      <dgm:t>
        <a:bodyPr/>
        <a:lstStyle/>
        <a:p>
          <a:endParaRPr lang="en-US"/>
        </a:p>
      </dgm:t>
    </dgm:pt>
    <dgm:pt modelId="{069692BE-CACE-48FD-80A1-87EBBBC22316}">
      <dgm:prSet/>
      <dgm:spPr/>
      <dgm:t>
        <a:bodyPr/>
        <a:lstStyle/>
        <a:p>
          <a:r>
            <a:rPr lang="en-US"/>
            <a:t>ESTA DISEÑADO PARA AMPLIAR Y EXTENDER LA EXPERIENCIA DE APRENDER</a:t>
          </a:r>
        </a:p>
      </dgm:t>
    </dgm:pt>
    <dgm:pt modelId="{CAA95A09-C9C7-485D-9F65-CC8EBD39842F}" type="parTrans" cxnId="{688416EF-15A9-41BB-8E7F-E4B055BE8786}">
      <dgm:prSet/>
      <dgm:spPr/>
      <dgm:t>
        <a:bodyPr/>
        <a:lstStyle/>
        <a:p>
          <a:endParaRPr lang="en-US"/>
        </a:p>
      </dgm:t>
    </dgm:pt>
    <dgm:pt modelId="{F92B2E96-F55B-46C8-A714-BC490DB01406}" type="sibTrans" cxnId="{688416EF-15A9-41BB-8E7F-E4B055BE8786}">
      <dgm:prSet/>
      <dgm:spPr/>
      <dgm:t>
        <a:bodyPr/>
        <a:lstStyle/>
        <a:p>
          <a:endParaRPr lang="en-US"/>
        </a:p>
      </dgm:t>
    </dgm:pt>
    <dgm:pt modelId="{15790C1B-55B7-4076-9301-C786FE9F375B}">
      <dgm:prSet/>
      <dgm:spPr/>
      <dgm:t>
        <a:bodyPr/>
        <a:lstStyle/>
        <a:p>
          <a:r>
            <a:rPr lang="en-US"/>
            <a:t>AUMENTA EL COMPROMISO CON LA TAREA</a:t>
          </a:r>
        </a:p>
      </dgm:t>
    </dgm:pt>
    <dgm:pt modelId="{480EEF85-4C8E-4DA5-B9EF-DCF12AAD8216}" type="parTrans" cxnId="{8201E21E-F68F-402B-9B25-DB95592B4785}">
      <dgm:prSet/>
      <dgm:spPr/>
      <dgm:t>
        <a:bodyPr/>
        <a:lstStyle/>
        <a:p>
          <a:endParaRPr lang="en-US"/>
        </a:p>
      </dgm:t>
    </dgm:pt>
    <dgm:pt modelId="{B3504AB0-6E3B-4531-B8D3-FE09A8B6351F}" type="sibTrans" cxnId="{8201E21E-F68F-402B-9B25-DB95592B4785}">
      <dgm:prSet/>
      <dgm:spPr/>
      <dgm:t>
        <a:bodyPr/>
        <a:lstStyle/>
        <a:p>
          <a:endParaRPr lang="en-US"/>
        </a:p>
      </dgm:t>
    </dgm:pt>
    <dgm:pt modelId="{BEDAC14A-3EF9-483A-BF0F-50906609DCC5}">
      <dgm:prSet/>
      <dgm:spPr/>
      <dgm:t>
        <a:bodyPr/>
        <a:lstStyle/>
        <a:p>
          <a:r>
            <a:rPr lang="en-US"/>
            <a:t>ES CONTINUO Y CONSISTENTE</a:t>
          </a:r>
        </a:p>
      </dgm:t>
    </dgm:pt>
    <dgm:pt modelId="{04E4C4A5-6D84-4819-9D8D-7C347E4A8A79}" type="parTrans" cxnId="{C47B8956-8E55-42D0-9F79-7CB874D07C9D}">
      <dgm:prSet/>
      <dgm:spPr/>
      <dgm:t>
        <a:bodyPr/>
        <a:lstStyle/>
        <a:p>
          <a:endParaRPr lang="en-US"/>
        </a:p>
      </dgm:t>
    </dgm:pt>
    <dgm:pt modelId="{60A747EA-51B1-4FDF-89AB-0C6A089901A6}" type="sibTrans" cxnId="{C47B8956-8E55-42D0-9F79-7CB874D07C9D}">
      <dgm:prSet/>
      <dgm:spPr/>
      <dgm:t>
        <a:bodyPr/>
        <a:lstStyle/>
        <a:p>
          <a:endParaRPr lang="en-US"/>
        </a:p>
      </dgm:t>
    </dgm:pt>
    <dgm:pt modelId="{912BC468-C280-48A7-8456-FBCE5CDE4414}">
      <dgm:prSet/>
      <dgm:spPr/>
      <dgm:t>
        <a:bodyPr/>
        <a:lstStyle/>
        <a:p>
          <a:r>
            <a:rPr lang="en-US"/>
            <a:t>SUS BENEFICIOS SON MEJORA DEL AUTOCONCEPTO Y SE RELACIONAN CON SUS IGUALES</a:t>
          </a:r>
        </a:p>
      </dgm:t>
    </dgm:pt>
    <dgm:pt modelId="{AB2A0794-70EA-4E2B-9E3A-7241901991A6}" type="parTrans" cxnId="{D8ACBB45-9E7A-4FE2-84CD-24BE39BF091F}">
      <dgm:prSet/>
      <dgm:spPr/>
      <dgm:t>
        <a:bodyPr/>
        <a:lstStyle/>
        <a:p>
          <a:endParaRPr lang="en-US"/>
        </a:p>
      </dgm:t>
    </dgm:pt>
    <dgm:pt modelId="{26AC7ED3-1984-40C1-8FE0-584259757EA3}" type="sibTrans" cxnId="{D8ACBB45-9E7A-4FE2-84CD-24BE39BF091F}">
      <dgm:prSet/>
      <dgm:spPr/>
      <dgm:t>
        <a:bodyPr/>
        <a:lstStyle/>
        <a:p>
          <a:endParaRPr lang="en-US"/>
        </a:p>
      </dgm:t>
    </dgm:pt>
    <dgm:pt modelId="{3CA7037F-BDC0-4381-ACBD-25D27D0399D8}" type="pres">
      <dgm:prSet presAssocID="{C73F5D15-E8A6-4718-8007-E38C090EFF2B}" presName="diagram" presStyleCnt="0">
        <dgm:presLayoutVars>
          <dgm:dir/>
          <dgm:resizeHandles val="exact"/>
        </dgm:presLayoutVars>
      </dgm:prSet>
      <dgm:spPr/>
    </dgm:pt>
    <dgm:pt modelId="{03CBEB70-C934-4D2D-9AE0-3270936F1311}" type="pres">
      <dgm:prSet presAssocID="{9B6BC14E-27E0-4E7D-96EE-9E802C88FF52}" presName="node" presStyleLbl="node1" presStyleIdx="0" presStyleCnt="7">
        <dgm:presLayoutVars>
          <dgm:bulletEnabled val="1"/>
        </dgm:presLayoutVars>
      </dgm:prSet>
      <dgm:spPr/>
    </dgm:pt>
    <dgm:pt modelId="{AD7EADB5-5DAC-4DCF-B8B6-91A02C851D71}" type="pres">
      <dgm:prSet presAssocID="{AA89FA99-3AC4-4AFD-8956-11254A5AEC0A}" presName="sibTrans" presStyleCnt="0"/>
      <dgm:spPr/>
    </dgm:pt>
    <dgm:pt modelId="{5146C3D2-F793-4A86-A40A-DE21F3D9724D}" type="pres">
      <dgm:prSet presAssocID="{48578B48-FB2B-49D1-BD5F-4779F302DE1D}" presName="node" presStyleLbl="node1" presStyleIdx="1" presStyleCnt="7">
        <dgm:presLayoutVars>
          <dgm:bulletEnabled val="1"/>
        </dgm:presLayoutVars>
      </dgm:prSet>
      <dgm:spPr/>
    </dgm:pt>
    <dgm:pt modelId="{8680F250-E613-4F40-85C6-5F6DED886AF1}" type="pres">
      <dgm:prSet presAssocID="{1338792E-DBAA-4716-A0AC-27FC8DE06CBF}" presName="sibTrans" presStyleCnt="0"/>
      <dgm:spPr/>
    </dgm:pt>
    <dgm:pt modelId="{2F7BA07B-7C9F-47EF-A520-4B125EA070ED}" type="pres">
      <dgm:prSet presAssocID="{99BFF9DD-F7F1-44D9-8AB1-7E18FA15F03D}" presName="node" presStyleLbl="node1" presStyleIdx="2" presStyleCnt="7">
        <dgm:presLayoutVars>
          <dgm:bulletEnabled val="1"/>
        </dgm:presLayoutVars>
      </dgm:prSet>
      <dgm:spPr/>
    </dgm:pt>
    <dgm:pt modelId="{DC5332BC-597B-455F-A235-FB97A00F5E45}" type="pres">
      <dgm:prSet presAssocID="{0748C335-655A-4F32-A8B2-6D7E3E6A32A0}" presName="sibTrans" presStyleCnt="0"/>
      <dgm:spPr/>
    </dgm:pt>
    <dgm:pt modelId="{C3F61387-2642-40FD-9604-9636A9CBC548}" type="pres">
      <dgm:prSet presAssocID="{069692BE-CACE-48FD-80A1-87EBBBC22316}" presName="node" presStyleLbl="node1" presStyleIdx="3" presStyleCnt="7">
        <dgm:presLayoutVars>
          <dgm:bulletEnabled val="1"/>
        </dgm:presLayoutVars>
      </dgm:prSet>
      <dgm:spPr/>
    </dgm:pt>
    <dgm:pt modelId="{FBD92974-7CC5-416E-B6A0-DAF85C9A6FC9}" type="pres">
      <dgm:prSet presAssocID="{F92B2E96-F55B-46C8-A714-BC490DB01406}" presName="sibTrans" presStyleCnt="0"/>
      <dgm:spPr/>
    </dgm:pt>
    <dgm:pt modelId="{703CFF9B-9402-4E9D-87DA-4C2D7AF776C0}" type="pres">
      <dgm:prSet presAssocID="{15790C1B-55B7-4076-9301-C786FE9F375B}" presName="node" presStyleLbl="node1" presStyleIdx="4" presStyleCnt="7">
        <dgm:presLayoutVars>
          <dgm:bulletEnabled val="1"/>
        </dgm:presLayoutVars>
      </dgm:prSet>
      <dgm:spPr/>
    </dgm:pt>
    <dgm:pt modelId="{1F10A496-A6E0-426F-9A15-38C6028066D7}" type="pres">
      <dgm:prSet presAssocID="{B3504AB0-6E3B-4531-B8D3-FE09A8B6351F}" presName="sibTrans" presStyleCnt="0"/>
      <dgm:spPr/>
    </dgm:pt>
    <dgm:pt modelId="{91FE5682-F247-4CBF-BF0B-AAA6E0916F0D}" type="pres">
      <dgm:prSet presAssocID="{BEDAC14A-3EF9-483A-BF0F-50906609DCC5}" presName="node" presStyleLbl="node1" presStyleIdx="5" presStyleCnt="7">
        <dgm:presLayoutVars>
          <dgm:bulletEnabled val="1"/>
        </dgm:presLayoutVars>
      </dgm:prSet>
      <dgm:spPr/>
    </dgm:pt>
    <dgm:pt modelId="{7CE8F4BA-EE06-421F-BA85-E61F974E80E7}" type="pres">
      <dgm:prSet presAssocID="{60A747EA-51B1-4FDF-89AB-0C6A089901A6}" presName="sibTrans" presStyleCnt="0"/>
      <dgm:spPr/>
    </dgm:pt>
    <dgm:pt modelId="{D21B35ED-EA9A-4E86-97FD-FCA77E422422}" type="pres">
      <dgm:prSet presAssocID="{912BC468-C280-48A7-8456-FBCE5CDE4414}" presName="node" presStyleLbl="node1" presStyleIdx="6" presStyleCnt="7">
        <dgm:presLayoutVars>
          <dgm:bulletEnabled val="1"/>
        </dgm:presLayoutVars>
      </dgm:prSet>
      <dgm:spPr/>
    </dgm:pt>
  </dgm:ptLst>
  <dgm:cxnLst>
    <dgm:cxn modelId="{6637D505-894C-4D3A-935A-AAC82BECD565}" type="presOf" srcId="{9B6BC14E-27E0-4E7D-96EE-9E802C88FF52}" destId="{03CBEB70-C934-4D2D-9AE0-3270936F1311}" srcOrd="0" destOrd="0" presId="urn:microsoft.com/office/officeart/2005/8/layout/default"/>
    <dgm:cxn modelId="{8201E21E-F68F-402B-9B25-DB95592B4785}" srcId="{C73F5D15-E8A6-4718-8007-E38C090EFF2B}" destId="{15790C1B-55B7-4076-9301-C786FE9F375B}" srcOrd="4" destOrd="0" parTransId="{480EEF85-4C8E-4DA5-B9EF-DCF12AAD8216}" sibTransId="{B3504AB0-6E3B-4531-B8D3-FE09A8B6351F}"/>
    <dgm:cxn modelId="{334F4125-0238-46FC-BADF-88D1ABCEB1B8}" type="presOf" srcId="{48578B48-FB2B-49D1-BD5F-4779F302DE1D}" destId="{5146C3D2-F793-4A86-A40A-DE21F3D9724D}" srcOrd="0" destOrd="0" presId="urn:microsoft.com/office/officeart/2005/8/layout/default"/>
    <dgm:cxn modelId="{D8ACBB45-9E7A-4FE2-84CD-24BE39BF091F}" srcId="{C73F5D15-E8A6-4718-8007-E38C090EFF2B}" destId="{912BC468-C280-48A7-8456-FBCE5CDE4414}" srcOrd="6" destOrd="0" parTransId="{AB2A0794-70EA-4E2B-9E3A-7241901991A6}" sibTransId="{26AC7ED3-1984-40C1-8FE0-584259757EA3}"/>
    <dgm:cxn modelId="{708BB770-74C3-484A-863C-C7E91C1DAF8F}" type="presOf" srcId="{069692BE-CACE-48FD-80A1-87EBBBC22316}" destId="{C3F61387-2642-40FD-9604-9636A9CBC548}" srcOrd="0" destOrd="0" presId="urn:microsoft.com/office/officeart/2005/8/layout/default"/>
    <dgm:cxn modelId="{AB0A0E54-7EF8-4C90-BC2F-933027C95025}" srcId="{C73F5D15-E8A6-4718-8007-E38C090EFF2B}" destId="{9B6BC14E-27E0-4E7D-96EE-9E802C88FF52}" srcOrd="0" destOrd="0" parTransId="{B454C937-2DA2-4AA5-A51F-EC3C2FEA417C}" sibTransId="{AA89FA99-3AC4-4AFD-8956-11254A5AEC0A}"/>
    <dgm:cxn modelId="{C47B8956-8E55-42D0-9F79-7CB874D07C9D}" srcId="{C73F5D15-E8A6-4718-8007-E38C090EFF2B}" destId="{BEDAC14A-3EF9-483A-BF0F-50906609DCC5}" srcOrd="5" destOrd="0" parTransId="{04E4C4A5-6D84-4819-9D8D-7C347E4A8A79}" sibTransId="{60A747EA-51B1-4FDF-89AB-0C6A089901A6}"/>
    <dgm:cxn modelId="{FB9C0885-C161-4E6C-9DB0-1681182253DF}" type="presOf" srcId="{15790C1B-55B7-4076-9301-C786FE9F375B}" destId="{703CFF9B-9402-4E9D-87DA-4C2D7AF776C0}" srcOrd="0" destOrd="0" presId="urn:microsoft.com/office/officeart/2005/8/layout/default"/>
    <dgm:cxn modelId="{31A87BB4-0E69-4C03-8BE6-17AC9E0C9386}" type="presOf" srcId="{99BFF9DD-F7F1-44D9-8AB1-7E18FA15F03D}" destId="{2F7BA07B-7C9F-47EF-A520-4B125EA070ED}" srcOrd="0" destOrd="0" presId="urn:microsoft.com/office/officeart/2005/8/layout/default"/>
    <dgm:cxn modelId="{1A5C20C2-9119-466D-BF1A-21FEB667540C}" srcId="{C73F5D15-E8A6-4718-8007-E38C090EFF2B}" destId="{48578B48-FB2B-49D1-BD5F-4779F302DE1D}" srcOrd="1" destOrd="0" parTransId="{43750196-77BB-49A4-93ED-C22E0231F2A3}" sibTransId="{1338792E-DBAA-4716-A0AC-27FC8DE06CBF}"/>
    <dgm:cxn modelId="{9C8908CF-5213-48C7-8039-B4BACE48A4DC}" type="presOf" srcId="{BEDAC14A-3EF9-483A-BF0F-50906609DCC5}" destId="{91FE5682-F247-4CBF-BF0B-AAA6E0916F0D}" srcOrd="0" destOrd="0" presId="urn:microsoft.com/office/officeart/2005/8/layout/default"/>
    <dgm:cxn modelId="{14C018D7-8D37-409B-A672-8691B6FBA03A}" type="presOf" srcId="{C73F5D15-E8A6-4718-8007-E38C090EFF2B}" destId="{3CA7037F-BDC0-4381-ACBD-25D27D0399D8}" srcOrd="0" destOrd="0" presId="urn:microsoft.com/office/officeart/2005/8/layout/default"/>
    <dgm:cxn modelId="{688416EF-15A9-41BB-8E7F-E4B055BE8786}" srcId="{C73F5D15-E8A6-4718-8007-E38C090EFF2B}" destId="{069692BE-CACE-48FD-80A1-87EBBBC22316}" srcOrd="3" destOrd="0" parTransId="{CAA95A09-C9C7-485D-9F65-CC8EBD39842F}" sibTransId="{F92B2E96-F55B-46C8-A714-BC490DB01406}"/>
    <dgm:cxn modelId="{1467D7F8-6A9B-4E5D-A305-752050B762C1}" type="presOf" srcId="{912BC468-C280-48A7-8456-FBCE5CDE4414}" destId="{D21B35ED-EA9A-4E86-97FD-FCA77E422422}" srcOrd="0" destOrd="0" presId="urn:microsoft.com/office/officeart/2005/8/layout/default"/>
    <dgm:cxn modelId="{5E125AFC-BBB6-458E-A02F-D35849A8B228}" srcId="{C73F5D15-E8A6-4718-8007-E38C090EFF2B}" destId="{99BFF9DD-F7F1-44D9-8AB1-7E18FA15F03D}" srcOrd="2" destOrd="0" parTransId="{C44BFC64-8092-424B-A22C-6461E7A0D848}" sibTransId="{0748C335-655A-4F32-A8B2-6D7E3E6A32A0}"/>
    <dgm:cxn modelId="{D0CC444E-E1D8-4ED6-B4B4-065D85E46C34}" type="presParOf" srcId="{3CA7037F-BDC0-4381-ACBD-25D27D0399D8}" destId="{03CBEB70-C934-4D2D-9AE0-3270936F1311}" srcOrd="0" destOrd="0" presId="urn:microsoft.com/office/officeart/2005/8/layout/default"/>
    <dgm:cxn modelId="{A1FB6ADB-FBD6-4890-9702-D45FF581FAE2}" type="presParOf" srcId="{3CA7037F-BDC0-4381-ACBD-25D27D0399D8}" destId="{AD7EADB5-5DAC-4DCF-B8B6-91A02C851D71}" srcOrd="1" destOrd="0" presId="urn:microsoft.com/office/officeart/2005/8/layout/default"/>
    <dgm:cxn modelId="{E93D3336-BFD9-4FCF-AB55-4050A682F708}" type="presParOf" srcId="{3CA7037F-BDC0-4381-ACBD-25D27D0399D8}" destId="{5146C3D2-F793-4A86-A40A-DE21F3D9724D}" srcOrd="2" destOrd="0" presId="urn:microsoft.com/office/officeart/2005/8/layout/default"/>
    <dgm:cxn modelId="{9D9CE493-CA7B-4683-B752-8209B943D5B0}" type="presParOf" srcId="{3CA7037F-BDC0-4381-ACBD-25D27D0399D8}" destId="{8680F250-E613-4F40-85C6-5F6DED886AF1}" srcOrd="3" destOrd="0" presId="urn:microsoft.com/office/officeart/2005/8/layout/default"/>
    <dgm:cxn modelId="{90E625A5-9A18-4B42-BB29-FE27758FF115}" type="presParOf" srcId="{3CA7037F-BDC0-4381-ACBD-25D27D0399D8}" destId="{2F7BA07B-7C9F-47EF-A520-4B125EA070ED}" srcOrd="4" destOrd="0" presId="urn:microsoft.com/office/officeart/2005/8/layout/default"/>
    <dgm:cxn modelId="{F8287113-3D54-4213-9A01-C9FAA6AB5B4F}" type="presParOf" srcId="{3CA7037F-BDC0-4381-ACBD-25D27D0399D8}" destId="{DC5332BC-597B-455F-A235-FB97A00F5E45}" srcOrd="5" destOrd="0" presId="urn:microsoft.com/office/officeart/2005/8/layout/default"/>
    <dgm:cxn modelId="{1BE5E128-5CA6-4E6E-832E-85B0FC3C7E80}" type="presParOf" srcId="{3CA7037F-BDC0-4381-ACBD-25D27D0399D8}" destId="{C3F61387-2642-40FD-9604-9636A9CBC548}" srcOrd="6" destOrd="0" presId="urn:microsoft.com/office/officeart/2005/8/layout/default"/>
    <dgm:cxn modelId="{6073B947-259D-4CD5-BCBA-853524F9F94C}" type="presParOf" srcId="{3CA7037F-BDC0-4381-ACBD-25D27D0399D8}" destId="{FBD92974-7CC5-416E-B6A0-DAF85C9A6FC9}" srcOrd="7" destOrd="0" presId="urn:microsoft.com/office/officeart/2005/8/layout/default"/>
    <dgm:cxn modelId="{E97B8B36-FB16-42B4-B0F4-6634856CEB5A}" type="presParOf" srcId="{3CA7037F-BDC0-4381-ACBD-25D27D0399D8}" destId="{703CFF9B-9402-4E9D-87DA-4C2D7AF776C0}" srcOrd="8" destOrd="0" presId="urn:microsoft.com/office/officeart/2005/8/layout/default"/>
    <dgm:cxn modelId="{B79AD73D-4A76-41CF-9FEF-1248C0319553}" type="presParOf" srcId="{3CA7037F-BDC0-4381-ACBD-25D27D0399D8}" destId="{1F10A496-A6E0-426F-9A15-38C6028066D7}" srcOrd="9" destOrd="0" presId="urn:microsoft.com/office/officeart/2005/8/layout/default"/>
    <dgm:cxn modelId="{E79AF9E8-EA36-4842-B6D4-2E466E79F3E0}" type="presParOf" srcId="{3CA7037F-BDC0-4381-ACBD-25D27D0399D8}" destId="{91FE5682-F247-4CBF-BF0B-AAA6E0916F0D}" srcOrd="10" destOrd="0" presId="urn:microsoft.com/office/officeart/2005/8/layout/default"/>
    <dgm:cxn modelId="{13E4B043-F600-40F6-B12A-2598D218B11B}" type="presParOf" srcId="{3CA7037F-BDC0-4381-ACBD-25D27D0399D8}" destId="{7CE8F4BA-EE06-421F-BA85-E61F974E80E7}" srcOrd="11" destOrd="0" presId="urn:microsoft.com/office/officeart/2005/8/layout/default"/>
    <dgm:cxn modelId="{FA5DED5B-8FA8-4E49-846F-CDB6D4689A55}" type="presParOf" srcId="{3CA7037F-BDC0-4381-ACBD-25D27D0399D8}" destId="{D21B35ED-EA9A-4E86-97FD-FCA77E42242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98575F-E8D5-427E-97A6-B6D4B74B83C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293140-1DEF-46FF-8F13-D970930BEF66}">
      <dgm:prSet/>
      <dgm:spPr/>
      <dgm:t>
        <a:bodyPr/>
        <a:lstStyle/>
        <a:p>
          <a:r>
            <a:rPr lang="en-US"/>
            <a:t>PARA RENZULLI ES UNA VERDADERA FILOSOFÍA DEL PROCESO ENSEÑANZA - APRENDIZAJE</a:t>
          </a:r>
        </a:p>
      </dgm:t>
    </dgm:pt>
    <dgm:pt modelId="{7B951512-3E19-4547-B469-32A919373B22}" type="parTrans" cxnId="{FAA71A50-65CE-42C6-9B8F-E319AD7798BD}">
      <dgm:prSet/>
      <dgm:spPr/>
      <dgm:t>
        <a:bodyPr/>
        <a:lstStyle/>
        <a:p>
          <a:endParaRPr lang="en-US"/>
        </a:p>
      </dgm:t>
    </dgm:pt>
    <dgm:pt modelId="{06D15598-F10B-413E-8443-F768471E2755}" type="sibTrans" cxnId="{FAA71A50-65CE-42C6-9B8F-E319AD7798BD}">
      <dgm:prSet/>
      <dgm:spPr/>
      <dgm:t>
        <a:bodyPr/>
        <a:lstStyle/>
        <a:p>
          <a:endParaRPr lang="en-US"/>
        </a:p>
      </dgm:t>
    </dgm:pt>
    <dgm:pt modelId="{74FA4B54-CD73-4CB4-9D52-63E349373B01}">
      <dgm:prSet/>
      <dgm:spPr/>
      <dgm:t>
        <a:bodyPr/>
        <a:lstStyle/>
        <a:p>
          <a:r>
            <a:rPr lang="en-US"/>
            <a:t>PROPORCIONA A LOS CENTROS EDUCATIVOS UN PLAN DE ACCIÓN PRÁCTICO COMO "LABORATORIOS DEL DESARROLLO DE TALENTOS"</a:t>
          </a:r>
        </a:p>
      </dgm:t>
    </dgm:pt>
    <dgm:pt modelId="{9FFD8425-7E4C-4E7C-B84E-4796A12CAC4F}" type="parTrans" cxnId="{50E7125E-472C-4FD6-B723-DBB76AA85BFA}">
      <dgm:prSet/>
      <dgm:spPr/>
      <dgm:t>
        <a:bodyPr/>
        <a:lstStyle/>
        <a:p>
          <a:endParaRPr lang="en-US"/>
        </a:p>
      </dgm:t>
    </dgm:pt>
    <dgm:pt modelId="{3D50BDB3-C195-4154-9DBF-F8EA20715972}" type="sibTrans" cxnId="{50E7125E-472C-4FD6-B723-DBB76AA85BFA}">
      <dgm:prSet/>
      <dgm:spPr/>
      <dgm:t>
        <a:bodyPr/>
        <a:lstStyle/>
        <a:p>
          <a:endParaRPr lang="en-US"/>
        </a:p>
      </dgm:t>
    </dgm:pt>
    <dgm:pt modelId="{A813B94F-4920-4AED-B2B6-EDAEF5CC9CCC}">
      <dgm:prSet/>
      <dgm:spPr/>
      <dgm:t>
        <a:bodyPr/>
        <a:lstStyle/>
        <a:p>
          <a:r>
            <a:rPr lang="en-US"/>
            <a:t>ES UN MODELO RELACIONAL TRIDIMENSIONAL (INTERACCIÓN ALUMNADO, PROFESORADO Y CURRÍCULUM)</a:t>
          </a:r>
        </a:p>
      </dgm:t>
    </dgm:pt>
    <dgm:pt modelId="{50893187-56E3-409A-97B6-4C414B68860E}" type="parTrans" cxnId="{57BC1388-8629-4837-920F-5C1F72BF6133}">
      <dgm:prSet/>
      <dgm:spPr/>
      <dgm:t>
        <a:bodyPr/>
        <a:lstStyle/>
        <a:p>
          <a:endParaRPr lang="en-US"/>
        </a:p>
      </dgm:t>
    </dgm:pt>
    <dgm:pt modelId="{606790C1-4C33-4793-A9FC-9E0277165D36}" type="sibTrans" cxnId="{57BC1388-8629-4837-920F-5C1F72BF6133}">
      <dgm:prSet/>
      <dgm:spPr/>
      <dgm:t>
        <a:bodyPr/>
        <a:lstStyle/>
        <a:p>
          <a:endParaRPr lang="en-US"/>
        </a:p>
      </dgm:t>
    </dgm:pt>
    <dgm:pt modelId="{5E8530AD-5BFE-46ED-B810-69CB5850A869}">
      <dgm:prSet/>
      <dgm:spPr/>
      <dgm:t>
        <a:bodyPr/>
        <a:lstStyle/>
        <a:p>
          <a:r>
            <a:rPr lang="en-US"/>
            <a:t>LOS SERVICIOS, LA ESTRUCTURA DEL CENTRO EDUCATIVO Y LOS RRHH Y TÉCNICOS SON CLAVES</a:t>
          </a:r>
        </a:p>
      </dgm:t>
    </dgm:pt>
    <dgm:pt modelId="{2D4B68B5-2CFA-457A-A265-638D5FBF8306}" type="parTrans" cxnId="{090F6D13-62A0-47FC-8373-09738B6C64B1}">
      <dgm:prSet/>
      <dgm:spPr/>
      <dgm:t>
        <a:bodyPr/>
        <a:lstStyle/>
        <a:p>
          <a:endParaRPr lang="en-US"/>
        </a:p>
      </dgm:t>
    </dgm:pt>
    <dgm:pt modelId="{8D804BD5-BB31-4869-A6ED-07C45DD15FD3}" type="sibTrans" cxnId="{090F6D13-62A0-47FC-8373-09738B6C64B1}">
      <dgm:prSet/>
      <dgm:spPr/>
      <dgm:t>
        <a:bodyPr/>
        <a:lstStyle/>
        <a:p>
          <a:endParaRPr lang="en-US"/>
        </a:p>
      </dgm:t>
    </dgm:pt>
    <dgm:pt modelId="{CA1FB54E-9735-4494-A7DF-923CA2839D3D}">
      <dgm:prSet/>
      <dgm:spPr/>
      <dgm:t>
        <a:bodyPr/>
        <a:lstStyle/>
        <a:p>
          <a:r>
            <a:rPr lang="en-US"/>
            <a:t>REQUIERE UNA PLANIFICACIÓN Y COORDINACIÓN EXHAUSTIVAS</a:t>
          </a:r>
        </a:p>
      </dgm:t>
    </dgm:pt>
    <dgm:pt modelId="{E1511EFF-592C-4AC4-958C-2280CA82B84B}" type="parTrans" cxnId="{5CF5C5D2-AD43-4DC5-8F2E-5B9B88DED174}">
      <dgm:prSet/>
      <dgm:spPr/>
      <dgm:t>
        <a:bodyPr/>
        <a:lstStyle/>
        <a:p>
          <a:endParaRPr lang="en-US"/>
        </a:p>
      </dgm:t>
    </dgm:pt>
    <dgm:pt modelId="{906F71FD-0F3F-4F79-8FC5-E43CE64938D6}" type="sibTrans" cxnId="{5CF5C5D2-AD43-4DC5-8F2E-5B9B88DED174}">
      <dgm:prSet/>
      <dgm:spPr/>
      <dgm:t>
        <a:bodyPr/>
        <a:lstStyle/>
        <a:p>
          <a:endParaRPr lang="en-US"/>
        </a:p>
      </dgm:t>
    </dgm:pt>
    <dgm:pt modelId="{AAD2811A-6806-4526-8E8D-9648AA94381C}" type="pres">
      <dgm:prSet presAssocID="{7498575F-E8D5-427E-97A6-B6D4B74B83CB}" presName="root" presStyleCnt="0">
        <dgm:presLayoutVars>
          <dgm:dir/>
          <dgm:resizeHandles val="exact"/>
        </dgm:presLayoutVars>
      </dgm:prSet>
      <dgm:spPr/>
    </dgm:pt>
    <dgm:pt modelId="{BB5E023C-4940-4C99-8923-8C4AD12EBB57}" type="pres">
      <dgm:prSet presAssocID="{BD293140-1DEF-46FF-8F13-D970930BEF66}" presName="compNode" presStyleCnt="0"/>
      <dgm:spPr/>
    </dgm:pt>
    <dgm:pt modelId="{D6AFAF98-EB81-4A81-B3D6-8C1AEF928F68}" type="pres">
      <dgm:prSet presAssocID="{BD293140-1DEF-46FF-8F13-D970930BEF6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EDB2AB4-6DDF-4C55-A142-DA2A56890247}" type="pres">
      <dgm:prSet presAssocID="{BD293140-1DEF-46FF-8F13-D970930BEF66}" presName="spaceRect" presStyleCnt="0"/>
      <dgm:spPr/>
    </dgm:pt>
    <dgm:pt modelId="{58B6EA4C-29AA-421A-88C4-F6DABEAA61FD}" type="pres">
      <dgm:prSet presAssocID="{BD293140-1DEF-46FF-8F13-D970930BEF66}" presName="textRect" presStyleLbl="revTx" presStyleIdx="0" presStyleCnt="5">
        <dgm:presLayoutVars>
          <dgm:chMax val="1"/>
          <dgm:chPref val="1"/>
        </dgm:presLayoutVars>
      </dgm:prSet>
      <dgm:spPr/>
    </dgm:pt>
    <dgm:pt modelId="{745EC001-46B3-4CC9-AFED-E1C3852AECD5}" type="pres">
      <dgm:prSet presAssocID="{06D15598-F10B-413E-8443-F768471E2755}" presName="sibTrans" presStyleCnt="0"/>
      <dgm:spPr/>
    </dgm:pt>
    <dgm:pt modelId="{7D6FE25D-2773-456B-B1D9-B34A2EE8BFCB}" type="pres">
      <dgm:prSet presAssocID="{74FA4B54-CD73-4CB4-9D52-63E349373B01}" presName="compNode" presStyleCnt="0"/>
      <dgm:spPr/>
    </dgm:pt>
    <dgm:pt modelId="{E3341383-E948-4297-9DB9-91B926500975}" type="pres">
      <dgm:prSet presAssocID="{74FA4B54-CD73-4CB4-9D52-63E349373B0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5ACDE4C-20D5-465E-9EE7-8B2DFFADBC35}" type="pres">
      <dgm:prSet presAssocID="{74FA4B54-CD73-4CB4-9D52-63E349373B01}" presName="spaceRect" presStyleCnt="0"/>
      <dgm:spPr/>
    </dgm:pt>
    <dgm:pt modelId="{45AE23C1-344A-472D-8D85-FDAFC3125EF6}" type="pres">
      <dgm:prSet presAssocID="{74FA4B54-CD73-4CB4-9D52-63E349373B01}" presName="textRect" presStyleLbl="revTx" presStyleIdx="1" presStyleCnt="5">
        <dgm:presLayoutVars>
          <dgm:chMax val="1"/>
          <dgm:chPref val="1"/>
        </dgm:presLayoutVars>
      </dgm:prSet>
      <dgm:spPr/>
    </dgm:pt>
    <dgm:pt modelId="{AE276B6F-24CD-408E-8ACF-C3853E0CB6D5}" type="pres">
      <dgm:prSet presAssocID="{3D50BDB3-C195-4154-9DBF-F8EA20715972}" presName="sibTrans" presStyleCnt="0"/>
      <dgm:spPr/>
    </dgm:pt>
    <dgm:pt modelId="{8436CFD3-F107-460E-96F7-62D3ED0CA8B9}" type="pres">
      <dgm:prSet presAssocID="{A813B94F-4920-4AED-B2B6-EDAEF5CC9CCC}" presName="compNode" presStyleCnt="0"/>
      <dgm:spPr/>
    </dgm:pt>
    <dgm:pt modelId="{5BF98248-C3F9-489B-954C-B3F353A49F8B}" type="pres">
      <dgm:prSet presAssocID="{A813B94F-4920-4AED-B2B6-EDAEF5CC9CC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4860D707-5CC2-48C4-BD6E-7BB17E5921CF}" type="pres">
      <dgm:prSet presAssocID="{A813B94F-4920-4AED-B2B6-EDAEF5CC9CCC}" presName="spaceRect" presStyleCnt="0"/>
      <dgm:spPr/>
    </dgm:pt>
    <dgm:pt modelId="{85389211-C22C-4788-96BD-478F70FB593D}" type="pres">
      <dgm:prSet presAssocID="{A813B94F-4920-4AED-B2B6-EDAEF5CC9CCC}" presName="textRect" presStyleLbl="revTx" presStyleIdx="2" presStyleCnt="5">
        <dgm:presLayoutVars>
          <dgm:chMax val="1"/>
          <dgm:chPref val="1"/>
        </dgm:presLayoutVars>
      </dgm:prSet>
      <dgm:spPr/>
    </dgm:pt>
    <dgm:pt modelId="{8CFC801B-85F2-4120-B78F-010EED386A5A}" type="pres">
      <dgm:prSet presAssocID="{606790C1-4C33-4793-A9FC-9E0277165D36}" presName="sibTrans" presStyleCnt="0"/>
      <dgm:spPr/>
    </dgm:pt>
    <dgm:pt modelId="{037B0892-2142-43DF-8308-2975BD2AFF32}" type="pres">
      <dgm:prSet presAssocID="{5E8530AD-5BFE-46ED-B810-69CB5850A869}" presName="compNode" presStyleCnt="0"/>
      <dgm:spPr/>
    </dgm:pt>
    <dgm:pt modelId="{0CC6CCAB-306B-4AD1-86D6-B697F1DE7839}" type="pres">
      <dgm:prSet presAssocID="{5E8530AD-5BFE-46ED-B810-69CB5850A86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03D603C-0017-40C2-BD2C-E96BB8361C7E}" type="pres">
      <dgm:prSet presAssocID="{5E8530AD-5BFE-46ED-B810-69CB5850A869}" presName="spaceRect" presStyleCnt="0"/>
      <dgm:spPr/>
    </dgm:pt>
    <dgm:pt modelId="{28825385-CE92-45DF-A61B-30E64AE493C5}" type="pres">
      <dgm:prSet presAssocID="{5E8530AD-5BFE-46ED-B810-69CB5850A869}" presName="textRect" presStyleLbl="revTx" presStyleIdx="3" presStyleCnt="5">
        <dgm:presLayoutVars>
          <dgm:chMax val="1"/>
          <dgm:chPref val="1"/>
        </dgm:presLayoutVars>
      </dgm:prSet>
      <dgm:spPr/>
    </dgm:pt>
    <dgm:pt modelId="{97451E87-291D-4316-9B15-87741277F45E}" type="pres">
      <dgm:prSet presAssocID="{8D804BD5-BB31-4869-A6ED-07C45DD15FD3}" presName="sibTrans" presStyleCnt="0"/>
      <dgm:spPr/>
    </dgm:pt>
    <dgm:pt modelId="{7BD92012-FD6A-4165-B183-2A369A0D8990}" type="pres">
      <dgm:prSet presAssocID="{CA1FB54E-9735-4494-A7DF-923CA2839D3D}" presName="compNode" presStyleCnt="0"/>
      <dgm:spPr/>
    </dgm:pt>
    <dgm:pt modelId="{72145C9C-DE3D-4623-BF72-7F378FFD5E72}" type="pres">
      <dgm:prSet presAssocID="{CA1FB54E-9735-4494-A7DF-923CA2839D3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2F5A552-65E1-4CED-8683-C7C9CA2CD782}" type="pres">
      <dgm:prSet presAssocID="{CA1FB54E-9735-4494-A7DF-923CA2839D3D}" presName="spaceRect" presStyleCnt="0"/>
      <dgm:spPr/>
    </dgm:pt>
    <dgm:pt modelId="{842FC960-ACFC-4F71-B291-56DDD78B01E7}" type="pres">
      <dgm:prSet presAssocID="{CA1FB54E-9735-4494-A7DF-923CA2839D3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B6EC10F-1823-4AF4-A938-0E83035B617F}" type="presOf" srcId="{CA1FB54E-9735-4494-A7DF-923CA2839D3D}" destId="{842FC960-ACFC-4F71-B291-56DDD78B01E7}" srcOrd="0" destOrd="0" presId="urn:microsoft.com/office/officeart/2018/2/layout/IconLabelList"/>
    <dgm:cxn modelId="{090F6D13-62A0-47FC-8373-09738B6C64B1}" srcId="{7498575F-E8D5-427E-97A6-B6D4B74B83CB}" destId="{5E8530AD-5BFE-46ED-B810-69CB5850A869}" srcOrd="3" destOrd="0" parTransId="{2D4B68B5-2CFA-457A-A265-638D5FBF8306}" sibTransId="{8D804BD5-BB31-4869-A6ED-07C45DD15FD3}"/>
    <dgm:cxn modelId="{012B7F1A-90C1-4EAD-BB71-76FF7D9CAA7F}" type="presOf" srcId="{5E8530AD-5BFE-46ED-B810-69CB5850A869}" destId="{28825385-CE92-45DF-A61B-30E64AE493C5}" srcOrd="0" destOrd="0" presId="urn:microsoft.com/office/officeart/2018/2/layout/IconLabelList"/>
    <dgm:cxn modelId="{50E7125E-472C-4FD6-B723-DBB76AA85BFA}" srcId="{7498575F-E8D5-427E-97A6-B6D4B74B83CB}" destId="{74FA4B54-CD73-4CB4-9D52-63E349373B01}" srcOrd="1" destOrd="0" parTransId="{9FFD8425-7E4C-4E7C-B84E-4796A12CAC4F}" sibTransId="{3D50BDB3-C195-4154-9DBF-F8EA20715972}"/>
    <dgm:cxn modelId="{FAA71A50-65CE-42C6-9B8F-E319AD7798BD}" srcId="{7498575F-E8D5-427E-97A6-B6D4B74B83CB}" destId="{BD293140-1DEF-46FF-8F13-D970930BEF66}" srcOrd="0" destOrd="0" parTransId="{7B951512-3E19-4547-B469-32A919373B22}" sibTransId="{06D15598-F10B-413E-8443-F768471E2755}"/>
    <dgm:cxn modelId="{57BC1388-8629-4837-920F-5C1F72BF6133}" srcId="{7498575F-E8D5-427E-97A6-B6D4B74B83CB}" destId="{A813B94F-4920-4AED-B2B6-EDAEF5CC9CCC}" srcOrd="2" destOrd="0" parTransId="{50893187-56E3-409A-97B6-4C414B68860E}" sibTransId="{606790C1-4C33-4793-A9FC-9E0277165D36}"/>
    <dgm:cxn modelId="{3411CC93-A58A-49DD-80B0-D3E4A9CBBFDF}" type="presOf" srcId="{7498575F-E8D5-427E-97A6-B6D4B74B83CB}" destId="{AAD2811A-6806-4526-8E8D-9648AA94381C}" srcOrd="0" destOrd="0" presId="urn:microsoft.com/office/officeart/2018/2/layout/IconLabelList"/>
    <dgm:cxn modelId="{F06A70CA-B910-4F40-834C-192C5D94B203}" type="presOf" srcId="{74FA4B54-CD73-4CB4-9D52-63E349373B01}" destId="{45AE23C1-344A-472D-8D85-FDAFC3125EF6}" srcOrd="0" destOrd="0" presId="urn:microsoft.com/office/officeart/2018/2/layout/IconLabelList"/>
    <dgm:cxn modelId="{5CF5C5D2-AD43-4DC5-8F2E-5B9B88DED174}" srcId="{7498575F-E8D5-427E-97A6-B6D4B74B83CB}" destId="{CA1FB54E-9735-4494-A7DF-923CA2839D3D}" srcOrd="4" destOrd="0" parTransId="{E1511EFF-592C-4AC4-958C-2280CA82B84B}" sibTransId="{906F71FD-0F3F-4F79-8FC5-E43CE64938D6}"/>
    <dgm:cxn modelId="{7E9A56D4-DFE1-4679-B019-BCD05A751EA6}" type="presOf" srcId="{A813B94F-4920-4AED-B2B6-EDAEF5CC9CCC}" destId="{85389211-C22C-4788-96BD-478F70FB593D}" srcOrd="0" destOrd="0" presId="urn:microsoft.com/office/officeart/2018/2/layout/IconLabelList"/>
    <dgm:cxn modelId="{1D0357FB-A8CC-41D9-8C53-3814582278A9}" type="presOf" srcId="{BD293140-1DEF-46FF-8F13-D970930BEF66}" destId="{58B6EA4C-29AA-421A-88C4-F6DABEAA61FD}" srcOrd="0" destOrd="0" presId="urn:microsoft.com/office/officeart/2018/2/layout/IconLabelList"/>
    <dgm:cxn modelId="{C8EDEE14-EF3E-4FD9-9E92-A9FDFFE3BBEE}" type="presParOf" srcId="{AAD2811A-6806-4526-8E8D-9648AA94381C}" destId="{BB5E023C-4940-4C99-8923-8C4AD12EBB57}" srcOrd="0" destOrd="0" presId="urn:microsoft.com/office/officeart/2018/2/layout/IconLabelList"/>
    <dgm:cxn modelId="{E815C607-A708-4777-9FDF-AF1D008219A6}" type="presParOf" srcId="{BB5E023C-4940-4C99-8923-8C4AD12EBB57}" destId="{D6AFAF98-EB81-4A81-B3D6-8C1AEF928F68}" srcOrd="0" destOrd="0" presId="urn:microsoft.com/office/officeart/2018/2/layout/IconLabelList"/>
    <dgm:cxn modelId="{F26FEF55-3743-43B8-9D39-99DE1116E387}" type="presParOf" srcId="{BB5E023C-4940-4C99-8923-8C4AD12EBB57}" destId="{9EDB2AB4-6DDF-4C55-A142-DA2A56890247}" srcOrd="1" destOrd="0" presId="urn:microsoft.com/office/officeart/2018/2/layout/IconLabelList"/>
    <dgm:cxn modelId="{24517285-3E13-43CE-AE6B-04280BE05EB5}" type="presParOf" srcId="{BB5E023C-4940-4C99-8923-8C4AD12EBB57}" destId="{58B6EA4C-29AA-421A-88C4-F6DABEAA61FD}" srcOrd="2" destOrd="0" presId="urn:microsoft.com/office/officeart/2018/2/layout/IconLabelList"/>
    <dgm:cxn modelId="{838773F7-A21F-4BFC-89C4-3D291266C4A4}" type="presParOf" srcId="{AAD2811A-6806-4526-8E8D-9648AA94381C}" destId="{745EC001-46B3-4CC9-AFED-E1C3852AECD5}" srcOrd="1" destOrd="0" presId="urn:microsoft.com/office/officeart/2018/2/layout/IconLabelList"/>
    <dgm:cxn modelId="{F0517387-1F9E-4500-B2EE-02F105023608}" type="presParOf" srcId="{AAD2811A-6806-4526-8E8D-9648AA94381C}" destId="{7D6FE25D-2773-456B-B1D9-B34A2EE8BFCB}" srcOrd="2" destOrd="0" presId="urn:microsoft.com/office/officeart/2018/2/layout/IconLabelList"/>
    <dgm:cxn modelId="{97796F58-D598-4E86-B4FF-334037C7C16E}" type="presParOf" srcId="{7D6FE25D-2773-456B-B1D9-B34A2EE8BFCB}" destId="{E3341383-E948-4297-9DB9-91B926500975}" srcOrd="0" destOrd="0" presId="urn:microsoft.com/office/officeart/2018/2/layout/IconLabelList"/>
    <dgm:cxn modelId="{F611A657-5306-4199-8A27-2C2768A2353D}" type="presParOf" srcId="{7D6FE25D-2773-456B-B1D9-B34A2EE8BFCB}" destId="{45ACDE4C-20D5-465E-9EE7-8B2DFFADBC35}" srcOrd="1" destOrd="0" presId="urn:microsoft.com/office/officeart/2018/2/layout/IconLabelList"/>
    <dgm:cxn modelId="{934C1CB3-0CC9-4609-8445-A8D5AC590439}" type="presParOf" srcId="{7D6FE25D-2773-456B-B1D9-B34A2EE8BFCB}" destId="{45AE23C1-344A-472D-8D85-FDAFC3125EF6}" srcOrd="2" destOrd="0" presId="urn:microsoft.com/office/officeart/2018/2/layout/IconLabelList"/>
    <dgm:cxn modelId="{811BDB17-8AFF-42FC-95BC-53DDF7DE6B47}" type="presParOf" srcId="{AAD2811A-6806-4526-8E8D-9648AA94381C}" destId="{AE276B6F-24CD-408E-8ACF-C3853E0CB6D5}" srcOrd="3" destOrd="0" presId="urn:microsoft.com/office/officeart/2018/2/layout/IconLabelList"/>
    <dgm:cxn modelId="{7D3897D7-8756-4CB5-B683-6B361D806462}" type="presParOf" srcId="{AAD2811A-6806-4526-8E8D-9648AA94381C}" destId="{8436CFD3-F107-460E-96F7-62D3ED0CA8B9}" srcOrd="4" destOrd="0" presId="urn:microsoft.com/office/officeart/2018/2/layout/IconLabelList"/>
    <dgm:cxn modelId="{CDF11FA2-B3DE-43D2-9A1F-DED1ACDF80FC}" type="presParOf" srcId="{8436CFD3-F107-460E-96F7-62D3ED0CA8B9}" destId="{5BF98248-C3F9-489B-954C-B3F353A49F8B}" srcOrd="0" destOrd="0" presId="urn:microsoft.com/office/officeart/2018/2/layout/IconLabelList"/>
    <dgm:cxn modelId="{306B7F8E-DF9E-497F-8E3E-F488C98C69BE}" type="presParOf" srcId="{8436CFD3-F107-460E-96F7-62D3ED0CA8B9}" destId="{4860D707-5CC2-48C4-BD6E-7BB17E5921CF}" srcOrd="1" destOrd="0" presId="urn:microsoft.com/office/officeart/2018/2/layout/IconLabelList"/>
    <dgm:cxn modelId="{40230800-38E1-4F5E-A414-179BAD717B40}" type="presParOf" srcId="{8436CFD3-F107-460E-96F7-62D3ED0CA8B9}" destId="{85389211-C22C-4788-96BD-478F70FB593D}" srcOrd="2" destOrd="0" presId="urn:microsoft.com/office/officeart/2018/2/layout/IconLabelList"/>
    <dgm:cxn modelId="{746F7C80-A04B-4E8A-B608-C41C3184F261}" type="presParOf" srcId="{AAD2811A-6806-4526-8E8D-9648AA94381C}" destId="{8CFC801B-85F2-4120-B78F-010EED386A5A}" srcOrd="5" destOrd="0" presId="urn:microsoft.com/office/officeart/2018/2/layout/IconLabelList"/>
    <dgm:cxn modelId="{5C049568-C4A5-465C-A521-4D46F4DAB6D7}" type="presParOf" srcId="{AAD2811A-6806-4526-8E8D-9648AA94381C}" destId="{037B0892-2142-43DF-8308-2975BD2AFF32}" srcOrd="6" destOrd="0" presId="urn:microsoft.com/office/officeart/2018/2/layout/IconLabelList"/>
    <dgm:cxn modelId="{6DBE539C-0B7C-4E16-8A15-CC247A7DFE38}" type="presParOf" srcId="{037B0892-2142-43DF-8308-2975BD2AFF32}" destId="{0CC6CCAB-306B-4AD1-86D6-B697F1DE7839}" srcOrd="0" destOrd="0" presId="urn:microsoft.com/office/officeart/2018/2/layout/IconLabelList"/>
    <dgm:cxn modelId="{8F6EFEE3-2332-4712-9DC6-C20621F19F55}" type="presParOf" srcId="{037B0892-2142-43DF-8308-2975BD2AFF32}" destId="{603D603C-0017-40C2-BD2C-E96BB8361C7E}" srcOrd="1" destOrd="0" presId="urn:microsoft.com/office/officeart/2018/2/layout/IconLabelList"/>
    <dgm:cxn modelId="{4C603436-4352-4466-BCC4-850786F7868A}" type="presParOf" srcId="{037B0892-2142-43DF-8308-2975BD2AFF32}" destId="{28825385-CE92-45DF-A61B-30E64AE493C5}" srcOrd="2" destOrd="0" presId="urn:microsoft.com/office/officeart/2018/2/layout/IconLabelList"/>
    <dgm:cxn modelId="{1521FB93-11C9-40ED-837E-212B8BC229AF}" type="presParOf" srcId="{AAD2811A-6806-4526-8E8D-9648AA94381C}" destId="{97451E87-291D-4316-9B15-87741277F45E}" srcOrd="7" destOrd="0" presId="urn:microsoft.com/office/officeart/2018/2/layout/IconLabelList"/>
    <dgm:cxn modelId="{482AC282-88A4-4AAD-A1F2-6E55CACF1A88}" type="presParOf" srcId="{AAD2811A-6806-4526-8E8D-9648AA94381C}" destId="{7BD92012-FD6A-4165-B183-2A369A0D8990}" srcOrd="8" destOrd="0" presId="urn:microsoft.com/office/officeart/2018/2/layout/IconLabelList"/>
    <dgm:cxn modelId="{A1F2319F-BB2C-4493-A87D-A0F407D42E15}" type="presParOf" srcId="{7BD92012-FD6A-4165-B183-2A369A0D8990}" destId="{72145C9C-DE3D-4623-BF72-7F378FFD5E72}" srcOrd="0" destOrd="0" presId="urn:microsoft.com/office/officeart/2018/2/layout/IconLabelList"/>
    <dgm:cxn modelId="{433EAA8C-B0E0-40E4-B09F-83F9ED660C09}" type="presParOf" srcId="{7BD92012-FD6A-4165-B183-2A369A0D8990}" destId="{D2F5A552-65E1-4CED-8683-C7C9CA2CD782}" srcOrd="1" destOrd="0" presId="urn:microsoft.com/office/officeart/2018/2/layout/IconLabelList"/>
    <dgm:cxn modelId="{D1C356A3-8A50-4CF8-9301-69737D241713}" type="presParOf" srcId="{7BD92012-FD6A-4165-B183-2A369A0D8990}" destId="{842FC960-ACFC-4F71-B291-56DDD78B01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2FA22C-9840-4486-BAB7-3E97D535855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E94F36D-2E22-4EFA-BBA6-AAC695850A84}">
      <dgm:prSet/>
      <dgm:spPr/>
      <dgm:t>
        <a:bodyPr/>
        <a:lstStyle/>
        <a:p>
          <a:pPr>
            <a:defRPr cap="all"/>
          </a:pPr>
          <a:r>
            <a:rPr lang="en-US"/>
            <a:t>FOMENTAR LA PRODUCTIVIDAD CREATIVA DEL ALUMNADO CON AACC</a:t>
          </a:r>
        </a:p>
      </dgm:t>
    </dgm:pt>
    <dgm:pt modelId="{9508BF15-B105-4E8C-AB56-C0A421ED0280}" type="parTrans" cxnId="{FA046236-BC58-452F-96EE-614CEC4FABC1}">
      <dgm:prSet/>
      <dgm:spPr/>
      <dgm:t>
        <a:bodyPr/>
        <a:lstStyle/>
        <a:p>
          <a:endParaRPr lang="en-US"/>
        </a:p>
      </dgm:t>
    </dgm:pt>
    <dgm:pt modelId="{ED9DB39C-35AF-4E37-93D0-3982CACF681B}" type="sibTrans" cxnId="{FA046236-BC58-452F-96EE-614CEC4FABC1}">
      <dgm:prSet/>
      <dgm:spPr/>
      <dgm:t>
        <a:bodyPr/>
        <a:lstStyle/>
        <a:p>
          <a:endParaRPr lang="en-US"/>
        </a:p>
      </dgm:t>
    </dgm:pt>
    <dgm:pt modelId="{1CF65A07-454E-4864-B104-1413999031F7}">
      <dgm:prSet/>
      <dgm:spPr/>
      <dgm:t>
        <a:bodyPr/>
        <a:lstStyle/>
        <a:p>
          <a:pPr>
            <a:defRPr cap="all"/>
          </a:pPr>
          <a:r>
            <a:rPr lang="en-US"/>
            <a:t>FORMACIÓN EN LA APLICACIÓN DE CONTENIDOS AVANZADOS</a:t>
          </a:r>
        </a:p>
      </dgm:t>
    </dgm:pt>
    <dgm:pt modelId="{C4537AFB-9BBE-4D8A-8875-C66CAB76C44E}" type="parTrans" cxnId="{DD185A30-EA7A-4B83-9E05-713D9CDBDED3}">
      <dgm:prSet/>
      <dgm:spPr/>
      <dgm:t>
        <a:bodyPr/>
        <a:lstStyle/>
        <a:p>
          <a:endParaRPr lang="en-US"/>
        </a:p>
      </dgm:t>
    </dgm:pt>
    <dgm:pt modelId="{231BA956-1AEC-4B2B-9816-E4F4ACADE13C}" type="sibTrans" cxnId="{DD185A30-EA7A-4B83-9E05-713D9CDBDED3}">
      <dgm:prSet/>
      <dgm:spPr/>
      <dgm:t>
        <a:bodyPr/>
        <a:lstStyle/>
        <a:p>
          <a:endParaRPr lang="en-US"/>
        </a:p>
      </dgm:t>
    </dgm:pt>
    <dgm:pt modelId="{E09F3A2F-495A-42CB-9948-E44DE1094C69}">
      <dgm:prSet/>
      <dgm:spPr/>
      <dgm:t>
        <a:bodyPr/>
        <a:lstStyle/>
        <a:p>
          <a:pPr>
            <a:defRPr cap="all"/>
          </a:pPr>
          <a:r>
            <a:rPr lang="en-US"/>
            <a:t>ADQUISICIÓN DE HABILIDADES DE PROCESAMIENTO</a:t>
          </a:r>
        </a:p>
      </dgm:t>
    </dgm:pt>
    <dgm:pt modelId="{C66ABB19-B5BF-4F5D-A72D-8AB5B6BD538A}" type="parTrans" cxnId="{8C152B2D-DFFA-4CAB-B8FA-45CC3E49A0C6}">
      <dgm:prSet/>
      <dgm:spPr/>
      <dgm:t>
        <a:bodyPr/>
        <a:lstStyle/>
        <a:p>
          <a:endParaRPr lang="en-US"/>
        </a:p>
      </dgm:t>
    </dgm:pt>
    <dgm:pt modelId="{2BA5EF1F-0240-4F11-9C7D-1AEEE807ADFB}" type="sibTrans" cxnId="{8C152B2D-DFFA-4CAB-B8FA-45CC3E49A0C6}">
      <dgm:prSet/>
      <dgm:spPr/>
      <dgm:t>
        <a:bodyPr/>
        <a:lstStyle/>
        <a:p>
          <a:endParaRPr lang="en-US"/>
        </a:p>
      </dgm:t>
    </dgm:pt>
    <dgm:pt modelId="{A2223966-6F22-4D0D-B22D-9232057A8812}">
      <dgm:prSet/>
      <dgm:spPr/>
      <dgm:t>
        <a:bodyPr/>
        <a:lstStyle/>
        <a:p>
          <a:pPr>
            <a:defRPr cap="all"/>
          </a:pPr>
          <a:r>
            <a:rPr lang="en-US"/>
            <a:t>APRENDIZAJE DE UNA METODOLOGÍA AUTÉNTICA Y REAL EN ÁREAS SELECCIONADAS POR LOS ALUMNOS</a:t>
          </a:r>
        </a:p>
      </dgm:t>
    </dgm:pt>
    <dgm:pt modelId="{1BE49B67-8760-4BB7-9587-6798FAD9A54E}" type="parTrans" cxnId="{55844245-2663-41A8-AAA7-394691CFFDAB}">
      <dgm:prSet/>
      <dgm:spPr/>
      <dgm:t>
        <a:bodyPr/>
        <a:lstStyle/>
        <a:p>
          <a:endParaRPr lang="en-US"/>
        </a:p>
      </dgm:t>
    </dgm:pt>
    <dgm:pt modelId="{541CA055-B537-420A-A574-E21A2236A20F}" type="sibTrans" cxnId="{55844245-2663-41A8-AAA7-394691CFFDAB}">
      <dgm:prSet/>
      <dgm:spPr/>
      <dgm:t>
        <a:bodyPr/>
        <a:lstStyle/>
        <a:p>
          <a:endParaRPr lang="en-US"/>
        </a:p>
      </dgm:t>
    </dgm:pt>
    <dgm:pt modelId="{726FEF57-1479-4403-BF93-0ADFA8424D06}" type="pres">
      <dgm:prSet presAssocID="{4D2FA22C-9840-4486-BAB7-3E97D5358557}" presName="root" presStyleCnt="0">
        <dgm:presLayoutVars>
          <dgm:dir/>
          <dgm:resizeHandles val="exact"/>
        </dgm:presLayoutVars>
      </dgm:prSet>
      <dgm:spPr/>
    </dgm:pt>
    <dgm:pt modelId="{737D0418-6420-4F8B-8742-8AA41DB62B60}" type="pres">
      <dgm:prSet presAssocID="{EE94F36D-2E22-4EFA-BBA6-AAC695850A84}" presName="compNode" presStyleCnt="0"/>
      <dgm:spPr/>
    </dgm:pt>
    <dgm:pt modelId="{62459C58-D2BF-4191-83B2-43576FA36CCF}" type="pres">
      <dgm:prSet presAssocID="{EE94F36D-2E22-4EFA-BBA6-AAC695850A84}" presName="iconBgRect" presStyleLbl="bgShp" presStyleIdx="0" presStyleCnt="4"/>
      <dgm:spPr/>
    </dgm:pt>
    <dgm:pt modelId="{10B2AE22-D8DF-4E06-90DF-336B65245708}" type="pres">
      <dgm:prSet presAssocID="{EE94F36D-2E22-4EFA-BBA6-AAC695850A8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mboo"/>
        </a:ext>
      </dgm:extLst>
    </dgm:pt>
    <dgm:pt modelId="{199F23F5-C5A0-4B81-81E3-35ECA10150A9}" type="pres">
      <dgm:prSet presAssocID="{EE94F36D-2E22-4EFA-BBA6-AAC695850A84}" presName="spaceRect" presStyleCnt="0"/>
      <dgm:spPr/>
    </dgm:pt>
    <dgm:pt modelId="{A7FFE720-87EC-44C5-BCEA-256FD44541DF}" type="pres">
      <dgm:prSet presAssocID="{EE94F36D-2E22-4EFA-BBA6-AAC695850A84}" presName="textRect" presStyleLbl="revTx" presStyleIdx="0" presStyleCnt="4">
        <dgm:presLayoutVars>
          <dgm:chMax val="1"/>
          <dgm:chPref val="1"/>
        </dgm:presLayoutVars>
      </dgm:prSet>
      <dgm:spPr/>
    </dgm:pt>
    <dgm:pt modelId="{276B56F3-1D6F-46A7-A819-EBCD1499EC3C}" type="pres">
      <dgm:prSet presAssocID="{ED9DB39C-35AF-4E37-93D0-3982CACF681B}" presName="sibTrans" presStyleCnt="0"/>
      <dgm:spPr/>
    </dgm:pt>
    <dgm:pt modelId="{EBC549CC-2AEF-4B4B-88B1-9F60B9E67598}" type="pres">
      <dgm:prSet presAssocID="{1CF65A07-454E-4864-B104-1413999031F7}" presName="compNode" presStyleCnt="0"/>
      <dgm:spPr/>
    </dgm:pt>
    <dgm:pt modelId="{17852165-78B1-4F4E-9D06-CB44B33521C0}" type="pres">
      <dgm:prSet presAssocID="{1CF65A07-454E-4864-B104-1413999031F7}" presName="iconBgRect" presStyleLbl="bgShp" presStyleIdx="1" presStyleCnt="4"/>
      <dgm:spPr/>
    </dgm:pt>
    <dgm:pt modelId="{2E6E382F-7D26-4FD0-ADF2-FBEAECCF53CF}" type="pres">
      <dgm:prSet presAssocID="{1CF65A07-454E-4864-B104-1413999031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E89702E-9B0A-4AB5-9A74-C52BC6790019}" type="pres">
      <dgm:prSet presAssocID="{1CF65A07-454E-4864-B104-1413999031F7}" presName="spaceRect" presStyleCnt="0"/>
      <dgm:spPr/>
    </dgm:pt>
    <dgm:pt modelId="{F5A29DE4-B007-4FAC-A2F8-5F5C5027E0C6}" type="pres">
      <dgm:prSet presAssocID="{1CF65A07-454E-4864-B104-1413999031F7}" presName="textRect" presStyleLbl="revTx" presStyleIdx="1" presStyleCnt="4">
        <dgm:presLayoutVars>
          <dgm:chMax val="1"/>
          <dgm:chPref val="1"/>
        </dgm:presLayoutVars>
      </dgm:prSet>
      <dgm:spPr/>
    </dgm:pt>
    <dgm:pt modelId="{5B7385FD-8274-410C-92C2-C585FD37B32C}" type="pres">
      <dgm:prSet presAssocID="{231BA956-1AEC-4B2B-9816-E4F4ACADE13C}" presName="sibTrans" presStyleCnt="0"/>
      <dgm:spPr/>
    </dgm:pt>
    <dgm:pt modelId="{0EB02ABF-EB90-41A3-8D7C-167A10C2F1C7}" type="pres">
      <dgm:prSet presAssocID="{E09F3A2F-495A-42CB-9948-E44DE1094C69}" presName="compNode" presStyleCnt="0"/>
      <dgm:spPr/>
    </dgm:pt>
    <dgm:pt modelId="{378F4BF9-4FA5-42B7-8665-8DC8DE33C692}" type="pres">
      <dgm:prSet presAssocID="{E09F3A2F-495A-42CB-9948-E44DE1094C69}" presName="iconBgRect" presStyleLbl="bgShp" presStyleIdx="2" presStyleCnt="4"/>
      <dgm:spPr/>
    </dgm:pt>
    <dgm:pt modelId="{EC6B29D8-72FC-46CE-9927-964D0CAB2B5D}" type="pres">
      <dgm:prSet presAssocID="{E09F3A2F-495A-42CB-9948-E44DE1094C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ort"/>
        </a:ext>
      </dgm:extLst>
    </dgm:pt>
    <dgm:pt modelId="{7816C3EA-E0ED-41B6-839D-F94820A8B440}" type="pres">
      <dgm:prSet presAssocID="{E09F3A2F-495A-42CB-9948-E44DE1094C69}" presName="spaceRect" presStyleCnt="0"/>
      <dgm:spPr/>
    </dgm:pt>
    <dgm:pt modelId="{43A1D882-918D-4031-8764-2BA2110B4F52}" type="pres">
      <dgm:prSet presAssocID="{E09F3A2F-495A-42CB-9948-E44DE1094C69}" presName="textRect" presStyleLbl="revTx" presStyleIdx="2" presStyleCnt="4">
        <dgm:presLayoutVars>
          <dgm:chMax val="1"/>
          <dgm:chPref val="1"/>
        </dgm:presLayoutVars>
      </dgm:prSet>
      <dgm:spPr/>
    </dgm:pt>
    <dgm:pt modelId="{B934B802-13E5-4A79-BE69-7762A5BA41A2}" type="pres">
      <dgm:prSet presAssocID="{2BA5EF1F-0240-4F11-9C7D-1AEEE807ADFB}" presName="sibTrans" presStyleCnt="0"/>
      <dgm:spPr/>
    </dgm:pt>
    <dgm:pt modelId="{389EAB0F-2942-4DB0-85A7-F93E37C13B14}" type="pres">
      <dgm:prSet presAssocID="{A2223966-6F22-4D0D-B22D-9232057A8812}" presName="compNode" presStyleCnt="0"/>
      <dgm:spPr/>
    </dgm:pt>
    <dgm:pt modelId="{78F275AB-716C-4726-BED7-16E7123CBC3E}" type="pres">
      <dgm:prSet presAssocID="{A2223966-6F22-4D0D-B22D-9232057A8812}" presName="iconBgRect" presStyleLbl="bgShp" presStyleIdx="3" presStyleCnt="4"/>
      <dgm:spPr/>
    </dgm:pt>
    <dgm:pt modelId="{57667E42-834B-43B5-9FC5-8A7936678EF3}" type="pres">
      <dgm:prSet presAssocID="{A2223966-6F22-4D0D-B22D-9232057A88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igraphy Pen"/>
        </a:ext>
      </dgm:extLst>
    </dgm:pt>
    <dgm:pt modelId="{DCAD7B41-5309-439A-B33E-C1409ABCC668}" type="pres">
      <dgm:prSet presAssocID="{A2223966-6F22-4D0D-B22D-9232057A8812}" presName="spaceRect" presStyleCnt="0"/>
      <dgm:spPr/>
    </dgm:pt>
    <dgm:pt modelId="{FBB7B25D-741E-42AF-A694-902775A4568B}" type="pres">
      <dgm:prSet presAssocID="{A2223966-6F22-4D0D-B22D-9232057A881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C152B2D-DFFA-4CAB-B8FA-45CC3E49A0C6}" srcId="{4D2FA22C-9840-4486-BAB7-3E97D5358557}" destId="{E09F3A2F-495A-42CB-9948-E44DE1094C69}" srcOrd="2" destOrd="0" parTransId="{C66ABB19-B5BF-4F5D-A72D-8AB5B6BD538A}" sibTransId="{2BA5EF1F-0240-4F11-9C7D-1AEEE807ADFB}"/>
    <dgm:cxn modelId="{DD185A30-EA7A-4B83-9E05-713D9CDBDED3}" srcId="{4D2FA22C-9840-4486-BAB7-3E97D5358557}" destId="{1CF65A07-454E-4864-B104-1413999031F7}" srcOrd="1" destOrd="0" parTransId="{C4537AFB-9BBE-4D8A-8875-C66CAB76C44E}" sibTransId="{231BA956-1AEC-4B2B-9816-E4F4ACADE13C}"/>
    <dgm:cxn modelId="{FA046236-BC58-452F-96EE-614CEC4FABC1}" srcId="{4D2FA22C-9840-4486-BAB7-3E97D5358557}" destId="{EE94F36D-2E22-4EFA-BBA6-AAC695850A84}" srcOrd="0" destOrd="0" parTransId="{9508BF15-B105-4E8C-AB56-C0A421ED0280}" sibTransId="{ED9DB39C-35AF-4E37-93D0-3982CACF681B}"/>
    <dgm:cxn modelId="{55844245-2663-41A8-AAA7-394691CFFDAB}" srcId="{4D2FA22C-9840-4486-BAB7-3E97D5358557}" destId="{A2223966-6F22-4D0D-B22D-9232057A8812}" srcOrd="3" destOrd="0" parTransId="{1BE49B67-8760-4BB7-9587-6798FAD9A54E}" sibTransId="{541CA055-B537-420A-A574-E21A2236A20F}"/>
    <dgm:cxn modelId="{40477848-7959-4A8F-9E5A-F04B3E921C61}" type="presOf" srcId="{1CF65A07-454E-4864-B104-1413999031F7}" destId="{F5A29DE4-B007-4FAC-A2F8-5F5C5027E0C6}" srcOrd="0" destOrd="0" presId="urn:microsoft.com/office/officeart/2018/5/layout/IconCircleLabelList"/>
    <dgm:cxn modelId="{09B77B87-967D-44C7-8D07-7EF311413C59}" type="presOf" srcId="{4D2FA22C-9840-4486-BAB7-3E97D5358557}" destId="{726FEF57-1479-4403-BF93-0ADFA8424D06}" srcOrd="0" destOrd="0" presId="urn:microsoft.com/office/officeart/2018/5/layout/IconCircleLabelList"/>
    <dgm:cxn modelId="{7CCCBA91-D426-4E73-983E-4D8B416E2DDC}" type="presOf" srcId="{E09F3A2F-495A-42CB-9948-E44DE1094C69}" destId="{43A1D882-918D-4031-8764-2BA2110B4F52}" srcOrd="0" destOrd="0" presId="urn:microsoft.com/office/officeart/2018/5/layout/IconCircleLabelList"/>
    <dgm:cxn modelId="{DDDE56B9-5D47-42FA-8B07-C3193FB738C9}" type="presOf" srcId="{A2223966-6F22-4D0D-B22D-9232057A8812}" destId="{FBB7B25D-741E-42AF-A694-902775A4568B}" srcOrd="0" destOrd="0" presId="urn:microsoft.com/office/officeart/2018/5/layout/IconCircleLabelList"/>
    <dgm:cxn modelId="{9644CAD7-4D4E-40AD-B6E0-11747EA700EE}" type="presOf" srcId="{EE94F36D-2E22-4EFA-BBA6-AAC695850A84}" destId="{A7FFE720-87EC-44C5-BCEA-256FD44541DF}" srcOrd="0" destOrd="0" presId="urn:microsoft.com/office/officeart/2018/5/layout/IconCircleLabelList"/>
    <dgm:cxn modelId="{B006C3F3-AA47-42CB-9538-BE3A48BF8635}" type="presParOf" srcId="{726FEF57-1479-4403-BF93-0ADFA8424D06}" destId="{737D0418-6420-4F8B-8742-8AA41DB62B60}" srcOrd="0" destOrd="0" presId="urn:microsoft.com/office/officeart/2018/5/layout/IconCircleLabelList"/>
    <dgm:cxn modelId="{6C1FFBF3-E146-481A-BA9F-393A09103F36}" type="presParOf" srcId="{737D0418-6420-4F8B-8742-8AA41DB62B60}" destId="{62459C58-D2BF-4191-83B2-43576FA36CCF}" srcOrd="0" destOrd="0" presId="urn:microsoft.com/office/officeart/2018/5/layout/IconCircleLabelList"/>
    <dgm:cxn modelId="{183BF067-EF79-4376-A7FD-C1F58B1F9915}" type="presParOf" srcId="{737D0418-6420-4F8B-8742-8AA41DB62B60}" destId="{10B2AE22-D8DF-4E06-90DF-336B65245708}" srcOrd="1" destOrd="0" presId="urn:microsoft.com/office/officeart/2018/5/layout/IconCircleLabelList"/>
    <dgm:cxn modelId="{15E5957C-4169-42B1-84B8-22FCD640A844}" type="presParOf" srcId="{737D0418-6420-4F8B-8742-8AA41DB62B60}" destId="{199F23F5-C5A0-4B81-81E3-35ECA10150A9}" srcOrd="2" destOrd="0" presId="urn:microsoft.com/office/officeart/2018/5/layout/IconCircleLabelList"/>
    <dgm:cxn modelId="{68E5EC66-A544-4D99-B17D-E3A5137F7963}" type="presParOf" srcId="{737D0418-6420-4F8B-8742-8AA41DB62B60}" destId="{A7FFE720-87EC-44C5-BCEA-256FD44541DF}" srcOrd="3" destOrd="0" presId="urn:microsoft.com/office/officeart/2018/5/layout/IconCircleLabelList"/>
    <dgm:cxn modelId="{A83E1659-B3C5-4103-A97A-CE6144C5B3C5}" type="presParOf" srcId="{726FEF57-1479-4403-BF93-0ADFA8424D06}" destId="{276B56F3-1D6F-46A7-A819-EBCD1499EC3C}" srcOrd="1" destOrd="0" presId="urn:microsoft.com/office/officeart/2018/5/layout/IconCircleLabelList"/>
    <dgm:cxn modelId="{9061F996-751A-4F63-B36B-98FC14521CEB}" type="presParOf" srcId="{726FEF57-1479-4403-BF93-0ADFA8424D06}" destId="{EBC549CC-2AEF-4B4B-88B1-9F60B9E67598}" srcOrd="2" destOrd="0" presId="urn:microsoft.com/office/officeart/2018/5/layout/IconCircleLabelList"/>
    <dgm:cxn modelId="{40B17C34-D444-4158-9557-B77CC996D0A6}" type="presParOf" srcId="{EBC549CC-2AEF-4B4B-88B1-9F60B9E67598}" destId="{17852165-78B1-4F4E-9D06-CB44B33521C0}" srcOrd="0" destOrd="0" presId="urn:microsoft.com/office/officeart/2018/5/layout/IconCircleLabelList"/>
    <dgm:cxn modelId="{0DF24E3F-7BBB-4403-9A00-8269A0EB2238}" type="presParOf" srcId="{EBC549CC-2AEF-4B4B-88B1-9F60B9E67598}" destId="{2E6E382F-7D26-4FD0-ADF2-FBEAECCF53CF}" srcOrd="1" destOrd="0" presId="urn:microsoft.com/office/officeart/2018/5/layout/IconCircleLabelList"/>
    <dgm:cxn modelId="{7EC20148-5817-4DB0-928E-4D2EFC7C0B4D}" type="presParOf" srcId="{EBC549CC-2AEF-4B4B-88B1-9F60B9E67598}" destId="{9E89702E-9B0A-4AB5-9A74-C52BC6790019}" srcOrd="2" destOrd="0" presId="urn:microsoft.com/office/officeart/2018/5/layout/IconCircleLabelList"/>
    <dgm:cxn modelId="{591F7FFE-E5CB-4A32-9FD5-CBCC22AB8F8E}" type="presParOf" srcId="{EBC549CC-2AEF-4B4B-88B1-9F60B9E67598}" destId="{F5A29DE4-B007-4FAC-A2F8-5F5C5027E0C6}" srcOrd="3" destOrd="0" presId="urn:microsoft.com/office/officeart/2018/5/layout/IconCircleLabelList"/>
    <dgm:cxn modelId="{F8EB61B3-E1B5-4DF4-8095-D5954887CBC3}" type="presParOf" srcId="{726FEF57-1479-4403-BF93-0ADFA8424D06}" destId="{5B7385FD-8274-410C-92C2-C585FD37B32C}" srcOrd="3" destOrd="0" presId="urn:microsoft.com/office/officeart/2018/5/layout/IconCircleLabelList"/>
    <dgm:cxn modelId="{22BDB40A-532A-4C44-98FD-15CB824CAD5C}" type="presParOf" srcId="{726FEF57-1479-4403-BF93-0ADFA8424D06}" destId="{0EB02ABF-EB90-41A3-8D7C-167A10C2F1C7}" srcOrd="4" destOrd="0" presId="urn:microsoft.com/office/officeart/2018/5/layout/IconCircleLabelList"/>
    <dgm:cxn modelId="{BBA6A630-ECB6-4401-BF6E-FF37AF4BC3F9}" type="presParOf" srcId="{0EB02ABF-EB90-41A3-8D7C-167A10C2F1C7}" destId="{378F4BF9-4FA5-42B7-8665-8DC8DE33C692}" srcOrd="0" destOrd="0" presId="urn:microsoft.com/office/officeart/2018/5/layout/IconCircleLabelList"/>
    <dgm:cxn modelId="{FF04CD34-881D-4D87-B27C-1CFC86F6E847}" type="presParOf" srcId="{0EB02ABF-EB90-41A3-8D7C-167A10C2F1C7}" destId="{EC6B29D8-72FC-46CE-9927-964D0CAB2B5D}" srcOrd="1" destOrd="0" presId="urn:microsoft.com/office/officeart/2018/5/layout/IconCircleLabelList"/>
    <dgm:cxn modelId="{BAF4EB54-E4D5-4907-B6A1-D6C8FF9FFD15}" type="presParOf" srcId="{0EB02ABF-EB90-41A3-8D7C-167A10C2F1C7}" destId="{7816C3EA-E0ED-41B6-839D-F94820A8B440}" srcOrd="2" destOrd="0" presId="urn:microsoft.com/office/officeart/2018/5/layout/IconCircleLabelList"/>
    <dgm:cxn modelId="{8E26CFA9-D593-4A94-AD3F-6C1B86DBF3B9}" type="presParOf" srcId="{0EB02ABF-EB90-41A3-8D7C-167A10C2F1C7}" destId="{43A1D882-918D-4031-8764-2BA2110B4F52}" srcOrd="3" destOrd="0" presId="urn:microsoft.com/office/officeart/2018/5/layout/IconCircleLabelList"/>
    <dgm:cxn modelId="{FC4C457A-1F66-4B27-8029-D96415516241}" type="presParOf" srcId="{726FEF57-1479-4403-BF93-0ADFA8424D06}" destId="{B934B802-13E5-4A79-BE69-7762A5BA41A2}" srcOrd="5" destOrd="0" presId="urn:microsoft.com/office/officeart/2018/5/layout/IconCircleLabelList"/>
    <dgm:cxn modelId="{404A7730-4FDB-4511-9BE8-40DC128839AA}" type="presParOf" srcId="{726FEF57-1479-4403-BF93-0ADFA8424D06}" destId="{389EAB0F-2942-4DB0-85A7-F93E37C13B14}" srcOrd="6" destOrd="0" presId="urn:microsoft.com/office/officeart/2018/5/layout/IconCircleLabelList"/>
    <dgm:cxn modelId="{FFE72DBA-7535-4FB9-8486-2F934CDC7549}" type="presParOf" srcId="{389EAB0F-2942-4DB0-85A7-F93E37C13B14}" destId="{78F275AB-716C-4726-BED7-16E7123CBC3E}" srcOrd="0" destOrd="0" presId="urn:microsoft.com/office/officeart/2018/5/layout/IconCircleLabelList"/>
    <dgm:cxn modelId="{E5D59530-1FD3-49C4-9FBB-363C30467DBD}" type="presParOf" srcId="{389EAB0F-2942-4DB0-85A7-F93E37C13B14}" destId="{57667E42-834B-43B5-9FC5-8A7936678EF3}" srcOrd="1" destOrd="0" presId="urn:microsoft.com/office/officeart/2018/5/layout/IconCircleLabelList"/>
    <dgm:cxn modelId="{DFC6C3BC-CB34-4615-9418-765153867339}" type="presParOf" srcId="{389EAB0F-2942-4DB0-85A7-F93E37C13B14}" destId="{DCAD7B41-5309-439A-B33E-C1409ABCC668}" srcOrd="2" destOrd="0" presId="urn:microsoft.com/office/officeart/2018/5/layout/IconCircleLabelList"/>
    <dgm:cxn modelId="{9A5E0B92-5C13-4A3A-9AA8-C81BC49588DF}" type="presParOf" srcId="{389EAB0F-2942-4DB0-85A7-F93E37C13B14}" destId="{FBB7B25D-741E-42AF-A694-902775A4568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B433B6-1CE0-4E12-9F5B-DD8C78468B5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170DD34-C794-4278-BA49-632965AE71B1}">
      <dgm:prSet/>
      <dgm:spPr/>
      <dgm:t>
        <a:bodyPr/>
        <a:lstStyle/>
        <a:p>
          <a:pPr>
            <a:defRPr cap="all"/>
          </a:pPr>
          <a:r>
            <a:rPr lang="en-US" b="1"/>
            <a:t>TIPO I</a:t>
          </a:r>
          <a:endParaRPr lang="en-US"/>
        </a:p>
      </dgm:t>
    </dgm:pt>
    <dgm:pt modelId="{EEA93A2A-43A0-4D0D-BF76-ABB3E5700ABA}" type="parTrans" cxnId="{A49EEA2C-CE5D-4932-9503-554773279916}">
      <dgm:prSet/>
      <dgm:spPr/>
      <dgm:t>
        <a:bodyPr/>
        <a:lstStyle/>
        <a:p>
          <a:endParaRPr lang="en-US"/>
        </a:p>
      </dgm:t>
    </dgm:pt>
    <dgm:pt modelId="{CFB1DCFB-80D5-4939-876A-04F7588BBC45}" type="sibTrans" cxnId="{A49EEA2C-CE5D-4932-9503-554773279916}">
      <dgm:prSet/>
      <dgm:spPr/>
      <dgm:t>
        <a:bodyPr/>
        <a:lstStyle/>
        <a:p>
          <a:endParaRPr lang="en-US"/>
        </a:p>
      </dgm:t>
    </dgm:pt>
    <dgm:pt modelId="{C8FAF174-6579-45B5-8806-BE3C698482B9}">
      <dgm:prSet/>
      <dgm:spPr/>
      <dgm:t>
        <a:bodyPr/>
        <a:lstStyle/>
        <a:p>
          <a:pPr>
            <a:defRPr cap="all"/>
          </a:pPr>
          <a:r>
            <a:rPr lang="en-US"/>
            <a:t>ESTA DISEÑADO PARA EXPONER A LOS ESTUDIANTES A UNA AMPLIA VARIEDAD DE DISCIPLINAS</a:t>
          </a:r>
        </a:p>
      </dgm:t>
    </dgm:pt>
    <dgm:pt modelId="{D6B81E8F-EB08-4181-B3B1-B41A6DE71857}" type="parTrans" cxnId="{7C176339-D65B-4C83-A240-3F764CB16002}">
      <dgm:prSet/>
      <dgm:spPr/>
      <dgm:t>
        <a:bodyPr/>
        <a:lstStyle/>
        <a:p>
          <a:endParaRPr lang="en-US"/>
        </a:p>
      </dgm:t>
    </dgm:pt>
    <dgm:pt modelId="{EA98F9FC-F634-45C5-9E84-2ED5BD1D0DDA}" type="sibTrans" cxnId="{7C176339-D65B-4C83-A240-3F764CB16002}">
      <dgm:prSet/>
      <dgm:spPr/>
      <dgm:t>
        <a:bodyPr/>
        <a:lstStyle/>
        <a:p>
          <a:endParaRPr lang="en-US"/>
        </a:p>
      </dgm:t>
    </dgm:pt>
    <dgm:pt modelId="{DA50F5D6-1DFD-4C46-ACDF-B9EAC268EE4B}">
      <dgm:prSet/>
      <dgm:spPr/>
      <dgm:t>
        <a:bodyPr/>
        <a:lstStyle/>
        <a:p>
          <a:pPr>
            <a:defRPr cap="all"/>
          </a:pPr>
          <a:r>
            <a:rPr lang="en-US"/>
            <a:t>EXISTE UN EQUIPO DE ENRIQUECIMIENTO FORMADO POR MAESTROS, PADRES Y ESTUDIANTES QUE ORGANIZA Y PLANIFICA LAS EXPERIENCIAS</a:t>
          </a:r>
        </a:p>
      </dgm:t>
    </dgm:pt>
    <dgm:pt modelId="{A0AEDB21-58CB-4158-B5E0-3592E49645D2}" type="parTrans" cxnId="{C25A4332-C731-4CE3-A95B-0C460A9A0E51}">
      <dgm:prSet/>
      <dgm:spPr/>
      <dgm:t>
        <a:bodyPr/>
        <a:lstStyle/>
        <a:p>
          <a:endParaRPr lang="en-US"/>
        </a:p>
      </dgm:t>
    </dgm:pt>
    <dgm:pt modelId="{644097EE-1AA0-4DD2-8060-2F9ABFABED5A}" type="sibTrans" cxnId="{C25A4332-C731-4CE3-A95B-0C460A9A0E51}">
      <dgm:prSet/>
      <dgm:spPr/>
      <dgm:t>
        <a:bodyPr/>
        <a:lstStyle/>
        <a:p>
          <a:endParaRPr lang="en-US"/>
        </a:p>
      </dgm:t>
    </dgm:pt>
    <dgm:pt modelId="{3BEFE675-4B49-4AA0-BD80-530349A3A306}" type="pres">
      <dgm:prSet presAssocID="{18B433B6-1CE0-4E12-9F5B-DD8C78468B5F}" presName="root" presStyleCnt="0">
        <dgm:presLayoutVars>
          <dgm:dir/>
          <dgm:resizeHandles val="exact"/>
        </dgm:presLayoutVars>
      </dgm:prSet>
      <dgm:spPr/>
    </dgm:pt>
    <dgm:pt modelId="{9D6A7E39-F381-4EBD-9C21-14A7AC8EDCEF}" type="pres">
      <dgm:prSet presAssocID="{9170DD34-C794-4278-BA49-632965AE71B1}" presName="compNode" presStyleCnt="0"/>
      <dgm:spPr/>
    </dgm:pt>
    <dgm:pt modelId="{2A0E4AAC-DA55-4072-97E2-922465CC21F8}" type="pres">
      <dgm:prSet presAssocID="{9170DD34-C794-4278-BA49-632965AE71B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CF94CAF-5E00-4CAF-901E-5C6ADF1FF57C}" type="pres">
      <dgm:prSet presAssocID="{9170DD34-C794-4278-BA49-632965AE71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4F8960-7D40-457F-8BAA-8E378136DD07}" type="pres">
      <dgm:prSet presAssocID="{9170DD34-C794-4278-BA49-632965AE71B1}" presName="spaceRect" presStyleCnt="0"/>
      <dgm:spPr/>
    </dgm:pt>
    <dgm:pt modelId="{4C29EB0F-867E-4086-BFD8-9FE50F5D50E7}" type="pres">
      <dgm:prSet presAssocID="{9170DD34-C794-4278-BA49-632965AE71B1}" presName="textRect" presStyleLbl="revTx" presStyleIdx="0" presStyleCnt="3">
        <dgm:presLayoutVars>
          <dgm:chMax val="1"/>
          <dgm:chPref val="1"/>
        </dgm:presLayoutVars>
      </dgm:prSet>
      <dgm:spPr/>
    </dgm:pt>
    <dgm:pt modelId="{1E3E91B6-AD57-418E-9656-54BB65B5BAA2}" type="pres">
      <dgm:prSet presAssocID="{CFB1DCFB-80D5-4939-876A-04F7588BBC45}" presName="sibTrans" presStyleCnt="0"/>
      <dgm:spPr/>
    </dgm:pt>
    <dgm:pt modelId="{124516F9-8B86-4589-B025-7DB7AE6B31CA}" type="pres">
      <dgm:prSet presAssocID="{C8FAF174-6579-45B5-8806-BE3C698482B9}" presName="compNode" presStyleCnt="0"/>
      <dgm:spPr/>
    </dgm:pt>
    <dgm:pt modelId="{48B2C2B7-DBC7-443B-878B-F3FCB20DA13E}" type="pres">
      <dgm:prSet presAssocID="{C8FAF174-6579-45B5-8806-BE3C698482B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7AE5D26-1D80-40AC-BFAE-FA09F5EF2D32}" type="pres">
      <dgm:prSet presAssocID="{C8FAF174-6579-45B5-8806-BE3C698482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324BA12-B901-4E72-AFED-4D7C9E8CAB01}" type="pres">
      <dgm:prSet presAssocID="{C8FAF174-6579-45B5-8806-BE3C698482B9}" presName="spaceRect" presStyleCnt="0"/>
      <dgm:spPr/>
    </dgm:pt>
    <dgm:pt modelId="{040E7619-B1B7-44C8-BFFF-79923B4FDDDD}" type="pres">
      <dgm:prSet presAssocID="{C8FAF174-6579-45B5-8806-BE3C698482B9}" presName="textRect" presStyleLbl="revTx" presStyleIdx="1" presStyleCnt="3">
        <dgm:presLayoutVars>
          <dgm:chMax val="1"/>
          <dgm:chPref val="1"/>
        </dgm:presLayoutVars>
      </dgm:prSet>
      <dgm:spPr/>
    </dgm:pt>
    <dgm:pt modelId="{BBEB14B5-11D2-4945-932C-61737F82265D}" type="pres">
      <dgm:prSet presAssocID="{EA98F9FC-F634-45C5-9E84-2ED5BD1D0DDA}" presName="sibTrans" presStyleCnt="0"/>
      <dgm:spPr/>
    </dgm:pt>
    <dgm:pt modelId="{94817D85-C820-4900-9189-A2C4371C0FBE}" type="pres">
      <dgm:prSet presAssocID="{DA50F5D6-1DFD-4C46-ACDF-B9EAC268EE4B}" presName="compNode" presStyleCnt="0"/>
      <dgm:spPr/>
    </dgm:pt>
    <dgm:pt modelId="{4F008831-7647-43FC-8F3C-3094071E9179}" type="pres">
      <dgm:prSet presAssocID="{DA50F5D6-1DFD-4C46-ACDF-B9EAC268EE4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92EDC8E-649D-4FF8-8AB9-61E3DF540223}" type="pres">
      <dgm:prSet presAssocID="{DA50F5D6-1DFD-4C46-ACDF-B9EAC268EE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472DBE4E-5DE1-4085-BA29-A9474F5B205B}" type="pres">
      <dgm:prSet presAssocID="{DA50F5D6-1DFD-4C46-ACDF-B9EAC268EE4B}" presName="spaceRect" presStyleCnt="0"/>
      <dgm:spPr/>
    </dgm:pt>
    <dgm:pt modelId="{5993E720-E9A1-4D88-853B-D905DC316740}" type="pres">
      <dgm:prSet presAssocID="{DA50F5D6-1DFD-4C46-ACDF-B9EAC268EE4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49EEA2C-CE5D-4932-9503-554773279916}" srcId="{18B433B6-1CE0-4E12-9F5B-DD8C78468B5F}" destId="{9170DD34-C794-4278-BA49-632965AE71B1}" srcOrd="0" destOrd="0" parTransId="{EEA93A2A-43A0-4D0D-BF76-ABB3E5700ABA}" sibTransId="{CFB1DCFB-80D5-4939-876A-04F7588BBC45}"/>
    <dgm:cxn modelId="{C25A4332-C731-4CE3-A95B-0C460A9A0E51}" srcId="{18B433B6-1CE0-4E12-9F5B-DD8C78468B5F}" destId="{DA50F5D6-1DFD-4C46-ACDF-B9EAC268EE4B}" srcOrd="2" destOrd="0" parTransId="{A0AEDB21-58CB-4158-B5E0-3592E49645D2}" sibTransId="{644097EE-1AA0-4DD2-8060-2F9ABFABED5A}"/>
    <dgm:cxn modelId="{7C176339-D65B-4C83-A240-3F764CB16002}" srcId="{18B433B6-1CE0-4E12-9F5B-DD8C78468B5F}" destId="{C8FAF174-6579-45B5-8806-BE3C698482B9}" srcOrd="1" destOrd="0" parTransId="{D6B81E8F-EB08-4181-B3B1-B41A6DE71857}" sibTransId="{EA98F9FC-F634-45C5-9E84-2ED5BD1D0DDA}"/>
    <dgm:cxn modelId="{BB6E6F8A-7E4D-411C-86FE-DDD382A71D33}" type="presOf" srcId="{18B433B6-1CE0-4E12-9F5B-DD8C78468B5F}" destId="{3BEFE675-4B49-4AA0-BD80-530349A3A306}" srcOrd="0" destOrd="0" presId="urn:microsoft.com/office/officeart/2018/5/layout/IconLeafLabelList"/>
    <dgm:cxn modelId="{03DE1BBE-8350-4951-A8AD-C7345FAEC7D6}" type="presOf" srcId="{C8FAF174-6579-45B5-8806-BE3C698482B9}" destId="{040E7619-B1B7-44C8-BFFF-79923B4FDDDD}" srcOrd="0" destOrd="0" presId="urn:microsoft.com/office/officeart/2018/5/layout/IconLeafLabelList"/>
    <dgm:cxn modelId="{21C417E5-5DC4-4B46-8B11-6BCC51B0E23B}" type="presOf" srcId="{9170DD34-C794-4278-BA49-632965AE71B1}" destId="{4C29EB0F-867E-4086-BFD8-9FE50F5D50E7}" srcOrd="0" destOrd="0" presId="urn:microsoft.com/office/officeart/2018/5/layout/IconLeafLabelList"/>
    <dgm:cxn modelId="{43BD00F6-5F17-4E82-AD83-737EE581BBBD}" type="presOf" srcId="{DA50F5D6-1DFD-4C46-ACDF-B9EAC268EE4B}" destId="{5993E720-E9A1-4D88-853B-D905DC316740}" srcOrd="0" destOrd="0" presId="urn:microsoft.com/office/officeart/2018/5/layout/IconLeafLabelList"/>
    <dgm:cxn modelId="{2C4F677C-0D71-4DE1-AE8E-DC6D519175D2}" type="presParOf" srcId="{3BEFE675-4B49-4AA0-BD80-530349A3A306}" destId="{9D6A7E39-F381-4EBD-9C21-14A7AC8EDCEF}" srcOrd="0" destOrd="0" presId="urn:microsoft.com/office/officeart/2018/5/layout/IconLeafLabelList"/>
    <dgm:cxn modelId="{5BCD4D48-B71E-4F21-B429-901BA1A0FCB2}" type="presParOf" srcId="{9D6A7E39-F381-4EBD-9C21-14A7AC8EDCEF}" destId="{2A0E4AAC-DA55-4072-97E2-922465CC21F8}" srcOrd="0" destOrd="0" presId="urn:microsoft.com/office/officeart/2018/5/layout/IconLeafLabelList"/>
    <dgm:cxn modelId="{EB6D32B7-5351-4766-96D7-767D556BAC95}" type="presParOf" srcId="{9D6A7E39-F381-4EBD-9C21-14A7AC8EDCEF}" destId="{7CF94CAF-5E00-4CAF-901E-5C6ADF1FF57C}" srcOrd="1" destOrd="0" presId="urn:microsoft.com/office/officeart/2018/5/layout/IconLeafLabelList"/>
    <dgm:cxn modelId="{D8430673-168A-44C1-88BD-FAB614CE7680}" type="presParOf" srcId="{9D6A7E39-F381-4EBD-9C21-14A7AC8EDCEF}" destId="{434F8960-7D40-457F-8BAA-8E378136DD07}" srcOrd="2" destOrd="0" presId="urn:microsoft.com/office/officeart/2018/5/layout/IconLeafLabelList"/>
    <dgm:cxn modelId="{A9E7922C-D0E9-448B-A11C-9B2583296709}" type="presParOf" srcId="{9D6A7E39-F381-4EBD-9C21-14A7AC8EDCEF}" destId="{4C29EB0F-867E-4086-BFD8-9FE50F5D50E7}" srcOrd="3" destOrd="0" presId="urn:microsoft.com/office/officeart/2018/5/layout/IconLeafLabelList"/>
    <dgm:cxn modelId="{DA4F14CF-F180-4875-A407-BC42665CFAD1}" type="presParOf" srcId="{3BEFE675-4B49-4AA0-BD80-530349A3A306}" destId="{1E3E91B6-AD57-418E-9656-54BB65B5BAA2}" srcOrd="1" destOrd="0" presId="urn:microsoft.com/office/officeart/2018/5/layout/IconLeafLabelList"/>
    <dgm:cxn modelId="{A3DCF738-D1C3-4E99-BD3D-BBD89B3ED78C}" type="presParOf" srcId="{3BEFE675-4B49-4AA0-BD80-530349A3A306}" destId="{124516F9-8B86-4589-B025-7DB7AE6B31CA}" srcOrd="2" destOrd="0" presId="urn:microsoft.com/office/officeart/2018/5/layout/IconLeafLabelList"/>
    <dgm:cxn modelId="{6026FC48-7E6D-48E6-B30B-175033F6E4F9}" type="presParOf" srcId="{124516F9-8B86-4589-B025-7DB7AE6B31CA}" destId="{48B2C2B7-DBC7-443B-878B-F3FCB20DA13E}" srcOrd="0" destOrd="0" presId="urn:microsoft.com/office/officeart/2018/5/layout/IconLeafLabelList"/>
    <dgm:cxn modelId="{3FD5C42A-5F6D-4CDF-BE8D-26080D14B39F}" type="presParOf" srcId="{124516F9-8B86-4589-B025-7DB7AE6B31CA}" destId="{B7AE5D26-1D80-40AC-BFAE-FA09F5EF2D32}" srcOrd="1" destOrd="0" presId="urn:microsoft.com/office/officeart/2018/5/layout/IconLeafLabelList"/>
    <dgm:cxn modelId="{BEADCAC0-E809-4576-8C59-F32A88CC41DB}" type="presParOf" srcId="{124516F9-8B86-4589-B025-7DB7AE6B31CA}" destId="{9324BA12-B901-4E72-AFED-4D7C9E8CAB01}" srcOrd="2" destOrd="0" presId="urn:microsoft.com/office/officeart/2018/5/layout/IconLeafLabelList"/>
    <dgm:cxn modelId="{CD06A277-619F-422A-B5F1-80713838EFFA}" type="presParOf" srcId="{124516F9-8B86-4589-B025-7DB7AE6B31CA}" destId="{040E7619-B1B7-44C8-BFFF-79923B4FDDDD}" srcOrd="3" destOrd="0" presId="urn:microsoft.com/office/officeart/2018/5/layout/IconLeafLabelList"/>
    <dgm:cxn modelId="{7F85A7EB-71AD-43C2-81EB-6870569FCF6E}" type="presParOf" srcId="{3BEFE675-4B49-4AA0-BD80-530349A3A306}" destId="{BBEB14B5-11D2-4945-932C-61737F82265D}" srcOrd="3" destOrd="0" presId="urn:microsoft.com/office/officeart/2018/5/layout/IconLeafLabelList"/>
    <dgm:cxn modelId="{C0AB7F2E-8BE9-4966-997E-90E460F449D3}" type="presParOf" srcId="{3BEFE675-4B49-4AA0-BD80-530349A3A306}" destId="{94817D85-C820-4900-9189-A2C4371C0FBE}" srcOrd="4" destOrd="0" presId="urn:microsoft.com/office/officeart/2018/5/layout/IconLeafLabelList"/>
    <dgm:cxn modelId="{54BACC8A-0116-44D1-947B-E0A2765EE620}" type="presParOf" srcId="{94817D85-C820-4900-9189-A2C4371C0FBE}" destId="{4F008831-7647-43FC-8F3C-3094071E9179}" srcOrd="0" destOrd="0" presId="urn:microsoft.com/office/officeart/2018/5/layout/IconLeafLabelList"/>
    <dgm:cxn modelId="{D0C4D9DB-EE6B-45C2-AF17-53ECCFD94B51}" type="presParOf" srcId="{94817D85-C820-4900-9189-A2C4371C0FBE}" destId="{C92EDC8E-649D-4FF8-8AB9-61E3DF540223}" srcOrd="1" destOrd="0" presId="urn:microsoft.com/office/officeart/2018/5/layout/IconLeafLabelList"/>
    <dgm:cxn modelId="{FE301B7D-0677-433D-84A5-940054045804}" type="presParOf" srcId="{94817D85-C820-4900-9189-A2C4371C0FBE}" destId="{472DBE4E-5DE1-4085-BA29-A9474F5B205B}" srcOrd="2" destOrd="0" presId="urn:microsoft.com/office/officeart/2018/5/layout/IconLeafLabelList"/>
    <dgm:cxn modelId="{AA83F06C-2F32-456A-B6AA-6571D8E19463}" type="presParOf" srcId="{94817D85-C820-4900-9189-A2C4371C0FBE}" destId="{5993E720-E9A1-4D88-853B-D905DC31674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7C90189-7EE8-4A28-8215-DB4E5222197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59A58E-A502-44D4-9BFB-A554F3956F02}">
      <dgm:prSet/>
      <dgm:spPr/>
      <dgm:t>
        <a:bodyPr/>
        <a:lstStyle/>
        <a:p>
          <a:r>
            <a:rPr lang="en-US" b="1"/>
            <a:t>TIPO II</a:t>
          </a:r>
          <a:endParaRPr lang="en-US"/>
        </a:p>
      </dgm:t>
    </dgm:pt>
    <dgm:pt modelId="{3B5A9EE2-A4F6-46E6-962D-2867F18F2724}" type="parTrans" cxnId="{5202D852-8725-4AD0-AD36-1A0D631689FB}">
      <dgm:prSet/>
      <dgm:spPr/>
      <dgm:t>
        <a:bodyPr/>
        <a:lstStyle/>
        <a:p>
          <a:endParaRPr lang="en-US"/>
        </a:p>
      </dgm:t>
    </dgm:pt>
    <dgm:pt modelId="{6404333C-13C8-41B1-B7D6-685D284F5C3E}" type="sibTrans" cxnId="{5202D852-8725-4AD0-AD36-1A0D631689FB}">
      <dgm:prSet/>
      <dgm:spPr/>
      <dgm:t>
        <a:bodyPr/>
        <a:lstStyle/>
        <a:p>
          <a:endParaRPr lang="en-US"/>
        </a:p>
      </dgm:t>
    </dgm:pt>
    <dgm:pt modelId="{C9E2D52C-AB0C-4B51-AE85-7F48920DDDAA}">
      <dgm:prSet/>
      <dgm:spPr/>
      <dgm:t>
        <a:bodyPr/>
        <a:lstStyle/>
        <a:p>
          <a:r>
            <a:rPr lang="en-US" b="1"/>
            <a:t>SON MATERIALES Y MÉTODOS DISEÑADOS PARA PROMOVER EL DESARROLLO DE DESTREZAS DE PENSAMIENTO Y HABILIDADES EMOCIONALES</a:t>
          </a:r>
          <a:endParaRPr lang="en-US"/>
        </a:p>
      </dgm:t>
    </dgm:pt>
    <dgm:pt modelId="{045B68F7-09B5-4159-A8A1-F9010D5175EA}" type="parTrans" cxnId="{2DFC219F-C4A5-422C-BC3E-3FD2181D8F00}">
      <dgm:prSet/>
      <dgm:spPr/>
      <dgm:t>
        <a:bodyPr/>
        <a:lstStyle/>
        <a:p>
          <a:endParaRPr lang="en-US"/>
        </a:p>
      </dgm:t>
    </dgm:pt>
    <dgm:pt modelId="{D3F92EAC-635B-40F3-B873-71956CACF18C}" type="sibTrans" cxnId="{2DFC219F-C4A5-422C-BC3E-3FD2181D8F00}">
      <dgm:prSet/>
      <dgm:spPr/>
      <dgm:t>
        <a:bodyPr/>
        <a:lstStyle/>
        <a:p>
          <a:endParaRPr lang="en-US"/>
        </a:p>
      </dgm:t>
    </dgm:pt>
    <dgm:pt modelId="{7B09EE23-9E42-4044-A26E-73A2594A203C}">
      <dgm:prSet/>
      <dgm:spPr/>
      <dgm:t>
        <a:bodyPr/>
        <a:lstStyle/>
        <a:p>
          <a:r>
            <a:rPr lang="en-US" b="1"/>
            <a:t>ENTRENAMIENTO GRUPAL</a:t>
          </a:r>
          <a:endParaRPr lang="en-US"/>
        </a:p>
      </dgm:t>
    </dgm:pt>
    <dgm:pt modelId="{E78C679E-2055-45D4-A711-ECBF14F2088B}" type="parTrans" cxnId="{595B9B7F-9D92-4094-BC57-BE8AB3A4798E}">
      <dgm:prSet/>
      <dgm:spPr/>
      <dgm:t>
        <a:bodyPr/>
        <a:lstStyle/>
        <a:p>
          <a:endParaRPr lang="en-US"/>
        </a:p>
      </dgm:t>
    </dgm:pt>
    <dgm:pt modelId="{5DCE2255-5218-4D4C-A35F-1B3EBDB4FFC1}" type="sibTrans" cxnId="{595B9B7F-9D92-4094-BC57-BE8AB3A4798E}">
      <dgm:prSet/>
      <dgm:spPr/>
      <dgm:t>
        <a:bodyPr/>
        <a:lstStyle/>
        <a:p>
          <a:endParaRPr lang="en-US"/>
        </a:p>
      </dgm:t>
    </dgm:pt>
    <dgm:pt modelId="{D2CCC41F-A31F-4997-B9A5-C6AF4BA0E897}">
      <dgm:prSet/>
      <dgm:spPr/>
      <dgm:t>
        <a:bodyPr/>
        <a:lstStyle/>
        <a:p>
          <a:r>
            <a:rPr lang="en-US" b="1"/>
            <a:t>EN EL AULA Y FUERA DEL AULA</a:t>
          </a:r>
          <a:endParaRPr lang="en-US"/>
        </a:p>
      </dgm:t>
    </dgm:pt>
    <dgm:pt modelId="{2FE9EC66-FEA7-4DA7-A4EC-33D3CAB79EA5}" type="parTrans" cxnId="{2AE2D499-B768-4B44-A9A9-6BD8C977656A}">
      <dgm:prSet/>
      <dgm:spPr/>
      <dgm:t>
        <a:bodyPr/>
        <a:lstStyle/>
        <a:p>
          <a:endParaRPr lang="en-US"/>
        </a:p>
      </dgm:t>
    </dgm:pt>
    <dgm:pt modelId="{E5F67468-0BE7-4917-BC62-AAB7A6828C04}" type="sibTrans" cxnId="{2AE2D499-B768-4B44-A9A9-6BD8C977656A}">
      <dgm:prSet/>
      <dgm:spPr/>
      <dgm:t>
        <a:bodyPr/>
        <a:lstStyle/>
        <a:p>
          <a:endParaRPr lang="en-US"/>
        </a:p>
      </dgm:t>
    </dgm:pt>
    <dgm:pt modelId="{508E7620-5C82-4652-9248-9B29FD9FDA6C}">
      <dgm:prSet/>
      <dgm:spPr/>
      <dgm:t>
        <a:bodyPr/>
        <a:lstStyle/>
        <a:p>
          <a:r>
            <a:rPr lang="en-US" b="1"/>
            <a:t>ES UNA MEZCLA DE CÓMO GESTIONAR LOS PROCESOS COGNITIVOS, LA TRANSMISIÓN DE LOS CONOCIMIENTOS Y LAS RELACIONES HUMANAS INCLUYENDO SUS PROPIOS SENTIMIENTOS</a:t>
          </a:r>
          <a:endParaRPr lang="en-US"/>
        </a:p>
      </dgm:t>
    </dgm:pt>
    <dgm:pt modelId="{58F92654-6BAD-48E6-A740-9F15EBB2C622}" type="parTrans" cxnId="{BB337E5E-43B9-4D1F-BBF9-658B219F5A95}">
      <dgm:prSet/>
      <dgm:spPr/>
      <dgm:t>
        <a:bodyPr/>
        <a:lstStyle/>
        <a:p>
          <a:endParaRPr lang="en-US"/>
        </a:p>
      </dgm:t>
    </dgm:pt>
    <dgm:pt modelId="{5C362CC9-2289-43F2-98ED-B4285D7AB33A}" type="sibTrans" cxnId="{BB337E5E-43B9-4D1F-BBF9-658B219F5A95}">
      <dgm:prSet/>
      <dgm:spPr/>
      <dgm:t>
        <a:bodyPr/>
        <a:lstStyle/>
        <a:p>
          <a:endParaRPr lang="en-US"/>
        </a:p>
      </dgm:t>
    </dgm:pt>
    <dgm:pt modelId="{B8C8A55F-7005-4843-8E64-D9FED88236E2}" type="pres">
      <dgm:prSet presAssocID="{B7C90189-7EE8-4A28-8215-DB4E52221979}" presName="outerComposite" presStyleCnt="0">
        <dgm:presLayoutVars>
          <dgm:chMax val="5"/>
          <dgm:dir/>
          <dgm:resizeHandles val="exact"/>
        </dgm:presLayoutVars>
      </dgm:prSet>
      <dgm:spPr/>
    </dgm:pt>
    <dgm:pt modelId="{74DDA2A4-CBCC-483B-9AD3-6DAE83B218AF}" type="pres">
      <dgm:prSet presAssocID="{B7C90189-7EE8-4A28-8215-DB4E52221979}" presName="dummyMaxCanvas" presStyleCnt="0">
        <dgm:presLayoutVars/>
      </dgm:prSet>
      <dgm:spPr/>
    </dgm:pt>
    <dgm:pt modelId="{87210B0B-3F9D-4092-AE7A-641AD4161933}" type="pres">
      <dgm:prSet presAssocID="{B7C90189-7EE8-4A28-8215-DB4E52221979}" presName="FiveNodes_1" presStyleLbl="node1" presStyleIdx="0" presStyleCnt="5">
        <dgm:presLayoutVars>
          <dgm:bulletEnabled val="1"/>
        </dgm:presLayoutVars>
      </dgm:prSet>
      <dgm:spPr/>
    </dgm:pt>
    <dgm:pt modelId="{5025327B-C35B-4EB3-A6C7-5AF0C66912AB}" type="pres">
      <dgm:prSet presAssocID="{B7C90189-7EE8-4A28-8215-DB4E52221979}" presName="FiveNodes_2" presStyleLbl="node1" presStyleIdx="1" presStyleCnt="5">
        <dgm:presLayoutVars>
          <dgm:bulletEnabled val="1"/>
        </dgm:presLayoutVars>
      </dgm:prSet>
      <dgm:spPr/>
    </dgm:pt>
    <dgm:pt modelId="{D935472A-A7CB-4D42-80B6-F6A35C319823}" type="pres">
      <dgm:prSet presAssocID="{B7C90189-7EE8-4A28-8215-DB4E52221979}" presName="FiveNodes_3" presStyleLbl="node1" presStyleIdx="2" presStyleCnt="5">
        <dgm:presLayoutVars>
          <dgm:bulletEnabled val="1"/>
        </dgm:presLayoutVars>
      </dgm:prSet>
      <dgm:spPr/>
    </dgm:pt>
    <dgm:pt modelId="{22F3AEA0-0AF9-4374-B21A-92F5E93813FF}" type="pres">
      <dgm:prSet presAssocID="{B7C90189-7EE8-4A28-8215-DB4E52221979}" presName="FiveNodes_4" presStyleLbl="node1" presStyleIdx="3" presStyleCnt="5">
        <dgm:presLayoutVars>
          <dgm:bulletEnabled val="1"/>
        </dgm:presLayoutVars>
      </dgm:prSet>
      <dgm:spPr/>
    </dgm:pt>
    <dgm:pt modelId="{497C6157-34C4-4588-AEA5-DA97CAC92E97}" type="pres">
      <dgm:prSet presAssocID="{B7C90189-7EE8-4A28-8215-DB4E52221979}" presName="FiveNodes_5" presStyleLbl="node1" presStyleIdx="4" presStyleCnt="5">
        <dgm:presLayoutVars>
          <dgm:bulletEnabled val="1"/>
        </dgm:presLayoutVars>
      </dgm:prSet>
      <dgm:spPr/>
    </dgm:pt>
    <dgm:pt modelId="{06570E21-8891-46EC-A04E-276A285949CB}" type="pres">
      <dgm:prSet presAssocID="{B7C90189-7EE8-4A28-8215-DB4E52221979}" presName="FiveConn_1-2" presStyleLbl="fgAccFollowNode1" presStyleIdx="0" presStyleCnt="4">
        <dgm:presLayoutVars>
          <dgm:bulletEnabled val="1"/>
        </dgm:presLayoutVars>
      </dgm:prSet>
      <dgm:spPr/>
    </dgm:pt>
    <dgm:pt modelId="{ED55D5C0-1C21-46AB-A0AE-D7AF4A5788E6}" type="pres">
      <dgm:prSet presAssocID="{B7C90189-7EE8-4A28-8215-DB4E52221979}" presName="FiveConn_2-3" presStyleLbl="fgAccFollowNode1" presStyleIdx="1" presStyleCnt="4">
        <dgm:presLayoutVars>
          <dgm:bulletEnabled val="1"/>
        </dgm:presLayoutVars>
      </dgm:prSet>
      <dgm:spPr/>
    </dgm:pt>
    <dgm:pt modelId="{86AA4732-FCAD-4577-966A-381D2EBC2C1E}" type="pres">
      <dgm:prSet presAssocID="{B7C90189-7EE8-4A28-8215-DB4E52221979}" presName="FiveConn_3-4" presStyleLbl="fgAccFollowNode1" presStyleIdx="2" presStyleCnt="4">
        <dgm:presLayoutVars>
          <dgm:bulletEnabled val="1"/>
        </dgm:presLayoutVars>
      </dgm:prSet>
      <dgm:spPr/>
    </dgm:pt>
    <dgm:pt modelId="{0D0505F4-8C70-45E7-B42A-37DE7D229A55}" type="pres">
      <dgm:prSet presAssocID="{B7C90189-7EE8-4A28-8215-DB4E52221979}" presName="FiveConn_4-5" presStyleLbl="fgAccFollowNode1" presStyleIdx="3" presStyleCnt="4">
        <dgm:presLayoutVars>
          <dgm:bulletEnabled val="1"/>
        </dgm:presLayoutVars>
      </dgm:prSet>
      <dgm:spPr/>
    </dgm:pt>
    <dgm:pt modelId="{74438E4A-C3E1-4835-A2E1-6D7C9B9E3E59}" type="pres">
      <dgm:prSet presAssocID="{B7C90189-7EE8-4A28-8215-DB4E52221979}" presName="FiveNodes_1_text" presStyleLbl="node1" presStyleIdx="4" presStyleCnt="5">
        <dgm:presLayoutVars>
          <dgm:bulletEnabled val="1"/>
        </dgm:presLayoutVars>
      </dgm:prSet>
      <dgm:spPr/>
    </dgm:pt>
    <dgm:pt modelId="{E823CD52-16B5-4082-B3D0-6B7C615DFB0D}" type="pres">
      <dgm:prSet presAssocID="{B7C90189-7EE8-4A28-8215-DB4E52221979}" presName="FiveNodes_2_text" presStyleLbl="node1" presStyleIdx="4" presStyleCnt="5">
        <dgm:presLayoutVars>
          <dgm:bulletEnabled val="1"/>
        </dgm:presLayoutVars>
      </dgm:prSet>
      <dgm:spPr/>
    </dgm:pt>
    <dgm:pt modelId="{191283AC-E6AD-45D4-A537-56DFBCFCA0DE}" type="pres">
      <dgm:prSet presAssocID="{B7C90189-7EE8-4A28-8215-DB4E52221979}" presName="FiveNodes_3_text" presStyleLbl="node1" presStyleIdx="4" presStyleCnt="5">
        <dgm:presLayoutVars>
          <dgm:bulletEnabled val="1"/>
        </dgm:presLayoutVars>
      </dgm:prSet>
      <dgm:spPr/>
    </dgm:pt>
    <dgm:pt modelId="{45117CFA-225A-47D0-B555-6C8B60250571}" type="pres">
      <dgm:prSet presAssocID="{B7C90189-7EE8-4A28-8215-DB4E52221979}" presName="FiveNodes_4_text" presStyleLbl="node1" presStyleIdx="4" presStyleCnt="5">
        <dgm:presLayoutVars>
          <dgm:bulletEnabled val="1"/>
        </dgm:presLayoutVars>
      </dgm:prSet>
      <dgm:spPr/>
    </dgm:pt>
    <dgm:pt modelId="{15790CDF-F687-4C90-AB4E-090CC896425A}" type="pres">
      <dgm:prSet presAssocID="{B7C90189-7EE8-4A28-8215-DB4E5222197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D4C702E-F665-46A5-A281-80D699EE6BC7}" type="presOf" srcId="{C9E2D52C-AB0C-4B51-AE85-7F48920DDDAA}" destId="{E823CD52-16B5-4082-B3D0-6B7C615DFB0D}" srcOrd="1" destOrd="0" presId="urn:microsoft.com/office/officeart/2005/8/layout/vProcess5"/>
    <dgm:cxn modelId="{366CA82F-9416-4DD4-B308-67C57D0E60DF}" type="presOf" srcId="{D2CCC41F-A31F-4997-B9A5-C6AF4BA0E897}" destId="{45117CFA-225A-47D0-B555-6C8B60250571}" srcOrd="1" destOrd="0" presId="urn:microsoft.com/office/officeart/2005/8/layout/vProcess5"/>
    <dgm:cxn modelId="{BB337E5E-43B9-4D1F-BBF9-658B219F5A95}" srcId="{B7C90189-7EE8-4A28-8215-DB4E52221979}" destId="{508E7620-5C82-4652-9248-9B29FD9FDA6C}" srcOrd="4" destOrd="0" parTransId="{58F92654-6BAD-48E6-A740-9F15EBB2C622}" sibTransId="{5C362CC9-2289-43F2-98ED-B4285D7AB33A}"/>
    <dgm:cxn modelId="{A5B94A69-F88D-4B7F-8DC0-C606DF1D8F3F}" type="presOf" srcId="{E5F67468-0BE7-4917-BC62-AAB7A6828C04}" destId="{0D0505F4-8C70-45E7-B42A-37DE7D229A55}" srcOrd="0" destOrd="0" presId="urn:microsoft.com/office/officeart/2005/8/layout/vProcess5"/>
    <dgm:cxn modelId="{5202D852-8725-4AD0-AD36-1A0D631689FB}" srcId="{B7C90189-7EE8-4A28-8215-DB4E52221979}" destId="{E359A58E-A502-44D4-9BFB-A554F3956F02}" srcOrd="0" destOrd="0" parTransId="{3B5A9EE2-A4F6-46E6-962D-2867F18F2724}" sibTransId="{6404333C-13C8-41B1-B7D6-685D284F5C3E}"/>
    <dgm:cxn modelId="{A11A3256-719A-488A-A222-7824F4EA283D}" type="presOf" srcId="{D3F92EAC-635B-40F3-B873-71956CACF18C}" destId="{ED55D5C0-1C21-46AB-A0AE-D7AF4A5788E6}" srcOrd="0" destOrd="0" presId="urn:microsoft.com/office/officeart/2005/8/layout/vProcess5"/>
    <dgm:cxn modelId="{12177B59-8938-448B-A843-E94D1511791C}" type="presOf" srcId="{E359A58E-A502-44D4-9BFB-A554F3956F02}" destId="{74438E4A-C3E1-4835-A2E1-6D7C9B9E3E59}" srcOrd="1" destOrd="0" presId="urn:microsoft.com/office/officeart/2005/8/layout/vProcess5"/>
    <dgm:cxn modelId="{595B9B7F-9D92-4094-BC57-BE8AB3A4798E}" srcId="{B7C90189-7EE8-4A28-8215-DB4E52221979}" destId="{7B09EE23-9E42-4044-A26E-73A2594A203C}" srcOrd="2" destOrd="0" parTransId="{E78C679E-2055-45D4-A711-ECBF14F2088B}" sibTransId="{5DCE2255-5218-4D4C-A35F-1B3EBDB4FFC1}"/>
    <dgm:cxn modelId="{D3413A82-3DC1-4E70-97DC-0BB4EB9F9485}" type="presOf" srcId="{B7C90189-7EE8-4A28-8215-DB4E52221979}" destId="{B8C8A55F-7005-4843-8E64-D9FED88236E2}" srcOrd="0" destOrd="0" presId="urn:microsoft.com/office/officeart/2005/8/layout/vProcess5"/>
    <dgm:cxn modelId="{2031F789-5117-4A22-8DE1-1D4992393D94}" type="presOf" srcId="{6404333C-13C8-41B1-B7D6-685D284F5C3E}" destId="{06570E21-8891-46EC-A04E-276A285949CB}" srcOrd="0" destOrd="0" presId="urn:microsoft.com/office/officeart/2005/8/layout/vProcess5"/>
    <dgm:cxn modelId="{CE20EC97-B3A0-43A6-BA49-350A4B7F058F}" type="presOf" srcId="{7B09EE23-9E42-4044-A26E-73A2594A203C}" destId="{D935472A-A7CB-4D42-80B6-F6A35C319823}" srcOrd="0" destOrd="0" presId="urn:microsoft.com/office/officeart/2005/8/layout/vProcess5"/>
    <dgm:cxn modelId="{6AED6F98-DE4C-4134-BE22-0209793D5FB1}" type="presOf" srcId="{508E7620-5C82-4652-9248-9B29FD9FDA6C}" destId="{15790CDF-F687-4C90-AB4E-090CC896425A}" srcOrd="1" destOrd="0" presId="urn:microsoft.com/office/officeart/2005/8/layout/vProcess5"/>
    <dgm:cxn modelId="{2AE2D499-B768-4B44-A9A9-6BD8C977656A}" srcId="{B7C90189-7EE8-4A28-8215-DB4E52221979}" destId="{D2CCC41F-A31F-4997-B9A5-C6AF4BA0E897}" srcOrd="3" destOrd="0" parTransId="{2FE9EC66-FEA7-4DA7-A4EC-33D3CAB79EA5}" sibTransId="{E5F67468-0BE7-4917-BC62-AAB7A6828C04}"/>
    <dgm:cxn modelId="{141AAB9B-9D32-419F-8785-374089AA1C8C}" type="presOf" srcId="{C9E2D52C-AB0C-4B51-AE85-7F48920DDDAA}" destId="{5025327B-C35B-4EB3-A6C7-5AF0C66912AB}" srcOrd="0" destOrd="0" presId="urn:microsoft.com/office/officeart/2005/8/layout/vProcess5"/>
    <dgm:cxn modelId="{2DFC219F-C4A5-422C-BC3E-3FD2181D8F00}" srcId="{B7C90189-7EE8-4A28-8215-DB4E52221979}" destId="{C9E2D52C-AB0C-4B51-AE85-7F48920DDDAA}" srcOrd="1" destOrd="0" parTransId="{045B68F7-09B5-4159-A8A1-F9010D5175EA}" sibTransId="{D3F92EAC-635B-40F3-B873-71956CACF18C}"/>
    <dgm:cxn modelId="{8743D2B3-F70A-45C3-BEF8-FDF03B27ED33}" type="presOf" srcId="{E359A58E-A502-44D4-9BFB-A554F3956F02}" destId="{87210B0B-3F9D-4092-AE7A-641AD4161933}" srcOrd="0" destOrd="0" presId="urn:microsoft.com/office/officeart/2005/8/layout/vProcess5"/>
    <dgm:cxn modelId="{CBC2ACC1-02D5-455D-9F61-B4B7C416D7E3}" type="presOf" srcId="{7B09EE23-9E42-4044-A26E-73A2594A203C}" destId="{191283AC-E6AD-45D4-A537-56DFBCFCA0DE}" srcOrd="1" destOrd="0" presId="urn:microsoft.com/office/officeart/2005/8/layout/vProcess5"/>
    <dgm:cxn modelId="{89CD0DC9-D492-4BF6-A2CF-BDE010BDFCF6}" type="presOf" srcId="{508E7620-5C82-4652-9248-9B29FD9FDA6C}" destId="{497C6157-34C4-4588-AEA5-DA97CAC92E97}" srcOrd="0" destOrd="0" presId="urn:microsoft.com/office/officeart/2005/8/layout/vProcess5"/>
    <dgm:cxn modelId="{6F4532F6-3B3A-4DEF-9EC3-91A12EFDE173}" type="presOf" srcId="{D2CCC41F-A31F-4997-B9A5-C6AF4BA0E897}" destId="{22F3AEA0-0AF9-4374-B21A-92F5E93813FF}" srcOrd="0" destOrd="0" presId="urn:microsoft.com/office/officeart/2005/8/layout/vProcess5"/>
    <dgm:cxn modelId="{9C489EFA-8643-4C29-8DA8-E62A6116C878}" type="presOf" srcId="{5DCE2255-5218-4D4C-A35F-1B3EBDB4FFC1}" destId="{86AA4732-FCAD-4577-966A-381D2EBC2C1E}" srcOrd="0" destOrd="0" presId="urn:microsoft.com/office/officeart/2005/8/layout/vProcess5"/>
    <dgm:cxn modelId="{7783E6F9-7FE1-411E-B127-52656DA3BD26}" type="presParOf" srcId="{B8C8A55F-7005-4843-8E64-D9FED88236E2}" destId="{74DDA2A4-CBCC-483B-9AD3-6DAE83B218AF}" srcOrd="0" destOrd="0" presId="urn:microsoft.com/office/officeart/2005/8/layout/vProcess5"/>
    <dgm:cxn modelId="{8BB6A894-8ED9-4F09-82CF-06C727850FBE}" type="presParOf" srcId="{B8C8A55F-7005-4843-8E64-D9FED88236E2}" destId="{87210B0B-3F9D-4092-AE7A-641AD4161933}" srcOrd="1" destOrd="0" presId="urn:microsoft.com/office/officeart/2005/8/layout/vProcess5"/>
    <dgm:cxn modelId="{24C2729D-A914-4855-96AE-EB933DB49C63}" type="presParOf" srcId="{B8C8A55F-7005-4843-8E64-D9FED88236E2}" destId="{5025327B-C35B-4EB3-A6C7-5AF0C66912AB}" srcOrd="2" destOrd="0" presId="urn:microsoft.com/office/officeart/2005/8/layout/vProcess5"/>
    <dgm:cxn modelId="{A87D44D1-44FF-4A18-99EB-22EC2D066F62}" type="presParOf" srcId="{B8C8A55F-7005-4843-8E64-D9FED88236E2}" destId="{D935472A-A7CB-4D42-80B6-F6A35C319823}" srcOrd="3" destOrd="0" presId="urn:microsoft.com/office/officeart/2005/8/layout/vProcess5"/>
    <dgm:cxn modelId="{F74DE4DE-BA44-40C9-858A-04E684D2CE25}" type="presParOf" srcId="{B8C8A55F-7005-4843-8E64-D9FED88236E2}" destId="{22F3AEA0-0AF9-4374-B21A-92F5E93813FF}" srcOrd="4" destOrd="0" presId="urn:microsoft.com/office/officeart/2005/8/layout/vProcess5"/>
    <dgm:cxn modelId="{EDE0727D-504D-42CA-9292-50F09E35DC0C}" type="presParOf" srcId="{B8C8A55F-7005-4843-8E64-D9FED88236E2}" destId="{497C6157-34C4-4588-AEA5-DA97CAC92E97}" srcOrd="5" destOrd="0" presId="urn:microsoft.com/office/officeart/2005/8/layout/vProcess5"/>
    <dgm:cxn modelId="{666358CB-10CD-4DC0-9964-DFF5675100B1}" type="presParOf" srcId="{B8C8A55F-7005-4843-8E64-D9FED88236E2}" destId="{06570E21-8891-46EC-A04E-276A285949CB}" srcOrd="6" destOrd="0" presId="urn:microsoft.com/office/officeart/2005/8/layout/vProcess5"/>
    <dgm:cxn modelId="{24895C88-F04C-473B-87AA-5F8B9F7C7581}" type="presParOf" srcId="{B8C8A55F-7005-4843-8E64-D9FED88236E2}" destId="{ED55D5C0-1C21-46AB-A0AE-D7AF4A5788E6}" srcOrd="7" destOrd="0" presId="urn:microsoft.com/office/officeart/2005/8/layout/vProcess5"/>
    <dgm:cxn modelId="{1D99FD1E-0644-4833-8EC1-FBA5E6D377DE}" type="presParOf" srcId="{B8C8A55F-7005-4843-8E64-D9FED88236E2}" destId="{86AA4732-FCAD-4577-966A-381D2EBC2C1E}" srcOrd="8" destOrd="0" presId="urn:microsoft.com/office/officeart/2005/8/layout/vProcess5"/>
    <dgm:cxn modelId="{2239CA80-734F-4AC2-BF2B-EBA95F4BAC48}" type="presParOf" srcId="{B8C8A55F-7005-4843-8E64-D9FED88236E2}" destId="{0D0505F4-8C70-45E7-B42A-37DE7D229A55}" srcOrd="9" destOrd="0" presId="urn:microsoft.com/office/officeart/2005/8/layout/vProcess5"/>
    <dgm:cxn modelId="{46345998-7442-47F3-8C1C-86213F61055F}" type="presParOf" srcId="{B8C8A55F-7005-4843-8E64-D9FED88236E2}" destId="{74438E4A-C3E1-4835-A2E1-6D7C9B9E3E59}" srcOrd="10" destOrd="0" presId="urn:microsoft.com/office/officeart/2005/8/layout/vProcess5"/>
    <dgm:cxn modelId="{C2D2AF9B-5F36-4F27-A301-73C8B8BCCF93}" type="presParOf" srcId="{B8C8A55F-7005-4843-8E64-D9FED88236E2}" destId="{E823CD52-16B5-4082-B3D0-6B7C615DFB0D}" srcOrd="11" destOrd="0" presId="urn:microsoft.com/office/officeart/2005/8/layout/vProcess5"/>
    <dgm:cxn modelId="{07333961-4C94-4200-8B2E-B3E841DBB821}" type="presParOf" srcId="{B8C8A55F-7005-4843-8E64-D9FED88236E2}" destId="{191283AC-E6AD-45D4-A537-56DFBCFCA0DE}" srcOrd="12" destOrd="0" presId="urn:microsoft.com/office/officeart/2005/8/layout/vProcess5"/>
    <dgm:cxn modelId="{9729716E-7D79-4EA9-A761-C7992C804C68}" type="presParOf" srcId="{B8C8A55F-7005-4843-8E64-D9FED88236E2}" destId="{45117CFA-225A-47D0-B555-6C8B60250571}" srcOrd="13" destOrd="0" presId="urn:microsoft.com/office/officeart/2005/8/layout/vProcess5"/>
    <dgm:cxn modelId="{92790EDA-CAD5-4438-9B94-73CA3D3635AC}" type="presParOf" srcId="{B8C8A55F-7005-4843-8E64-D9FED88236E2}" destId="{15790CDF-F687-4C90-AB4E-090CC896425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8D13635-12DA-4DA1-B8D9-686CAFC3C7D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5472C6A-9833-47B5-B926-B6FDFA58F7EA}">
      <dgm:prSet/>
      <dgm:spPr/>
      <dgm:t>
        <a:bodyPr/>
        <a:lstStyle/>
        <a:p>
          <a:pPr>
            <a:defRPr cap="all"/>
          </a:pPr>
          <a:r>
            <a:rPr lang="en-US" b="1"/>
            <a:t>TIPO III</a:t>
          </a:r>
          <a:endParaRPr lang="en-US"/>
        </a:p>
      </dgm:t>
    </dgm:pt>
    <dgm:pt modelId="{70FC9C50-A1E3-4865-A46D-7BA7AAC69B66}" type="parTrans" cxnId="{65F5E5DA-B498-4EDD-9E02-ED68240247BA}">
      <dgm:prSet/>
      <dgm:spPr/>
      <dgm:t>
        <a:bodyPr/>
        <a:lstStyle/>
        <a:p>
          <a:endParaRPr lang="en-US"/>
        </a:p>
      </dgm:t>
    </dgm:pt>
    <dgm:pt modelId="{EA35A38D-AB4D-40E5-AEB0-E88648EC2A0B}" type="sibTrans" cxnId="{65F5E5DA-B498-4EDD-9E02-ED68240247BA}">
      <dgm:prSet/>
      <dgm:spPr/>
      <dgm:t>
        <a:bodyPr/>
        <a:lstStyle/>
        <a:p>
          <a:endParaRPr lang="en-US"/>
        </a:p>
      </dgm:t>
    </dgm:pt>
    <dgm:pt modelId="{4BBD1852-B876-4D7B-AD4E-BFB59E46A882}">
      <dgm:prSet/>
      <dgm:spPr/>
      <dgm:t>
        <a:bodyPr/>
        <a:lstStyle/>
        <a:p>
          <a:pPr>
            <a:defRPr cap="all"/>
          </a:pPr>
          <a:r>
            <a:rPr lang="en-US" b="1"/>
            <a:t>EL ESTUDIANTE ELIGE LA MATERIA A DESARROLLAR EN PROFUNDIDAD</a:t>
          </a:r>
          <a:endParaRPr lang="en-US"/>
        </a:p>
      </dgm:t>
    </dgm:pt>
    <dgm:pt modelId="{EEB86249-751E-457F-A835-755F904C80A1}" type="parTrans" cxnId="{BDDB191C-7B07-49D7-AC96-2FD9E47850C2}">
      <dgm:prSet/>
      <dgm:spPr/>
      <dgm:t>
        <a:bodyPr/>
        <a:lstStyle/>
        <a:p>
          <a:endParaRPr lang="en-US"/>
        </a:p>
      </dgm:t>
    </dgm:pt>
    <dgm:pt modelId="{57814E4B-DA40-481F-8F59-ACBD64C3EFF6}" type="sibTrans" cxnId="{BDDB191C-7B07-49D7-AC96-2FD9E47850C2}">
      <dgm:prSet/>
      <dgm:spPr/>
      <dgm:t>
        <a:bodyPr/>
        <a:lstStyle/>
        <a:p>
          <a:endParaRPr lang="en-US"/>
        </a:p>
      </dgm:t>
    </dgm:pt>
    <dgm:pt modelId="{636F80F5-8727-4C35-AC67-F48A0653A87F}">
      <dgm:prSet/>
      <dgm:spPr/>
      <dgm:t>
        <a:bodyPr/>
        <a:lstStyle/>
        <a:p>
          <a:pPr>
            <a:defRPr cap="all"/>
          </a:pPr>
          <a:r>
            <a:rPr lang="en-US" b="1"/>
            <a:t>PARA QUE ADQUIERAN UN CONOCIMIENTO AVANZADO Y SU PROCESO DE APRENDIZAJE</a:t>
          </a:r>
          <a:endParaRPr lang="en-US"/>
        </a:p>
      </dgm:t>
    </dgm:pt>
    <dgm:pt modelId="{E9E6B3F3-03FE-4878-BBA8-5E062690CFA5}" type="parTrans" cxnId="{1FC333B0-DEFD-4B47-BDFD-E20A55E16604}">
      <dgm:prSet/>
      <dgm:spPr/>
      <dgm:t>
        <a:bodyPr/>
        <a:lstStyle/>
        <a:p>
          <a:endParaRPr lang="en-US"/>
        </a:p>
      </dgm:t>
    </dgm:pt>
    <dgm:pt modelId="{69CBE884-A7CC-43BB-84E2-85307A49265E}" type="sibTrans" cxnId="{1FC333B0-DEFD-4B47-BDFD-E20A55E16604}">
      <dgm:prSet/>
      <dgm:spPr/>
      <dgm:t>
        <a:bodyPr/>
        <a:lstStyle/>
        <a:p>
          <a:endParaRPr lang="en-US"/>
        </a:p>
      </dgm:t>
    </dgm:pt>
    <dgm:pt modelId="{A36BF374-D491-4A83-A24B-0AC45D878787}">
      <dgm:prSet/>
      <dgm:spPr/>
      <dgm:t>
        <a:bodyPr/>
        <a:lstStyle/>
        <a:p>
          <a:pPr>
            <a:defRPr cap="all"/>
          </a:pPr>
          <a:r>
            <a:rPr lang="en-US" b="1"/>
            <a:t>ASUMEN PAPEL DE INVESTIGADORES REALES Y AUTÉNTICOS</a:t>
          </a:r>
          <a:endParaRPr lang="en-US"/>
        </a:p>
      </dgm:t>
    </dgm:pt>
    <dgm:pt modelId="{4979DF24-6B67-4EF7-B39E-21331DFB3B03}" type="parTrans" cxnId="{4E6D536D-CD2B-4952-A103-C3F03F1698EE}">
      <dgm:prSet/>
      <dgm:spPr/>
      <dgm:t>
        <a:bodyPr/>
        <a:lstStyle/>
        <a:p>
          <a:endParaRPr lang="en-US"/>
        </a:p>
      </dgm:t>
    </dgm:pt>
    <dgm:pt modelId="{E8439F9E-3E85-4E17-8489-4F21503377C8}" type="sibTrans" cxnId="{4E6D536D-CD2B-4952-A103-C3F03F1698EE}">
      <dgm:prSet/>
      <dgm:spPr/>
      <dgm:t>
        <a:bodyPr/>
        <a:lstStyle/>
        <a:p>
          <a:endParaRPr lang="en-US"/>
        </a:p>
      </dgm:t>
    </dgm:pt>
    <dgm:pt modelId="{CC081FE8-3B09-4031-91BA-5D595B12CFCF}" type="pres">
      <dgm:prSet presAssocID="{98D13635-12DA-4DA1-B8D9-686CAFC3C7DC}" presName="root" presStyleCnt="0">
        <dgm:presLayoutVars>
          <dgm:dir/>
          <dgm:resizeHandles val="exact"/>
        </dgm:presLayoutVars>
      </dgm:prSet>
      <dgm:spPr/>
    </dgm:pt>
    <dgm:pt modelId="{9B79A1AB-47C5-4E99-98C9-E459C2F681E9}" type="pres">
      <dgm:prSet presAssocID="{B5472C6A-9833-47B5-B926-B6FDFA58F7EA}" presName="compNode" presStyleCnt="0"/>
      <dgm:spPr/>
    </dgm:pt>
    <dgm:pt modelId="{0A22CBFC-4459-486D-94E7-A82289472F63}" type="pres">
      <dgm:prSet presAssocID="{B5472C6A-9833-47B5-B926-B6FDFA58F7EA}" presName="iconBgRect" presStyleLbl="bgShp" presStyleIdx="0" presStyleCnt="4"/>
      <dgm:spPr/>
    </dgm:pt>
    <dgm:pt modelId="{76D58E4A-E39B-4569-97D7-FC1F1D5FD383}" type="pres">
      <dgm:prSet presAssocID="{B5472C6A-9833-47B5-B926-B6FDFA58F7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c Report Library"/>
        </a:ext>
      </dgm:extLst>
    </dgm:pt>
    <dgm:pt modelId="{5CEAAD3F-FD12-4A71-96ED-ED02BFD1F654}" type="pres">
      <dgm:prSet presAssocID="{B5472C6A-9833-47B5-B926-B6FDFA58F7EA}" presName="spaceRect" presStyleCnt="0"/>
      <dgm:spPr/>
    </dgm:pt>
    <dgm:pt modelId="{BA6AE20E-0246-4442-8077-AED2597A4350}" type="pres">
      <dgm:prSet presAssocID="{B5472C6A-9833-47B5-B926-B6FDFA58F7EA}" presName="textRect" presStyleLbl="revTx" presStyleIdx="0" presStyleCnt="4">
        <dgm:presLayoutVars>
          <dgm:chMax val="1"/>
          <dgm:chPref val="1"/>
        </dgm:presLayoutVars>
      </dgm:prSet>
      <dgm:spPr/>
    </dgm:pt>
    <dgm:pt modelId="{C9047DE2-8ED7-48F8-A19A-58040023B7E2}" type="pres">
      <dgm:prSet presAssocID="{EA35A38D-AB4D-40E5-AEB0-E88648EC2A0B}" presName="sibTrans" presStyleCnt="0"/>
      <dgm:spPr/>
    </dgm:pt>
    <dgm:pt modelId="{8EC43D0D-312C-4644-8FA8-D186751DD7EB}" type="pres">
      <dgm:prSet presAssocID="{4BBD1852-B876-4D7B-AD4E-BFB59E46A882}" presName="compNode" presStyleCnt="0"/>
      <dgm:spPr/>
    </dgm:pt>
    <dgm:pt modelId="{E1F966F4-267F-4D31-AC50-4089E53BD61D}" type="pres">
      <dgm:prSet presAssocID="{4BBD1852-B876-4D7B-AD4E-BFB59E46A882}" presName="iconBgRect" presStyleLbl="bgShp" presStyleIdx="1" presStyleCnt="4"/>
      <dgm:spPr/>
    </dgm:pt>
    <dgm:pt modelId="{E774D1CD-9EA5-4CCA-9B8B-4F194C60C35D}" type="pres">
      <dgm:prSet presAssocID="{4BBD1852-B876-4D7B-AD4E-BFB59E46A8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rder Dash"/>
        </a:ext>
      </dgm:extLst>
    </dgm:pt>
    <dgm:pt modelId="{D02FB60D-5004-4A5D-87AA-BE2C9FE51670}" type="pres">
      <dgm:prSet presAssocID="{4BBD1852-B876-4D7B-AD4E-BFB59E46A882}" presName="spaceRect" presStyleCnt="0"/>
      <dgm:spPr/>
    </dgm:pt>
    <dgm:pt modelId="{4E3EA44A-7809-44BE-ABCF-4868F7D7A499}" type="pres">
      <dgm:prSet presAssocID="{4BBD1852-B876-4D7B-AD4E-BFB59E46A882}" presName="textRect" presStyleLbl="revTx" presStyleIdx="1" presStyleCnt="4">
        <dgm:presLayoutVars>
          <dgm:chMax val="1"/>
          <dgm:chPref val="1"/>
        </dgm:presLayoutVars>
      </dgm:prSet>
      <dgm:spPr/>
    </dgm:pt>
    <dgm:pt modelId="{470F07A6-BB39-4933-A8C2-9B88433F5163}" type="pres">
      <dgm:prSet presAssocID="{57814E4B-DA40-481F-8F59-ACBD64C3EFF6}" presName="sibTrans" presStyleCnt="0"/>
      <dgm:spPr/>
    </dgm:pt>
    <dgm:pt modelId="{ACBA53B2-88B0-4381-BBB3-34E782E820E7}" type="pres">
      <dgm:prSet presAssocID="{636F80F5-8727-4C35-AC67-F48A0653A87F}" presName="compNode" presStyleCnt="0"/>
      <dgm:spPr/>
    </dgm:pt>
    <dgm:pt modelId="{AA1A2824-993B-4342-A46D-5647867DB2F6}" type="pres">
      <dgm:prSet presAssocID="{636F80F5-8727-4C35-AC67-F48A0653A87F}" presName="iconBgRect" presStyleLbl="bgShp" presStyleIdx="2" presStyleCnt="4"/>
      <dgm:spPr/>
    </dgm:pt>
    <dgm:pt modelId="{9CB60C58-CA9F-49E8-9929-077CD14E1DAF}" type="pres">
      <dgm:prSet presAssocID="{636F80F5-8727-4C35-AC67-F48A0653A8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5D733ECA-6C71-490A-B5F7-65BC18CD4F06}" type="pres">
      <dgm:prSet presAssocID="{636F80F5-8727-4C35-AC67-F48A0653A87F}" presName="spaceRect" presStyleCnt="0"/>
      <dgm:spPr/>
    </dgm:pt>
    <dgm:pt modelId="{C327FE28-10CE-4D62-808A-2E8E39B8C790}" type="pres">
      <dgm:prSet presAssocID="{636F80F5-8727-4C35-AC67-F48A0653A87F}" presName="textRect" presStyleLbl="revTx" presStyleIdx="2" presStyleCnt="4">
        <dgm:presLayoutVars>
          <dgm:chMax val="1"/>
          <dgm:chPref val="1"/>
        </dgm:presLayoutVars>
      </dgm:prSet>
      <dgm:spPr/>
    </dgm:pt>
    <dgm:pt modelId="{0C80EE2D-822B-4543-ACD7-994B69DF44F0}" type="pres">
      <dgm:prSet presAssocID="{69CBE884-A7CC-43BB-84E2-85307A49265E}" presName="sibTrans" presStyleCnt="0"/>
      <dgm:spPr/>
    </dgm:pt>
    <dgm:pt modelId="{64F32C8A-2645-4971-8E6A-7755B48BB2D5}" type="pres">
      <dgm:prSet presAssocID="{A36BF374-D491-4A83-A24B-0AC45D878787}" presName="compNode" presStyleCnt="0"/>
      <dgm:spPr/>
    </dgm:pt>
    <dgm:pt modelId="{8DA7C636-3537-4F01-943C-E2D0390BE992}" type="pres">
      <dgm:prSet presAssocID="{A36BF374-D491-4A83-A24B-0AC45D878787}" presName="iconBgRect" presStyleLbl="bgShp" presStyleIdx="3" presStyleCnt="4"/>
      <dgm:spPr/>
    </dgm:pt>
    <dgm:pt modelId="{2B2FEC12-8846-43A6-8ECF-D4066AAB1B77}" type="pres">
      <dgm:prSet presAssocID="{A36BF374-D491-4A83-A24B-0AC45D8787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New"/>
        </a:ext>
      </dgm:extLst>
    </dgm:pt>
    <dgm:pt modelId="{D2537569-8873-4475-9719-64B31A1F78B9}" type="pres">
      <dgm:prSet presAssocID="{A36BF374-D491-4A83-A24B-0AC45D878787}" presName="spaceRect" presStyleCnt="0"/>
      <dgm:spPr/>
    </dgm:pt>
    <dgm:pt modelId="{1150BCEF-3A98-45B7-B8E6-3DBEB1F19CB7}" type="pres">
      <dgm:prSet presAssocID="{A36BF374-D491-4A83-A24B-0AC45D8787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DDB191C-7B07-49D7-AC96-2FD9E47850C2}" srcId="{98D13635-12DA-4DA1-B8D9-686CAFC3C7DC}" destId="{4BBD1852-B876-4D7B-AD4E-BFB59E46A882}" srcOrd="1" destOrd="0" parTransId="{EEB86249-751E-457F-A835-755F904C80A1}" sibTransId="{57814E4B-DA40-481F-8F59-ACBD64C3EFF6}"/>
    <dgm:cxn modelId="{B670626B-6DE2-4B2A-B6A2-E6553E3FBA5C}" type="presOf" srcId="{98D13635-12DA-4DA1-B8D9-686CAFC3C7DC}" destId="{CC081FE8-3B09-4031-91BA-5D595B12CFCF}" srcOrd="0" destOrd="0" presId="urn:microsoft.com/office/officeart/2018/5/layout/IconCircleLabelList"/>
    <dgm:cxn modelId="{4E6D536D-CD2B-4952-A103-C3F03F1698EE}" srcId="{98D13635-12DA-4DA1-B8D9-686CAFC3C7DC}" destId="{A36BF374-D491-4A83-A24B-0AC45D878787}" srcOrd="3" destOrd="0" parTransId="{4979DF24-6B67-4EF7-B39E-21331DFB3B03}" sibTransId="{E8439F9E-3E85-4E17-8489-4F21503377C8}"/>
    <dgm:cxn modelId="{682DD54D-2A5C-4899-ABC9-A5A0AE8CE2BC}" type="presOf" srcId="{4BBD1852-B876-4D7B-AD4E-BFB59E46A882}" destId="{4E3EA44A-7809-44BE-ABCF-4868F7D7A499}" srcOrd="0" destOrd="0" presId="urn:microsoft.com/office/officeart/2018/5/layout/IconCircleLabelList"/>
    <dgm:cxn modelId="{DF11E194-6EFD-4F09-B7BA-1C939F1D10A9}" type="presOf" srcId="{636F80F5-8727-4C35-AC67-F48A0653A87F}" destId="{C327FE28-10CE-4D62-808A-2E8E39B8C790}" srcOrd="0" destOrd="0" presId="urn:microsoft.com/office/officeart/2018/5/layout/IconCircleLabelList"/>
    <dgm:cxn modelId="{1FC333B0-DEFD-4B47-BDFD-E20A55E16604}" srcId="{98D13635-12DA-4DA1-B8D9-686CAFC3C7DC}" destId="{636F80F5-8727-4C35-AC67-F48A0653A87F}" srcOrd="2" destOrd="0" parTransId="{E9E6B3F3-03FE-4878-BBA8-5E062690CFA5}" sibTransId="{69CBE884-A7CC-43BB-84E2-85307A49265E}"/>
    <dgm:cxn modelId="{CDDCBFCC-3CED-4706-92E5-0F50C07E1A7A}" type="presOf" srcId="{A36BF374-D491-4A83-A24B-0AC45D878787}" destId="{1150BCEF-3A98-45B7-B8E6-3DBEB1F19CB7}" srcOrd="0" destOrd="0" presId="urn:microsoft.com/office/officeart/2018/5/layout/IconCircleLabelList"/>
    <dgm:cxn modelId="{65F5E5DA-B498-4EDD-9E02-ED68240247BA}" srcId="{98D13635-12DA-4DA1-B8D9-686CAFC3C7DC}" destId="{B5472C6A-9833-47B5-B926-B6FDFA58F7EA}" srcOrd="0" destOrd="0" parTransId="{70FC9C50-A1E3-4865-A46D-7BA7AAC69B66}" sibTransId="{EA35A38D-AB4D-40E5-AEB0-E88648EC2A0B}"/>
    <dgm:cxn modelId="{6CE851F6-13CA-4AA9-BFDD-4D0704ABCB4F}" type="presOf" srcId="{B5472C6A-9833-47B5-B926-B6FDFA58F7EA}" destId="{BA6AE20E-0246-4442-8077-AED2597A4350}" srcOrd="0" destOrd="0" presId="urn:microsoft.com/office/officeart/2018/5/layout/IconCircleLabelList"/>
    <dgm:cxn modelId="{FE5E22A3-2598-4DF8-B6A9-2E1DD30DA115}" type="presParOf" srcId="{CC081FE8-3B09-4031-91BA-5D595B12CFCF}" destId="{9B79A1AB-47C5-4E99-98C9-E459C2F681E9}" srcOrd="0" destOrd="0" presId="urn:microsoft.com/office/officeart/2018/5/layout/IconCircleLabelList"/>
    <dgm:cxn modelId="{8ACFCCD1-B8DE-4288-822C-497D84A133DA}" type="presParOf" srcId="{9B79A1AB-47C5-4E99-98C9-E459C2F681E9}" destId="{0A22CBFC-4459-486D-94E7-A82289472F63}" srcOrd="0" destOrd="0" presId="urn:microsoft.com/office/officeart/2018/5/layout/IconCircleLabelList"/>
    <dgm:cxn modelId="{D1E33560-407B-4C74-8A7A-BC045EEC9816}" type="presParOf" srcId="{9B79A1AB-47C5-4E99-98C9-E459C2F681E9}" destId="{76D58E4A-E39B-4569-97D7-FC1F1D5FD383}" srcOrd="1" destOrd="0" presId="urn:microsoft.com/office/officeart/2018/5/layout/IconCircleLabelList"/>
    <dgm:cxn modelId="{85FB3A3F-D8CA-4868-87D3-B12D1F517147}" type="presParOf" srcId="{9B79A1AB-47C5-4E99-98C9-E459C2F681E9}" destId="{5CEAAD3F-FD12-4A71-96ED-ED02BFD1F654}" srcOrd="2" destOrd="0" presId="urn:microsoft.com/office/officeart/2018/5/layout/IconCircleLabelList"/>
    <dgm:cxn modelId="{31662418-EC1B-4AD1-A503-D6B4B162FC03}" type="presParOf" srcId="{9B79A1AB-47C5-4E99-98C9-E459C2F681E9}" destId="{BA6AE20E-0246-4442-8077-AED2597A4350}" srcOrd="3" destOrd="0" presId="urn:microsoft.com/office/officeart/2018/5/layout/IconCircleLabelList"/>
    <dgm:cxn modelId="{16D44DD5-764E-42A3-938F-9BB7E2AEABD8}" type="presParOf" srcId="{CC081FE8-3B09-4031-91BA-5D595B12CFCF}" destId="{C9047DE2-8ED7-48F8-A19A-58040023B7E2}" srcOrd="1" destOrd="0" presId="urn:microsoft.com/office/officeart/2018/5/layout/IconCircleLabelList"/>
    <dgm:cxn modelId="{52BE7B34-C3DC-4EBD-BBEB-C10373744FEE}" type="presParOf" srcId="{CC081FE8-3B09-4031-91BA-5D595B12CFCF}" destId="{8EC43D0D-312C-4644-8FA8-D186751DD7EB}" srcOrd="2" destOrd="0" presId="urn:microsoft.com/office/officeart/2018/5/layout/IconCircleLabelList"/>
    <dgm:cxn modelId="{9609C7F3-83A8-4E8B-AF90-37793100D992}" type="presParOf" srcId="{8EC43D0D-312C-4644-8FA8-D186751DD7EB}" destId="{E1F966F4-267F-4D31-AC50-4089E53BD61D}" srcOrd="0" destOrd="0" presId="urn:microsoft.com/office/officeart/2018/5/layout/IconCircleLabelList"/>
    <dgm:cxn modelId="{8404C251-7E80-4F1B-B3FD-FBAFDD286C0E}" type="presParOf" srcId="{8EC43D0D-312C-4644-8FA8-D186751DD7EB}" destId="{E774D1CD-9EA5-4CCA-9B8B-4F194C60C35D}" srcOrd="1" destOrd="0" presId="urn:microsoft.com/office/officeart/2018/5/layout/IconCircleLabelList"/>
    <dgm:cxn modelId="{CA2EA79E-973E-4B1E-80B4-B2F4AED054E2}" type="presParOf" srcId="{8EC43D0D-312C-4644-8FA8-D186751DD7EB}" destId="{D02FB60D-5004-4A5D-87AA-BE2C9FE51670}" srcOrd="2" destOrd="0" presId="urn:microsoft.com/office/officeart/2018/5/layout/IconCircleLabelList"/>
    <dgm:cxn modelId="{45A9301A-38E9-4151-B8AE-7E2C12B3FC34}" type="presParOf" srcId="{8EC43D0D-312C-4644-8FA8-D186751DD7EB}" destId="{4E3EA44A-7809-44BE-ABCF-4868F7D7A499}" srcOrd="3" destOrd="0" presId="urn:microsoft.com/office/officeart/2018/5/layout/IconCircleLabelList"/>
    <dgm:cxn modelId="{23C55E7B-4CA3-4296-80A3-3132A86ACEE8}" type="presParOf" srcId="{CC081FE8-3B09-4031-91BA-5D595B12CFCF}" destId="{470F07A6-BB39-4933-A8C2-9B88433F5163}" srcOrd="3" destOrd="0" presId="urn:microsoft.com/office/officeart/2018/5/layout/IconCircleLabelList"/>
    <dgm:cxn modelId="{2429F7E2-99B5-4B61-9A29-DF06F52E604F}" type="presParOf" srcId="{CC081FE8-3B09-4031-91BA-5D595B12CFCF}" destId="{ACBA53B2-88B0-4381-BBB3-34E782E820E7}" srcOrd="4" destOrd="0" presId="urn:microsoft.com/office/officeart/2018/5/layout/IconCircleLabelList"/>
    <dgm:cxn modelId="{231631CF-9480-4516-832D-399DBA2AA5CF}" type="presParOf" srcId="{ACBA53B2-88B0-4381-BBB3-34E782E820E7}" destId="{AA1A2824-993B-4342-A46D-5647867DB2F6}" srcOrd="0" destOrd="0" presId="urn:microsoft.com/office/officeart/2018/5/layout/IconCircleLabelList"/>
    <dgm:cxn modelId="{7BE6140B-7D32-4942-B711-0A7753AC34F3}" type="presParOf" srcId="{ACBA53B2-88B0-4381-BBB3-34E782E820E7}" destId="{9CB60C58-CA9F-49E8-9929-077CD14E1DAF}" srcOrd="1" destOrd="0" presId="urn:microsoft.com/office/officeart/2018/5/layout/IconCircleLabelList"/>
    <dgm:cxn modelId="{3F7B30E0-312B-478F-9499-7F9312428360}" type="presParOf" srcId="{ACBA53B2-88B0-4381-BBB3-34E782E820E7}" destId="{5D733ECA-6C71-490A-B5F7-65BC18CD4F06}" srcOrd="2" destOrd="0" presId="urn:microsoft.com/office/officeart/2018/5/layout/IconCircleLabelList"/>
    <dgm:cxn modelId="{3E5A4599-7FAA-43D1-97B9-910982445FDC}" type="presParOf" srcId="{ACBA53B2-88B0-4381-BBB3-34E782E820E7}" destId="{C327FE28-10CE-4D62-808A-2E8E39B8C790}" srcOrd="3" destOrd="0" presId="urn:microsoft.com/office/officeart/2018/5/layout/IconCircleLabelList"/>
    <dgm:cxn modelId="{58A31E5B-3B8E-4D92-A0A8-D5CF87565852}" type="presParOf" srcId="{CC081FE8-3B09-4031-91BA-5D595B12CFCF}" destId="{0C80EE2D-822B-4543-ACD7-994B69DF44F0}" srcOrd="5" destOrd="0" presId="urn:microsoft.com/office/officeart/2018/5/layout/IconCircleLabelList"/>
    <dgm:cxn modelId="{777FBCF1-DCDF-46E4-8D97-FB16FC05AA00}" type="presParOf" srcId="{CC081FE8-3B09-4031-91BA-5D595B12CFCF}" destId="{64F32C8A-2645-4971-8E6A-7755B48BB2D5}" srcOrd="6" destOrd="0" presId="urn:microsoft.com/office/officeart/2018/5/layout/IconCircleLabelList"/>
    <dgm:cxn modelId="{C0CEEE41-1194-42BB-9703-AF0D56CDC603}" type="presParOf" srcId="{64F32C8A-2645-4971-8E6A-7755B48BB2D5}" destId="{8DA7C636-3537-4F01-943C-E2D0390BE992}" srcOrd="0" destOrd="0" presId="urn:microsoft.com/office/officeart/2018/5/layout/IconCircleLabelList"/>
    <dgm:cxn modelId="{B88F6847-7A58-4D5B-9264-C27160A5A668}" type="presParOf" srcId="{64F32C8A-2645-4971-8E6A-7755B48BB2D5}" destId="{2B2FEC12-8846-43A6-8ECF-D4066AAB1B77}" srcOrd="1" destOrd="0" presId="urn:microsoft.com/office/officeart/2018/5/layout/IconCircleLabelList"/>
    <dgm:cxn modelId="{568CC81D-BD09-4AAB-9F47-31E1EBB18440}" type="presParOf" srcId="{64F32C8A-2645-4971-8E6A-7755B48BB2D5}" destId="{D2537569-8873-4475-9719-64B31A1F78B9}" srcOrd="2" destOrd="0" presId="urn:microsoft.com/office/officeart/2018/5/layout/IconCircleLabelList"/>
    <dgm:cxn modelId="{21E83C5A-6F08-4AE6-9DF9-6FFDA0B3961D}" type="presParOf" srcId="{64F32C8A-2645-4971-8E6A-7755B48BB2D5}" destId="{1150BCEF-3A98-45B7-B8E6-3DBEB1F19CB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67B5F-59FC-43EA-B538-BC3EBBBD547B}">
      <dsp:nvSpPr>
        <dsp:cNvPr id="0" name=""/>
        <dsp:cNvSpPr/>
      </dsp:nvSpPr>
      <dsp:spPr>
        <a:xfrm>
          <a:off x="843" y="222812"/>
          <a:ext cx="3289857" cy="46057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490" tIns="330200" rIns="256490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DESCUBRIR EL ENRIQUECIMIENTO COMO ESTRATEGIA EDUCATIVA</a:t>
          </a:r>
        </a:p>
      </dsp:txBody>
      <dsp:txXfrm>
        <a:off x="843" y="1973016"/>
        <a:ext cx="3289857" cy="2763479"/>
      </dsp:txXfrm>
    </dsp:sp>
    <dsp:sp modelId="{CEBDBB80-2BDE-4865-B085-32F5F75B6A4B}">
      <dsp:nvSpPr>
        <dsp:cNvPr id="0" name=""/>
        <dsp:cNvSpPr/>
      </dsp:nvSpPr>
      <dsp:spPr>
        <a:xfrm>
          <a:off x="954902" y="683392"/>
          <a:ext cx="1381739" cy="13817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726" tIns="12700" rIns="10772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57253" y="885743"/>
        <a:ext cx="977037" cy="977037"/>
      </dsp:txXfrm>
    </dsp:sp>
    <dsp:sp modelId="{BC78534D-C18A-4E37-A587-6CE2DC27AB75}">
      <dsp:nvSpPr>
        <dsp:cNvPr id="0" name=""/>
        <dsp:cNvSpPr/>
      </dsp:nvSpPr>
      <dsp:spPr>
        <a:xfrm>
          <a:off x="843" y="4828540"/>
          <a:ext cx="328985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5C150-5967-4E5B-B97B-7249F4F0A1BF}">
      <dsp:nvSpPr>
        <dsp:cNvPr id="0" name=""/>
        <dsp:cNvSpPr/>
      </dsp:nvSpPr>
      <dsp:spPr>
        <a:xfrm>
          <a:off x="3619686" y="222812"/>
          <a:ext cx="3289857" cy="46057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490" tIns="330200" rIns="256490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PROFUNDIZAR EN LOS MODELOS DE ENRIQUECIMIENTO DE RENZULLI</a:t>
          </a:r>
        </a:p>
      </dsp:txBody>
      <dsp:txXfrm>
        <a:off x="3619686" y="1973016"/>
        <a:ext cx="3289857" cy="2763479"/>
      </dsp:txXfrm>
    </dsp:sp>
    <dsp:sp modelId="{3CDBEEAF-627D-453A-9DE2-2C96A33CE36C}">
      <dsp:nvSpPr>
        <dsp:cNvPr id="0" name=""/>
        <dsp:cNvSpPr/>
      </dsp:nvSpPr>
      <dsp:spPr>
        <a:xfrm>
          <a:off x="4573744" y="683392"/>
          <a:ext cx="1381739" cy="13817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726" tIns="12700" rIns="10772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76095" y="885743"/>
        <a:ext cx="977037" cy="977037"/>
      </dsp:txXfrm>
    </dsp:sp>
    <dsp:sp modelId="{C005D33B-A030-4DE2-814A-31A8865D6E67}">
      <dsp:nvSpPr>
        <dsp:cNvPr id="0" name=""/>
        <dsp:cNvSpPr/>
      </dsp:nvSpPr>
      <dsp:spPr>
        <a:xfrm>
          <a:off x="3619686" y="4828540"/>
          <a:ext cx="3289857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7823D-FDA7-4CA2-B678-52278AF846F5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 IDENTIFICACIÓN SE HACE CON TEST, NOMINACIONES DE PROFES, EVALUACIÓN DEL POTENCIAL PARA LA CREATIVIDAD Y AUTONOMINACIONES DEL ALUMNADO</a:t>
          </a:r>
        </a:p>
      </dsp:txBody>
      <dsp:txXfrm>
        <a:off x="377190" y="3160"/>
        <a:ext cx="2907506" cy="1744503"/>
      </dsp:txXfrm>
    </dsp:sp>
    <dsp:sp modelId="{45DE5A92-7F90-4032-9B73-1CA34E183319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 EVALÚAN LOS INTERESES Y LOS MODOS PREFERIDOS DE APRENDIZAJE DE LOS ALUMNOS IDENTIFICADOS</a:t>
          </a:r>
        </a:p>
      </dsp:txBody>
      <dsp:txXfrm>
        <a:off x="3575446" y="3160"/>
        <a:ext cx="2907506" cy="1744503"/>
      </dsp:txXfrm>
    </dsp:sp>
    <dsp:sp modelId="{2BF54373-2FEF-40F5-8804-88CA320732C3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 COMPACTA EL CURRÍCULUM POR DOMINIO DE LA ASIGNATURA </a:t>
          </a:r>
        </a:p>
      </dsp:txBody>
      <dsp:txXfrm>
        <a:off x="6773703" y="3160"/>
        <a:ext cx="2907506" cy="1744503"/>
      </dsp:txXfrm>
    </dsp:sp>
    <dsp:sp modelId="{838CF01F-8E9C-4357-BAC6-E4A30C95F137}">
      <dsp:nvSpPr>
        <dsp:cNvPr id="0" name=""/>
        <dsp:cNvSpPr/>
      </dsp:nvSpPr>
      <dsp:spPr>
        <a:xfrm>
          <a:off x="1976318" y="2038415"/>
          <a:ext cx="2907506" cy="1744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 PONE EN PRÁCTICA EL MODELO SEM (OFERTA DE SERVICIOS ESPECIALES) EN EL CENTRO EDUCATIVOY UN AMPLIO ESPECTRO DE ACTIVIDADES.</a:t>
          </a:r>
        </a:p>
      </dsp:txBody>
      <dsp:txXfrm>
        <a:off x="1976318" y="2038415"/>
        <a:ext cx="2907506" cy="1744503"/>
      </dsp:txXfrm>
    </dsp:sp>
    <dsp:sp modelId="{10F7379B-B63C-4847-9EBF-31DD8614FE19}">
      <dsp:nvSpPr>
        <dsp:cNvPr id="0" name=""/>
        <dsp:cNvSpPr/>
      </dsp:nvSpPr>
      <dsp:spPr>
        <a:xfrm>
          <a:off x="5174575" y="2038415"/>
          <a:ext cx="2907506" cy="17445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CONTRATACIÓN DE UN ESPECIALISTA EN ENRIQUECIMIENTO</a:t>
          </a:r>
        </a:p>
      </dsp:txBody>
      <dsp:txXfrm>
        <a:off x="5174575" y="2038415"/>
        <a:ext cx="2907506" cy="17445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1F7996-9871-4F83-A829-68B3F3F4E765}">
      <dsp:nvSpPr>
        <dsp:cNvPr id="0" name=""/>
        <dsp:cNvSpPr/>
      </dsp:nvSpPr>
      <dsp:spPr>
        <a:xfrm>
          <a:off x="774129" y="6873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E2A79-C336-47BB-8FE4-E6A8213A80D9}">
      <dsp:nvSpPr>
        <dsp:cNvPr id="0" name=""/>
        <dsp:cNvSpPr/>
      </dsp:nvSpPr>
      <dsp:spPr>
        <a:xfrm>
          <a:off x="1041679" y="9548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91DDC-585E-4626-AD52-B501F6241F3A}">
      <dsp:nvSpPr>
        <dsp:cNvPr id="0" name=""/>
        <dsp:cNvSpPr/>
      </dsp:nvSpPr>
      <dsp:spPr>
        <a:xfrm>
          <a:off x="372805" y="2333770"/>
          <a:ext cx="2058075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SON EXTRACURRICULARES</a:t>
          </a:r>
        </a:p>
      </dsp:txBody>
      <dsp:txXfrm>
        <a:off x="372805" y="2333770"/>
        <a:ext cx="2058075" cy="765000"/>
      </dsp:txXfrm>
    </dsp:sp>
    <dsp:sp modelId="{CDF956A5-9524-4D28-B384-9FD0929FBC0B}">
      <dsp:nvSpPr>
        <dsp:cNvPr id="0" name=""/>
        <dsp:cNvSpPr/>
      </dsp:nvSpPr>
      <dsp:spPr>
        <a:xfrm>
          <a:off x="3192368" y="6873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4078C-AFC9-463E-BD52-A8A955DCD5C9}">
      <dsp:nvSpPr>
        <dsp:cNvPr id="0" name=""/>
        <dsp:cNvSpPr/>
      </dsp:nvSpPr>
      <dsp:spPr>
        <a:xfrm>
          <a:off x="3459917" y="9548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A1DFE-A44D-4E54-9548-1476DB2443B6}">
      <dsp:nvSpPr>
        <dsp:cNvPr id="0" name=""/>
        <dsp:cNvSpPr/>
      </dsp:nvSpPr>
      <dsp:spPr>
        <a:xfrm>
          <a:off x="2791043" y="2333770"/>
          <a:ext cx="2058075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PROGRAMAS LOCALES, NACIONALES E INTERNACIONALES</a:t>
          </a:r>
        </a:p>
      </dsp:txBody>
      <dsp:txXfrm>
        <a:off x="2791043" y="2333770"/>
        <a:ext cx="2058075" cy="765000"/>
      </dsp:txXfrm>
    </dsp:sp>
    <dsp:sp modelId="{275CFB54-220F-42B3-995D-642485BD6370}">
      <dsp:nvSpPr>
        <dsp:cNvPr id="0" name=""/>
        <dsp:cNvSpPr/>
      </dsp:nvSpPr>
      <dsp:spPr>
        <a:xfrm>
          <a:off x="5610606" y="6873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4C6D6-6E00-43CB-A5A1-27C7C688D6BE}">
      <dsp:nvSpPr>
        <dsp:cNvPr id="0" name=""/>
        <dsp:cNvSpPr/>
      </dsp:nvSpPr>
      <dsp:spPr>
        <a:xfrm>
          <a:off x="5878155" y="9548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FF56F-A10E-41D9-95E9-D8534BA8F2D6}">
      <dsp:nvSpPr>
        <dsp:cNvPr id="0" name=""/>
        <dsp:cNvSpPr/>
      </dsp:nvSpPr>
      <dsp:spPr>
        <a:xfrm>
          <a:off x="5209281" y="2333770"/>
          <a:ext cx="2058075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COMPETICIONES O RETOS "CHALLENGE" EN ÁREAS STEM </a:t>
          </a:r>
        </a:p>
      </dsp:txBody>
      <dsp:txXfrm>
        <a:off x="5209281" y="2333770"/>
        <a:ext cx="2058075" cy="765000"/>
      </dsp:txXfrm>
    </dsp:sp>
    <dsp:sp modelId="{CF3D5299-3445-4DA8-BE23-C697C1116F07}">
      <dsp:nvSpPr>
        <dsp:cNvPr id="0" name=""/>
        <dsp:cNvSpPr/>
      </dsp:nvSpPr>
      <dsp:spPr>
        <a:xfrm>
          <a:off x="8028844" y="6873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13CCE-BE62-4711-AFC3-A0DD110D22E7}">
      <dsp:nvSpPr>
        <dsp:cNvPr id="0" name=""/>
        <dsp:cNvSpPr/>
      </dsp:nvSpPr>
      <dsp:spPr>
        <a:xfrm>
          <a:off x="8296394" y="9548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46DD2-4BD0-43AE-B7DD-9D6D8AFF6C51}">
      <dsp:nvSpPr>
        <dsp:cNvPr id="0" name=""/>
        <dsp:cNvSpPr/>
      </dsp:nvSpPr>
      <dsp:spPr>
        <a:xfrm>
          <a:off x="7627519" y="2333770"/>
          <a:ext cx="2058075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CAMPUS DE VERANO O FIN DE SEMANA BAJO EL MODELO TALENT SEARCH EN UNIVERSIDADES Y CENTROS EDUCATIVOS ESPECIALIZADOS</a:t>
          </a:r>
        </a:p>
      </dsp:txBody>
      <dsp:txXfrm>
        <a:off x="7627519" y="2333770"/>
        <a:ext cx="2058075" cy="76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4326F-F547-49FC-AE4C-DB6EA4989F05}">
      <dsp:nvSpPr>
        <dsp:cNvPr id="0" name=""/>
        <dsp:cNvSpPr/>
      </dsp:nvSpPr>
      <dsp:spPr>
        <a:xfrm>
          <a:off x="539" y="1213818"/>
          <a:ext cx="2186489" cy="2623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77" tIns="0" rIns="21597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AMPLIAR MI MIRADA EN EL DESARROLLO DE TALENTOS </a:t>
          </a:r>
        </a:p>
      </dsp:txBody>
      <dsp:txXfrm>
        <a:off x="539" y="2263333"/>
        <a:ext cx="2186489" cy="1574272"/>
      </dsp:txXfrm>
    </dsp:sp>
    <dsp:sp modelId="{472CD169-A1FA-40AD-A055-AE148E520104}">
      <dsp:nvSpPr>
        <dsp:cNvPr id="0" name=""/>
        <dsp:cNvSpPr/>
      </dsp:nvSpPr>
      <dsp:spPr>
        <a:xfrm>
          <a:off x="539" y="1213818"/>
          <a:ext cx="2186489" cy="104951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77" tIns="165100" rIns="215977" bIns="16510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01</a:t>
          </a:r>
        </a:p>
      </dsp:txBody>
      <dsp:txXfrm>
        <a:off x="539" y="1213818"/>
        <a:ext cx="2186489" cy="1049515"/>
      </dsp:txXfrm>
    </dsp:sp>
    <dsp:sp modelId="{981A85D2-F068-457B-9250-B5583E9BEA5A}">
      <dsp:nvSpPr>
        <dsp:cNvPr id="0" name=""/>
        <dsp:cNvSpPr/>
      </dsp:nvSpPr>
      <dsp:spPr>
        <a:xfrm>
          <a:off x="2361948" y="1213818"/>
          <a:ext cx="2186489" cy="26237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77" tIns="0" rIns="21597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PLAN DE ACCIÓN PRÁCTICO PARA EL ALUMNADO CON AACC</a:t>
          </a:r>
        </a:p>
      </dsp:txBody>
      <dsp:txXfrm>
        <a:off x="2361948" y="2263333"/>
        <a:ext cx="2186489" cy="1574272"/>
      </dsp:txXfrm>
    </dsp:sp>
    <dsp:sp modelId="{84E638C1-32AA-47E1-9AE3-874CEC255DC3}">
      <dsp:nvSpPr>
        <dsp:cNvPr id="0" name=""/>
        <dsp:cNvSpPr/>
      </dsp:nvSpPr>
      <dsp:spPr>
        <a:xfrm>
          <a:off x="2361948" y="1213818"/>
          <a:ext cx="2186489" cy="104951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77" tIns="165100" rIns="215977" bIns="16510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02</a:t>
          </a:r>
        </a:p>
      </dsp:txBody>
      <dsp:txXfrm>
        <a:off x="2361948" y="1213818"/>
        <a:ext cx="2186489" cy="1049515"/>
      </dsp:txXfrm>
    </dsp:sp>
    <dsp:sp modelId="{7DBBBB9D-F9B3-4A34-B190-EAC1E1FFD862}">
      <dsp:nvSpPr>
        <dsp:cNvPr id="0" name=""/>
        <dsp:cNvSpPr/>
      </dsp:nvSpPr>
      <dsp:spPr>
        <a:xfrm>
          <a:off x="4723357" y="1213818"/>
          <a:ext cx="2186489" cy="26237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77" tIns="0" rIns="215977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CONCEPTO DE AACC, IDENTIFICACIÓN (CARACTERÍSTICAS), EVALUACIÓN Y AHORA LLEGA EL ENRIQUECIMIENTO</a:t>
          </a:r>
        </a:p>
      </dsp:txBody>
      <dsp:txXfrm>
        <a:off x="4723357" y="2263333"/>
        <a:ext cx="2186489" cy="1574272"/>
      </dsp:txXfrm>
    </dsp:sp>
    <dsp:sp modelId="{C97CD23F-2A43-459B-A7EC-C268E2712BFD}">
      <dsp:nvSpPr>
        <dsp:cNvPr id="0" name=""/>
        <dsp:cNvSpPr/>
      </dsp:nvSpPr>
      <dsp:spPr>
        <a:xfrm>
          <a:off x="4723357" y="1213818"/>
          <a:ext cx="2186489" cy="1049515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77" tIns="165100" rIns="215977" bIns="16510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03</a:t>
          </a:r>
        </a:p>
      </dsp:txBody>
      <dsp:txXfrm>
        <a:off x="4723357" y="1213818"/>
        <a:ext cx="2186489" cy="1049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7E111-1335-493C-860D-DDDAA55A85B6}">
      <dsp:nvSpPr>
        <dsp:cNvPr id="0" name=""/>
        <dsp:cNvSpPr/>
      </dsp:nvSpPr>
      <dsp:spPr>
        <a:xfrm>
          <a:off x="1816199" y="9303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CC2F0-3481-49C4-ABC1-F3459225D076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13767-8F10-4316-BB3A-973F959C29B1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ES AQUEL CONJUNTO DE ESTRATEGIAS E INTERVENCIONES EDUCATIVAS QUE VAN MÁS ALLÁ DE LO QUE HABITUALMENTE RECOGE EL CURRÍCULUM O LAS PROGRAMACIONES DIDÁCTICAS</a:t>
          </a:r>
        </a:p>
      </dsp:txBody>
      <dsp:txXfrm>
        <a:off x="1114199" y="2973040"/>
        <a:ext cx="3600000" cy="720000"/>
      </dsp:txXfrm>
    </dsp:sp>
    <dsp:sp modelId="{CA4A80F3-20DA-4D8A-882F-A4D097E3E7FE}">
      <dsp:nvSpPr>
        <dsp:cNvPr id="0" name=""/>
        <dsp:cNvSpPr/>
      </dsp:nvSpPr>
      <dsp:spPr>
        <a:xfrm>
          <a:off x="6046199" y="9303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19002-287A-48D7-9F1D-0C8FAEE0596B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F6DC0-7A38-4BDF-A692-A5EE68248112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VEHÍCULO PARA MEJORAR Y AUMENTAR LA CALIDAD DE LOS APRENDIZAJES PARA ORIENTAR AL ALUMNADO HACÍA SU POTENCIAL Y PASIÓN VERDADERA</a:t>
          </a:r>
        </a:p>
      </dsp:txBody>
      <dsp:txXfrm>
        <a:off x="5344199" y="2973040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BEB70-C934-4D2D-9AE0-3270936F1311}">
      <dsp:nvSpPr>
        <dsp:cNvPr id="0" name=""/>
        <dsp:cNvSpPr/>
      </dsp:nvSpPr>
      <dsp:spPr>
        <a:xfrm>
          <a:off x="2946" y="373475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 PLANIFICA PARA ATENDER LAS NECESIDADES EDUCATIVAS ESPECÍFICAS</a:t>
          </a:r>
        </a:p>
      </dsp:txBody>
      <dsp:txXfrm>
        <a:off x="2946" y="373475"/>
        <a:ext cx="2337792" cy="1402675"/>
      </dsp:txXfrm>
    </dsp:sp>
    <dsp:sp modelId="{5146C3D2-F793-4A86-A40A-DE21F3D9724D}">
      <dsp:nvSpPr>
        <dsp:cNvPr id="0" name=""/>
        <dsp:cNvSpPr/>
      </dsp:nvSpPr>
      <dsp:spPr>
        <a:xfrm>
          <a:off x="2574518" y="373475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PROMOVER EL DESARROLLO DE TALENTOS</a:t>
          </a:r>
        </a:p>
      </dsp:txBody>
      <dsp:txXfrm>
        <a:off x="2574518" y="373475"/>
        <a:ext cx="2337792" cy="1402675"/>
      </dsp:txXfrm>
    </dsp:sp>
    <dsp:sp modelId="{2F7BA07B-7C9F-47EF-A520-4B125EA070ED}">
      <dsp:nvSpPr>
        <dsp:cNvPr id="0" name=""/>
        <dsp:cNvSpPr/>
      </dsp:nvSpPr>
      <dsp:spPr>
        <a:xfrm>
          <a:off x="5146089" y="373475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FAVORECE LA ADQUISICIÓN DE COMPETENCIAS CLAVES PARA MEJORAR EL RENDIMIENTO </a:t>
          </a:r>
        </a:p>
      </dsp:txBody>
      <dsp:txXfrm>
        <a:off x="5146089" y="373475"/>
        <a:ext cx="2337792" cy="1402675"/>
      </dsp:txXfrm>
    </dsp:sp>
    <dsp:sp modelId="{C3F61387-2642-40FD-9604-9636A9CBC548}">
      <dsp:nvSpPr>
        <dsp:cNvPr id="0" name=""/>
        <dsp:cNvSpPr/>
      </dsp:nvSpPr>
      <dsp:spPr>
        <a:xfrm>
          <a:off x="7717661" y="373475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ESTA DISEÑADO PARA AMPLIAR Y EXTENDER LA EXPERIENCIA DE APRENDER</a:t>
          </a:r>
        </a:p>
      </dsp:txBody>
      <dsp:txXfrm>
        <a:off x="7717661" y="373475"/>
        <a:ext cx="2337792" cy="1402675"/>
      </dsp:txXfrm>
    </dsp:sp>
    <dsp:sp modelId="{703CFF9B-9402-4E9D-87DA-4C2D7AF776C0}">
      <dsp:nvSpPr>
        <dsp:cNvPr id="0" name=""/>
        <dsp:cNvSpPr/>
      </dsp:nvSpPr>
      <dsp:spPr>
        <a:xfrm>
          <a:off x="1288732" y="2009929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AUMENTA EL COMPROMISO CON LA TAREA</a:t>
          </a:r>
        </a:p>
      </dsp:txBody>
      <dsp:txXfrm>
        <a:off x="1288732" y="2009929"/>
        <a:ext cx="2337792" cy="1402675"/>
      </dsp:txXfrm>
    </dsp:sp>
    <dsp:sp modelId="{91FE5682-F247-4CBF-BF0B-AAA6E0916F0D}">
      <dsp:nvSpPr>
        <dsp:cNvPr id="0" name=""/>
        <dsp:cNvSpPr/>
      </dsp:nvSpPr>
      <dsp:spPr>
        <a:xfrm>
          <a:off x="3860303" y="2009929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ES CONTINUO Y CONSISTENTE</a:t>
          </a:r>
        </a:p>
      </dsp:txBody>
      <dsp:txXfrm>
        <a:off x="3860303" y="2009929"/>
        <a:ext cx="2337792" cy="1402675"/>
      </dsp:txXfrm>
    </dsp:sp>
    <dsp:sp modelId="{D21B35ED-EA9A-4E86-97FD-FCA77E422422}">
      <dsp:nvSpPr>
        <dsp:cNvPr id="0" name=""/>
        <dsp:cNvSpPr/>
      </dsp:nvSpPr>
      <dsp:spPr>
        <a:xfrm>
          <a:off x="6431875" y="2009929"/>
          <a:ext cx="2337792" cy="1402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SUS BENEFICIOS SON MEJORA DEL AUTOCONCEPTO Y SE RELACIONAN CON SUS IGUALES</a:t>
          </a:r>
        </a:p>
      </dsp:txBody>
      <dsp:txXfrm>
        <a:off x="6431875" y="2009929"/>
        <a:ext cx="2337792" cy="1402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FAF98-EB81-4A81-B3D6-8C1AEF928F68}">
      <dsp:nvSpPr>
        <dsp:cNvPr id="0" name=""/>
        <dsp:cNvSpPr/>
      </dsp:nvSpPr>
      <dsp:spPr>
        <a:xfrm>
          <a:off x="489253" y="804072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6EA4C-29AA-421A-88C4-F6DABEAA61FD}">
      <dsp:nvSpPr>
        <dsp:cNvPr id="0" name=""/>
        <dsp:cNvSpPr/>
      </dsp:nvSpPr>
      <dsp:spPr>
        <a:xfrm>
          <a:off x="4405" y="1924155"/>
          <a:ext cx="1763085" cy="1057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PARA RENZULLI ES UNA VERDADERA FILOSOFÍA DEL PROCESO ENSEÑANZA - APRENDIZAJE</a:t>
          </a:r>
        </a:p>
      </dsp:txBody>
      <dsp:txXfrm>
        <a:off x="4405" y="1924155"/>
        <a:ext cx="1763085" cy="1057851"/>
      </dsp:txXfrm>
    </dsp:sp>
    <dsp:sp modelId="{E3341383-E948-4297-9DB9-91B926500975}">
      <dsp:nvSpPr>
        <dsp:cNvPr id="0" name=""/>
        <dsp:cNvSpPr/>
      </dsp:nvSpPr>
      <dsp:spPr>
        <a:xfrm>
          <a:off x="2560879" y="804072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E23C1-344A-472D-8D85-FDAFC3125EF6}">
      <dsp:nvSpPr>
        <dsp:cNvPr id="0" name=""/>
        <dsp:cNvSpPr/>
      </dsp:nvSpPr>
      <dsp:spPr>
        <a:xfrm>
          <a:off x="2076031" y="1924155"/>
          <a:ext cx="1763085" cy="1057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PROPORCIONA A LOS CENTROS EDUCATIVOS UN PLAN DE ACCIÓN PRÁCTICO COMO "LABORATORIOS DEL DESARROLLO DE TALENTOS"</a:t>
          </a:r>
        </a:p>
      </dsp:txBody>
      <dsp:txXfrm>
        <a:off x="2076031" y="1924155"/>
        <a:ext cx="1763085" cy="1057851"/>
      </dsp:txXfrm>
    </dsp:sp>
    <dsp:sp modelId="{5BF98248-C3F9-489B-954C-B3F353A49F8B}">
      <dsp:nvSpPr>
        <dsp:cNvPr id="0" name=""/>
        <dsp:cNvSpPr/>
      </dsp:nvSpPr>
      <dsp:spPr>
        <a:xfrm>
          <a:off x="4632505" y="804072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89211-C22C-4788-96BD-478F70FB593D}">
      <dsp:nvSpPr>
        <dsp:cNvPr id="0" name=""/>
        <dsp:cNvSpPr/>
      </dsp:nvSpPr>
      <dsp:spPr>
        <a:xfrm>
          <a:off x="4147657" y="1924155"/>
          <a:ext cx="1763085" cy="1057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ES UN MODELO RELACIONAL TRIDIMENSIONAL (INTERACCIÓN ALUMNADO, PROFESORADO Y CURRÍCULUM)</a:t>
          </a:r>
        </a:p>
      </dsp:txBody>
      <dsp:txXfrm>
        <a:off x="4147657" y="1924155"/>
        <a:ext cx="1763085" cy="1057851"/>
      </dsp:txXfrm>
    </dsp:sp>
    <dsp:sp modelId="{0CC6CCAB-306B-4AD1-86D6-B697F1DE7839}">
      <dsp:nvSpPr>
        <dsp:cNvPr id="0" name=""/>
        <dsp:cNvSpPr/>
      </dsp:nvSpPr>
      <dsp:spPr>
        <a:xfrm>
          <a:off x="6704131" y="804072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25385-CE92-45DF-A61B-30E64AE493C5}">
      <dsp:nvSpPr>
        <dsp:cNvPr id="0" name=""/>
        <dsp:cNvSpPr/>
      </dsp:nvSpPr>
      <dsp:spPr>
        <a:xfrm>
          <a:off x="6219283" y="1924155"/>
          <a:ext cx="1763085" cy="1057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LOS SERVICIOS, LA ESTRUCTURA DEL CENTRO EDUCATIVO Y LOS RRHH Y TÉCNICOS SON CLAVES</a:t>
          </a:r>
        </a:p>
      </dsp:txBody>
      <dsp:txXfrm>
        <a:off x="6219283" y="1924155"/>
        <a:ext cx="1763085" cy="1057851"/>
      </dsp:txXfrm>
    </dsp:sp>
    <dsp:sp modelId="{72145C9C-DE3D-4623-BF72-7F378FFD5E72}">
      <dsp:nvSpPr>
        <dsp:cNvPr id="0" name=""/>
        <dsp:cNvSpPr/>
      </dsp:nvSpPr>
      <dsp:spPr>
        <a:xfrm>
          <a:off x="8775757" y="804072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FC960-ACFC-4F71-B291-56DDD78B01E7}">
      <dsp:nvSpPr>
        <dsp:cNvPr id="0" name=""/>
        <dsp:cNvSpPr/>
      </dsp:nvSpPr>
      <dsp:spPr>
        <a:xfrm>
          <a:off x="8290908" y="1924155"/>
          <a:ext cx="1763085" cy="1057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REQUIERE UNA PLANIFICACIÓN Y COORDINACIÓN EXHAUSTIVAS</a:t>
          </a:r>
        </a:p>
      </dsp:txBody>
      <dsp:txXfrm>
        <a:off x="8290908" y="1924155"/>
        <a:ext cx="1763085" cy="10578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59C58-D2BF-4191-83B2-43576FA36CCF}">
      <dsp:nvSpPr>
        <dsp:cNvPr id="0" name=""/>
        <dsp:cNvSpPr/>
      </dsp:nvSpPr>
      <dsp:spPr>
        <a:xfrm>
          <a:off x="774129" y="6873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2AE22-D8DF-4E06-90DF-336B65245708}">
      <dsp:nvSpPr>
        <dsp:cNvPr id="0" name=""/>
        <dsp:cNvSpPr/>
      </dsp:nvSpPr>
      <dsp:spPr>
        <a:xfrm>
          <a:off x="1041679" y="9548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FE720-87EC-44C5-BCEA-256FD44541DF}">
      <dsp:nvSpPr>
        <dsp:cNvPr id="0" name=""/>
        <dsp:cNvSpPr/>
      </dsp:nvSpPr>
      <dsp:spPr>
        <a:xfrm>
          <a:off x="372805" y="2333770"/>
          <a:ext cx="2058075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FOMENTAR LA PRODUCTIVIDAD CREATIVA DEL ALUMNADO CON AACC</a:t>
          </a:r>
        </a:p>
      </dsp:txBody>
      <dsp:txXfrm>
        <a:off x="372805" y="2333770"/>
        <a:ext cx="2058075" cy="765000"/>
      </dsp:txXfrm>
    </dsp:sp>
    <dsp:sp modelId="{17852165-78B1-4F4E-9D06-CB44B33521C0}">
      <dsp:nvSpPr>
        <dsp:cNvPr id="0" name=""/>
        <dsp:cNvSpPr/>
      </dsp:nvSpPr>
      <dsp:spPr>
        <a:xfrm>
          <a:off x="3192368" y="6873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E382F-7D26-4FD0-ADF2-FBEAECCF53CF}">
      <dsp:nvSpPr>
        <dsp:cNvPr id="0" name=""/>
        <dsp:cNvSpPr/>
      </dsp:nvSpPr>
      <dsp:spPr>
        <a:xfrm>
          <a:off x="3459917" y="9548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29DE4-B007-4FAC-A2F8-5F5C5027E0C6}">
      <dsp:nvSpPr>
        <dsp:cNvPr id="0" name=""/>
        <dsp:cNvSpPr/>
      </dsp:nvSpPr>
      <dsp:spPr>
        <a:xfrm>
          <a:off x="2791043" y="2333770"/>
          <a:ext cx="2058075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FORMACIÓN EN LA APLICACIÓN DE CONTENIDOS AVANZADOS</a:t>
          </a:r>
        </a:p>
      </dsp:txBody>
      <dsp:txXfrm>
        <a:off x="2791043" y="2333770"/>
        <a:ext cx="2058075" cy="765000"/>
      </dsp:txXfrm>
    </dsp:sp>
    <dsp:sp modelId="{378F4BF9-4FA5-42B7-8665-8DC8DE33C692}">
      <dsp:nvSpPr>
        <dsp:cNvPr id="0" name=""/>
        <dsp:cNvSpPr/>
      </dsp:nvSpPr>
      <dsp:spPr>
        <a:xfrm>
          <a:off x="5610606" y="6873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B29D8-72FC-46CE-9927-964D0CAB2B5D}">
      <dsp:nvSpPr>
        <dsp:cNvPr id="0" name=""/>
        <dsp:cNvSpPr/>
      </dsp:nvSpPr>
      <dsp:spPr>
        <a:xfrm>
          <a:off x="5878155" y="9548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1D882-918D-4031-8764-2BA2110B4F52}">
      <dsp:nvSpPr>
        <dsp:cNvPr id="0" name=""/>
        <dsp:cNvSpPr/>
      </dsp:nvSpPr>
      <dsp:spPr>
        <a:xfrm>
          <a:off x="5209281" y="2333770"/>
          <a:ext cx="2058075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ADQUISICIÓN DE HABILIDADES DE PROCESAMIENTO</a:t>
          </a:r>
        </a:p>
      </dsp:txBody>
      <dsp:txXfrm>
        <a:off x="5209281" y="2333770"/>
        <a:ext cx="2058075" cy="765000"/>
      </dsp:txXfrm>
    </dsp:sp>
    <dsp:sp modelId="{78F275AB-716C-4726-BED7-16E7123CBC3E}">
      <dsp:nvSpPr>
        <dsp:cNvPr id="0" name=""/>
        <dsp:cNvSpPr/>
      </dsp:nvSpPr>
      <dsp:spPr>
        <a:xfrm>
          <a:off x="8028844" y="6873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67E42-834B-43B5-9FC5-8A7936678EF3}">
      <dsp:nvSpPr>
        <dsp:cNvPr id="0" name=""/>
        <dsp:cNvSpPr/>
      </dsp:nvSpPr>
      <dsp:spPr>
        <a:xfrm>
          <a:off x="8296394" y="9548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7B25D-741E-42AF-A694-902775A4568B}">
      <dsp:nvSpPr>
        <dsp:cNvPr id="0" name=""/>
        <dsp:cNvSpPr/>
      </dsp:nvSpPr>
      <dsp:spPr>
        <a:xfrm>
          <a:off x="7627519" y="2333770"/>
          <a:ext cx="2058075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APRENDIZAJE DE UNA METODOLOGÍA AUTÉNTICA Y REAL EN ÁREAS SELECCIONADAS POR LOS ALUMNOS</a:t>
          </a:r>
        </a:p>
      </dsp:txBody>
      <dsp:txXfrm>
        <a:off x="7627519" y="2333770"/>
        <a:ext cx="2058075" cy="765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E4AAC-DA55-4072-97E2-922465CC21F8}">
      <dsp:nvSpPr>
        <dsp:cNvPr id="0" name=""/>
        <dsp:cNvSpPr/>
      </dsp:nvSpPr>
      <dsp:spPr>
        <a:xfrm>
          <a:off x="616949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94CAF-5E00-4CAF-901E-5C6ADF1FF57C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9EB0F-867E-4086-BFD8-9FE50F5D50E7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TIPO I</a:t>
          </a:r>
          <a:endParaRPr lang="en-US" sz="1200" kern="1200"/>
        </a:p>
      </dsp:txBody>
      <dsp:txXfrm>
        <a:off x="35606" y="2725540"/>
        <a:ext cx="2981250" cy="720000"/>
      </dsp:txXfrm>
    </dsp:sp>
    <dsp:sp modelId="{48B2C2B7-DBC7-443B-878B-F3FCB20DA13E}">
      <dsp:nvSpPr>
        <dsp:cNvPr id="0" name=""/>
        <dsp:cNvSpPr/>
      </dsp:nvSpPr>
      <dsp:spPr>
        <a:xfrm>
          <a:off x="4119918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E5D26-1D80-40AC-BFAE-FA09F5EF2D32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E7619-B1B7-44C8-BFFF-79923B4FDDDD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ESTA DISEÑADO PARA EXPONER A LOS ESTUDIANTES A UNA AMPLIA VARIEDAD DE DISCIPLINAS</a:t>
          </a:r>
        </a:p>
      </dsp:txBody>
      <dsp:txXfrm>
        <a:off x="3538574" y="2725540"/>
        <a:ext cx="2981250" cy="720000"/>
      </dsp:txXfrm>
    </dsp:sp>
    <dsp:sp modelId="{4F008831-7647-43FC-8F3C-3094071E9179}">
      <dsp:nvSpPr>
        <dsp:cNvPr id="0" name=""/>
        <dsp:cNvSpPr/>
      </dsp:nvSpPr>
      <dsp:spPr>
        <a:xfrm>
          <a:off x="7622887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EDC8E-649D-4FF8-8AB9-61E3DF540223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3E720-E9A1-4D88-853B-D905DC316740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EXISTE UN EQUIPO DE ENRIQUECIMIENTO FORMADO POR MAESTROS, PADRES Y ESTUDIANTES QUE ORGANIZA Y PLANIFICA LAS EXPERIENCIAS</a:t>
          </a:r>
        </a:p>
      </dsp:txBody>
      <dsp:txXfrm>
        <a:off x="7041543" y="2725540"/>
        <a:ext cx="2981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10B0B-3F9D-4092-AE7A-641AD4161933}">
      <dsp:nvSpPr>
        <dsp:cNvPr id="0" name=""/>
        <dsp:cNvSpPr/>
      </dsp:nvSpPr>
      <dsp:spPr>
        <a:xfrm>
          <a:off x="0" y="0"/>
          <a:ext cx="7744967" cy="6814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TIPO II</a:t>
          </a:r>
          <a:endParaRPr lang="en-US" sz="1300" kern="1200"/>
        </a:p>
      </dsp:txBody>
      <dsp:txXfrm>
        <a:off x="19960" y="19960"/>
        <a:ext cx="6929848" cy="641574"/>
      </dsp:txXfrm>
    </dsp:sp>
    <dsp:sp modelId="{5025327B-C35B-4EB3-A6C7-5AF0C66912AB}">
      <dsp:nvSpPr>
        <dsp:cNvPr id="0" name=""/>
        <dsp:cNvSpPr/>
      </dsp:nvSpPr>
      <dsp:spPr>
        <a:xfrm>
          <a:off x="578358" y="776146"/>
          <a:ext cx="7744967" cy="6814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SON MATERIALES Y MÉTODOS DISEÑADOS PARA PROMOVER EL DESARROLLO DE DESTREZAS DE PENSAMIENTO Y HABILIDADES EMOCIONALES</a:t>
          </a:r>
          <a:endParaRPr lang="en-US" sz="1300" kern="1200"/>
        </a:p>
      </dsp:txBody>
      <dsp:txXfrm>
        <a:off x="598318" y="796106"/>
        <a:ext cx="6683718" cy="641574"/>
      </dsp:txXfrm>
    </dsp:sp>
    <dsp:sp modelId="{D935472A-A7CB-4D42-80B6-F6A35C319823}">
      <dsp:nvSpPr>
        <dsp:cNvPr id="0" name=""/>
        <dsp:cNvSpPr/>
      </dsp:nvSpPr>
      <dsp:spPr>
        <a:xfrm>
          <a:off x="1156716" y="1552292"/>
          <a:ext cx="7744967" cy="6814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ENTRENAMIENTO GRUPAL</a:t>
          </a:r>
          <a:endParaRPr lang="en-US" sz="1300" kern="1200"/>
        </a:p>
      </dsp:txBody>
      <dsp:txXfrm>
        <a:off x="1176676" y="1572252"/>
        <a:ext cx="6683718" cy="641574"/>
      </dsp:txXfrm>
    </dsp:sp>
    <dsp:sp modelId="{22F3AEA0-0AF9-4374-B21A-92F5E93813FF}">
      <dsp:nvSpPr>
        <dsp:cNvPr id="0" name=""/>
        <dsp:cNvSpPr/>
      </dsp:nvSpPr>
      <dsp:spPr>
        <a:xfrm>
          <a:off x="1735073" y="2328439"/>
          <a:ext cx="7744967" cy="6814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EN EL AULA Y FUERA DEL AULA</a:t>
          </a:r>
          <a:endParaRPr lang="en-US" sz="1300" kern="1200"/>
        </a:p>
      </dsp:txBody>
      <dsp:txXfrm>
        <a:off x="1755033" y="2348399"/>
        <a:ext cx="6683718" cy="641574"/>
      </dsp:txXfrm>
    </dsp:sp>
    <dsp:sp modelId="{497C6157-34C4-4588-AEA5-DA97CAC92E97}">
      <dsp:nvSpPr>
        <dsp:cNvPr id="0" name=""/>
        <dsp:cNvSpPr/>
      </dsp:nvSpPr>
      <dsp:spPr>
        <a:xfrm>
          <a:off x="2313432" y="3104585"/>
          <a:ext cx="7744967" cy="6814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ES UNA MEZCLA DE CÓMO GESTIONAR LOS PROCESOS COGNITIVOS, LA TRANSMISIÓN DE LOS CONOCIMIENTOS Y LAS RELACIONES HUMANAS INCLUYENDO SUS PROPIOS SENTIMIENTOS</a:t>
          </a:r>
          <a:endParaRPr lang="en-US" sz="1300" kern="1200"/>
        </a:p>
      </dsp:txBody>
      <dsp:txXfrm>
        <a:off x="2333392" y="3124545"/>
        <a:ext cx="6683718" cy="641574"/>
      </dsp:txXfrm>
    </dsp:sp>
    <dsp:sp modelId="{06570E21-8891-46EC-A04E-276A285949CB}">
      <dsp:nvSpPr>
        <dsp:cNvPr id="0" name=""/>
        <dsp:cNvSpPr/>
      </dsp:nvSpPr>
      <dsp:spPr>
        <a:xfrm>
          <a:off x="7301996" y="497869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401664" y="497869"/>
        <a:ext cx="243635" cy="333336"/>
      </dsp:txXfrm>
    </dsp:sp>
    <dsp:sp modelId="{ED55D5C0-1C21-46AB-A0AE-D7AF4A5788E6}">
      <dsp:nvSpPr>
        <dsp:cNvPr id="0" name=""/>
        <dsp:cNvSpPr/>
      </dsp:nvSpPr>
      <dsp:spPr>
        <a:xfrm>
          <a:off x="7880354" y="1274015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980022" y="1274015"/>
        <a:ext cx="243635" cy="333336"/>
      </dsp:txXfrm>
    </dsp:sp>
    <dsp:sp modelId="{86AA4732-FCAD-4577-966A-381D2EBC2C1E}">
      <dsp:nvSpPr>
        <dsp:cNvPr id="0" name=""/>
        <dsp:cNvSpPr/>
      </dsp:nvSpPr>
      <dsp:spPr>
        <a:xfrm>
          <a:off x="8458712" y="2038804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558380" y="2038804"/>
        <a:ext cx="243635" cy="333336"/>
      </dsp:txXfrm>
    </dsp:sp>
    <dsp:sp modelId="{0D0505F4-8C70-45E7-B42A-37DE7D229A55}">
      <dsp:nvSpPr>
        <dsp:cNvPr id="0" name=""/>
        <dsp:cNvSpPr/>
      </dsp:nvSpPr>
      <dsp:spPr>
        <a:xfrm>
          <a:off x="9037070" y="2822522"/>
          <a:ext cx="442971" cy="44297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136738" y="2822522"/>
        <a:ext cx="243635" cy="33333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2CBFC-4459-486D-94E7-A82289472F63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58E4A-E39B-4569-97D7-FC1F1D5FD383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AE20E-0246-4442-8077-AED2597A4350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TIPO III</a:t>
          </a:r>
          <a:endParaRPr lang="en-US" sz="1200" kern="1200"/>
        </a:p>
      </dsp:txBody>
      <dsp:txXfrm>
        <a:off x="372805" y="2356270"/>
        <a:ext cx="2058075" cy="720000"/>
      </dsp:txXfrm>
    </dsp:sp>
    <dsp:sp modelId="{E1F966F4-267F-4D31-AC50-4089E53BD61D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4D1CD-9EA5-4CCA-9B8B-4F194C60C35D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EA44A-7809-44BE-ABCF-4868F7D7A499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EL ESTUDIANTE ELIGE LA MATERIA A DESARROLLAR EN PROFUNDIDAD</a:t>
          </a:r>
          <a:endParaRPr lang="en-US" sz="1200" kern="1200"/>
        </a:p>
      </dsp:txBody>
      <dsp:txXfrm>
        <a:off x="2791043" y="2356270"/>
        <a:ext cx="2058075" cy="720000"/>
      </dsp:txXfrm>
    </dsp:sp>
    <dsp:sp modelId="{AA1A2824-993B-4342-A46D-5647867DB2F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60C58-CA9F-49E8-9929-077CD14E1DAF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7FE28-10CE-4D62-808A-2E8E39B8C790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PARA QUE ADQUIERAN UN CONOCIMIENTO AVANZADO Y SU PROCESO DE APRENDIZAJE</a:t>
          </a:r>
          <a:endParaRPr lang="en-US" sz="1200" kern="1200"/>
        </a:p>
      </dsp:txBody>
      <dsp:txXfrm>
        <a:off x="5209281" y="2356270"/>
        <a:ext cx="2058075" cy="720000"/>
      </dsp:txXfrm>
    </dsp:sp>
    <dsp:sp modelId="{8DA7C636-3537-4F01-943C-E2D0390BE99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FEC12-8846-43A6-8ECF-D4066AAB1B77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0BCEF-3A98-45B7-B8E6-3DBEB1F19CB7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/>
            <a:t>ASUMEN PAPEL DE INVESTIGADORES REALES Y AUTÉNTICOS</a:t>
          </a:r>
          <a:endParaRPr lang="en-US" sz="1200" kern="1200"/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8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5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0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4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3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4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7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4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6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7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0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25970FA3-61F1-4892-AEF7-375CB4CF1E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37247" r="-2" b="65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TEMA 6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PROGRAMAS DE ENRIQUECIMIENTO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4">
            <a:extLst>
              <a:ext uri="{FF2B5EF4-FFF2-40B4-BE49-F238E27FC236}">
                <a16:creationId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86D38B61-DD08-4E25-BF17-D118E6ADE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6" y="529098"/>
            <a:ext cx="1590675" cy="342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6AD029E-420F-4407-AB99-5D427CD38464}"/>
              </a:ext>
            </a:extLst>
          </p:cNvPr>
          <p:cNvSpPr txBox="1"/>
          <p:nvPr/>
        </p:nvSpPr>
        <p:spPr>
          <a:xfrm>
            <a:off x="375138" y="6213230"/>
            <a:ext cx="28135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José María Jiménez López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60DDE-029E-46BA-A603-59EC5889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MODELO TRIÁDICO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5CC320-0748-4F54-96D5-C4C1FA64B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48536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52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A95AB-0266-4C1B-AF0B-5BEAE495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sz="4300"/>
              <a:t>MODELO TRIÁDICO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2E91-A641-4814-88F5-3FB2FBFC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COMO PROFESORADO... ¿QUÉ DEBEMOS TENER EN CUENTA PARA EL ELGIR EL MEJOR DISEÑO DEL PE?</a:t>
            </a:r>
          </a:p>
          <a:p>
            <a:endParaRPr lang="en-US" dirty="0"/>
          </a:p>
          <a:p>
            <a:r>
              <a:rPr lang="en-US" dirty="0"/>
              <a:t>EL POTENCIOAL DEL ALUMNADO</a:t>
            </a:r>
          </a:p>
          <a:p>
            <a:r>
              <a:rPr lang="en-US" dirty="0"/>
              <a:t>LAS NECESIDADES DEL ALUMNADO</a:t>
            </a:r>
          </a:p>
          <a:p>
            <a:r>
              <a:rPr lang="en-US" dirty="0"/>
              <a:t>LOS RECURSOS DEL CENTRO</a:t>
            </a:r>
          </a:p>
          <a:p>
            <a:r>
              <a:rPr lang="en-US" dirty="0"/>
              <a:t>UN ENFOQUE INNOVADOR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675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55C5-EF2D-4371-971A-31A12801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MODELO TRIÁDICO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074A1-D9AF-4715-81B6-E54E1F547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LOS TRES COMPONENTES PARA QUE EL PE SEA UN ÉXITO SON...</a:t>
            </a:r>
          </a:p>
          <a:p>
            <a:endParaRPr lang="en-US" dirty="0"/>
          </a:p>
          <a:p>
            <a:r>
              <a:rPr lang="en-US" dirty="0"/>
              <a:t>ALINEACIÓN CON LOS INTERESES DE TODOS LOS ACTORES</a:t>
            </a:r>
          </a:p>
          <a:p>
            <a:r>
              <a:rPr lang="en-US" dirty="0"/>
              <a:t>APOYO Y PARTICIPACIÓN DE LAS FAMILIAS </a:t>
            </a:r>
          </a:p>
          <a:p>
            <a:r>
              <a:rPr lang="en-US" dirty="0"/>
              <a:t>DESARROLLO RELACIONES ALUMNADO – PROFESORADO Y ALUMNADO ENTRE SÍ</a:t>
            </a:r>
          </a:p>
        </p:txBody>
      </p:sp>
    </p:spTree>
    <p:extLst>
      <p:ext uri="{BB962C8B-B14F-4D97-AF65-F5344CB8AC3E}">
        <p14:creationId xmlns:p14="http://schemas.microsoft.com/office/powerpoint/2010/main" val="409404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E21D6-8F4A-4CC9-945B-4E3BCEFA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5100"/>
              <a:t>OBJETIVOS MODELO TRIÁDICO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984E31-94EA-4644-85CD-E25430555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05695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095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347E1-B5C8-4299-AFA4-C8B6BACC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5100"/>
              <a:t>TIPOS DE ENRIQUECIMIENTO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932964-9BA6-40AE-8058-C0E1A3C72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28159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0429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81831-599A-4C3D-AAAE-39799FDF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5100"/>
              <a:t>TIPOS DE ENRIQUECIMIENTO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26D621-D456-45ED-A97B-D0E760D03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04651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5836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148B2-4DBD-4B48-94AB-7127BC20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5100"/>
              <a:t>TIPOS DE ENRIQUECIMIENTO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9A190D-BA4D-494F-8F47-191712E10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52950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560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D535E-75BE-49C7-8E9F-0F9EC2D8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sz="2200"/>
              <a:t>MODELO DE ENRIQUECIMIENTO PARA TODA LA ESCUELA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6EEF-8D71-42A9-B58B-FEC9BF1D5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TIENE FORMA DE CUBO Y ES TRIDIMENSIONAL</a:t>
            </a:r>
          </a:p>
          <a:p>
            <a:r>
              <a:rPr lang="en-US" dirty="0"/>
              <a:t>1. LA CARTERA DE SERVICIOS</a:t>
            </a:r>
          </a:p>
          <a:p>
            <a:r>
              <a:rPr lang="en-US" dirty="0"/>
              <a:t>2. LA ESTRUCTURA DEL COLEGIO</a:t>
            </a:r>
          </a:p>
          <a:p>
            <a:r>
              <a:rPr lang="en-US" dirty="0"/>
              <a:t>3. LOS RRHH Y RECURSOS TÉCNICOS</a:t>
            </a:r>
          </a:p>
          <a:p>
            <a:r>
              <a:rPr lang="en-US" dirty="0"/>
              <a:t>EL CENTRO EDUCATIVO DECIDE EL CÓMO, CUANDO Y QUIÉN PARTICIPA EN ESTE PROGRAMA DE ENRIQUECIMIENTO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3109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54AE0-DA87-49F2-AEE0-DDD86C32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700"/>
              <a:t>MODELO DE ENRIQUECIMIENTO PARA TODA LA ESCUELA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A8883B-D0BE-4958-A1EE-F86A25F26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4933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213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7B30B-9A39-4703-B707-AF406249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300"/>
              <a:t>PROGRAMAS DE ENRIQUECIMIENTO FUERA DEL AULA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599BE9-4670-48D4-BF8B-AC2E0086C4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42867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33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6761F-B900-4690-891F-A9A8A633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3900"/>
              <a:t>CONTENIDOS ESENCIALES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A647C-B985-42E1-AC94-022FC7C7F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CONCEPTO DE ENRIQUECIMIENTO</a:t>
            </a:r>
          </a:p>
          <a:p>
            <a:r>
              <a:rPr lang="en-US" dirty="0"/>
              <a:t>CATEGORÍAS</a:t>
            </a:r>
          </a:p>
          <a:p>
            <a:r>
              <a:rPr lang="en-US" dirty="0"/>
              <a:t>CLAVES DEL ENRIQUECIMIENTO</a:t>
            </a:r>
          </a:p>
          <a:p>
            <a:r>
              <a:rPr lang="en-US" dirty="0"/>
              <a:t>MODELO TRIÁDICO</a:t>
            </a:r>
          </a:p>
          <a:p>
            <a:r>
              <a:rPr lang="en-US" dirty="0"/>
              <a:t>MODELO DE ENRIQUECIMIENTO PARA TODA LA ESCUELA</a:t>
            </a:r>
          </a:p>
          <a:p>
            <a:r>
              <a:rPr lang="en-US" dirty="0"/>
              <a:t>PROGRAMA DE ENRIQUECIMIENTO FUERA DEL AULA</a:t>
            </a:r>
          </a:p>
        </p:txBody>
      </p:sp>
    </p:spTree>
    <p:extLst>
      <p:ext uri="{BB962C8B-B14F-4D97-AF65-F5344CB8AC3E}">
        <p14:creationId xmlns:p14="http://schemas.microsoft.com/office/powerpoint/2010/main" val="220246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56967-A66A-4067-91E8-B7D84CEA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MISIÓN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695660-7C8E-4FB2-9A76-F54DC0914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363706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158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82CDD-44F4-4B21-A8C6-D864A8561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VISIÓN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B6B14AE-589A-45CC-A30D-41995FC1F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161536-2CCA-42F9-AC78-08E58E265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833266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716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D99D8-A06D-4F75-BF15-454CF879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CONCEPTO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C69B05-C244-4496-A7B0-DB97E9F0C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61145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32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FD0B2-F685-4576-907F-33F86D0E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sz="3400" b="1" dirty="0"/>
              <a:t>CATEGORÍAS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F2C4-35C4-43C0-894C-39FD0D3D8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b="1" dirty="0"/>
              <a:t>ENRIQUECIMIENTO A TRÁVES DE LAS UNIDADES DIDÁCTICAS:</a:t>
            </a:r>
          </a:p>
          <a:p>
            <a:endParaRPr lang="en-US" b="1" dirty="0"/>
          </a:p>
          <a:p>
            <a:pPr marL="383540" lvl="1"/>
            <a:r>
              <a:rPr lang="en-US" b="1" dirty="0"/>
              <a:t>DESARROLLO DE UUDD AÑADIDAS O SEPARADAS QUE POSIBILITAN LA EXPOSICIÓN AL ALUMNO DE TEMAS DE ESTUDIO O CONCEPTOS MÁS COMPLEJOS</a:t>
            </a:r>
          </a:p>
          <a:p>
            <a:pPr marL="383540" lvl="1"/>
            <a:endParaRPr lang="en-US" b="1" dirty="0"/>
          </a:p>
          <a:p>
            <a:pPr marL="383540" lvl="1"/>
            <a:r>
              <a:rPr lang="en-US" b="1" dirty="0"/>
              <a:t>UNIDADES DIDÁCTICAS ESPECÍFICAS (CIENCIA FORENSE)</a:t>
            </a:r>
          </a:p>
          <a:p>
            <a:pPr marL="383540" lvl="1"/>
            <a:endParaRPr lang="en-US" b="1" dirty="0"/>
          </a:p>
          <a:p>
            <a:pPr marL="383540" lvl="1"/>
            <a:r>
              <a:rPr lang="en-US" b="1" dirty="0"/>
              <a:t>GRUPOS FLEXIBLES SOLO ALUMNOS DE AACC EN EL HORARIO ESCOLAR, FUERA DEL HORARIO (ACTIVIDAD EXTRAESCOLAR) Ó SÁBADOS</a:t>
            </a:r>
          </a:p>
          <a:p>
            <a:pPr marL="383540" lvl="1"/>
            <a:endParaRPr lang="en-US" b="1" dirty="0"/>
          </a:p>
          <a:p>
            <a:pPr marL="383540" lvl="1"/>
            <a:r>
              <a:rPr lang="en-US" b="1" dirty="0"/>
              <a:t>CAMPUS DE VERANO</a:t>
            </a:r>
          </a:p>
          <a:p>
            <a:pPr marL="383540" lvl="1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567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F7E16-1E0E-4F7D-8863-7F372BD6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sz="3400" b="1" dirty="0"/>
              <a:t>CATEGORÍAS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C72AC-425E-47BC-A3D5-A5BE7BC94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b="1" dirty="0"/>
              <a:t>EL ENRIQUECIMIENTO COMO EXTENSIÓN DEL CURRÍCULUM</a:t>
            </a:r>
          </a:p>
          <a:p>
            <a:endParaRPr lang="en-US" b="1" dirty="0"/>
          </a:p>
          <a:p>
            <a:pPr marL="383540" lvl="1"/>
            <a:r>
              <a:rPr lang="en-US" b="1" dirty="0"/>
              <a:t>SE CONECTAN DELIBERADAMENTE LAS EXPERIENCIAS DE ENRIQUECIMIENTO Y EL DISEÑO CURRICULAR</a:t>
            </a:r>
          </a:p>
          <a:p>
            <a:pPr marL="200660" lvl="1" indent="0">
              <a:buNone/>
            </a:pPr>
            <a:endParaRPr lang="en-US" b="1" dirty="0"/>
          </a:p>
          <a:p>
            <a:pPr marL="383540" lvl="1"/>
            <a:r>
              <a:rPr lang="en-US" b="1" dirty="0"/>
              <a:t>AÑADE COMPLEJIDAD Y PROFUNDIDAD</a:t>
            </a:r>
          </a:p>
          <a:p>
            <a:pPr marL="383540" lvl="1"/>
            <a:endParaRPr lang="en-US" b="1" dirty="0"/>
          </a:p>
          <a:p>
            <a:pPr marL="383540" lvl="1"/>
            <a:r>
              <a:rPr lang="en-US" b="1" dirty="0"/>
              <a:t>DA RESPUESTA A LAS NECESIDADES DEL ALUMNO CON AACC</a:t>
            </a:r>
          </a:p>
          <a:p>
            <a:pPr marL="383540" lvl="1"/>
            <a:endParaRPr lang="en-US" b="1" dirty="0"/>
          </a:p>
          <a:p>
            <a:pPr marL="383540" lvl="1"/>
            <a:r>
              <a:rPr lang="en-US" b="1" dirty="0"/>
              <a:t>PROMUEVE LA INVESTIGACIÓN, LA CREATIVIDAD Y RESOLUCIÓN DE PROBLEMAS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23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F5FB8-E484-42AB-9395-6AE57066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sz="3400" b="1" dirty="0"/>
              <a:t>CATEGORÍAS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E960-D01A-43E7-A4B7-CBE8B3BFB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b="1" dirty="0"/>
              <a:t>EL ENRIQUECIMIENTO COMO TÉCNICA DE DIFERENCIACIÓN DEL CURRÍCULUM</a:t>
            </a:r>
          </a:p>
          <a:p>
            <a:endParaRPr lang="en-US" dirty="0"/>
          </a:p>
          <a:p>
            <a:pPr marL="383540" lvl="1"/>
            <a:r>
              <a:rPr lang="en-US" b="1" dirty="0"/>
              <a:t>TÉCNICA DE DIFERENCIACIÓN</a:t>
            </a:r>
          </a:p>
          <a:p>
            <a:pPr marL="383540" lvl="1"/>
            <a:endParaRPr lang="en-US" b="1" dirty="0"/>
          </a:p>
          <a:p>
            <a:pPr marL="383540" lvl="1"/>
            <a:r>
              <a:rPr lang="en-US" b="1" dirty="0"/>
              <a:t>PROFUNDIDAD Y EXPLORAR LAS DIFERENTES PERSPECTIVAS ASOCIADAS A UN TEMA</a:t>
            </a:r>
          </a:p>
          <a:p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98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F3A51-3F9E-452C-968A-428A859D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CLAVES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4AEC39-8B7B-4682-8790-B34870543B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41188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3362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412430"/>
      </a:dk2>
      <a:lt2>
        <a:srgbClr val="E8E2E8"/>
      </a:lt2>
      <a:accent1>
        <a:srgbClr val="84AC82"/>
      </a:accent1>
      <a:accent2>
        <a:srgbClr val="8DAA74"/>
      </a:accent2>
      <a:accent3>
        <a:srgbClr val="9FA47C"/>
      </a:accent3>
      <a:accent4>
        <a:srgbClr val="B09F78"/>
      </a:accent4>
      <a:accent5>
        <a:srgbClr val="C0998A"/>
      </a:accent5>
      <a:accent6>
        <a:srgbClr val="BA7F87"/>
      </a:accent6>
      <a:hlink>
        <a:srgbClr val="AB69AE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RetrospectVTI</vt:lpstr>
      <vt:lpstr>TEMA 6</vt:lpstr>
      <vt:lpstr>CONTENIDOS ESENCIALES</vt:lpstr>
      <vt:lpstr>MISIÓN </vt:lpstr>
      <vt:lpstr>VISIÓN</vt:lpstr>
      <vt:lpstr>CONCEPTO </vt:lpstr>
      <vt:lpstr>CATEGORÍAS</vt:lpstr>
      <vt:lpstr>CATEGORÍAS</vt:lpstr>
      <vt:lpstr>CATEGORÍAS</vt:lpstr>
      <vt:lpstr>CLAVES</vt:lpstr>
      <vt:lpstr>MODELO TRIÁDICO </vt:lpstr>
      <vt:lpstr>MODELO TRIÁDICO</vt:lpstr>
      <vt:lpstr>MODELO TRIÁDICO</vt:lpstr>
      <vt:lpstr>OBJETIVOS MODELO TRIÁDICO</vt:lpstr>
      <vt:lpstr>TIPOS DE ENRIQUECIMIENTO</vt:lpstr>
      <vt:lpstr>TIPOS DE ENRIQUECIMIENTO</vt:lpstr>
      <vt:lpstr>TIPOS DE ENRIQUECIMIENTO</vt:lpstr>
      <vt:lpstr>MODELO DE ENRIQUECIMIENTO PARA TODA LA ESCUELA</vt:lpstr>
      <vt:lpstr>MODELO DE ENRIQUECIMIENTO PARA TODA LA ESCUELA</vt:lpstr>
      <vt:lpstr>PROGRAMAS DE ENRIQUECIMIENTO FUERA DEL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724</cp:revision>
  <dcterms:created xsi:type="dcterms:W3CDTF">2020-05-08T04:03:23Z</dcterms:created>
  <dcterms:modified xsi:type="dcterms:W3CDTF">2020-05-08T06:01:08Z</dcterms:modified>
</cp:coreProperties>
</file>