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37"/>
  </p:notesMasterIdLst>
  <p:handoutMasterIdLst>
    <p:handoutMasterId r:id="rId38"/>
  </p:handoutMasterIdLst>
  <p:sldIdLst>
    <p:sldId id="256" r:id="rId6"/>
    <p:sldId id="324" r:id="rId7"/>
    <p:sldId id="357" r:id="rId8"/>
    <p:sldId id="356" r:id="rId9"/>
    <p:sldId id="355" r:id="rId10"/>
    <p:sldId id="358" r:id="rId11"/>
    <p:sldId id="359" r:id="rId12"/>
    <p:sldId id="360" r:id="rId13"/>
    <p:sldId id="361" r:id="rId14"/>
    <p:sldId id="336" r:id="rId15"/>
    <p:sldId id="334" r:id="rId16"/>
    <p:sldId id="335" r:id="rId17"/>
    <p:sldId id="337" r:id="rId18"/>
    <p:sldId id="338" r:id="rId19"/>
    <p:sldId id="340" r:id="rId20"/>
    <p:sldId id="339" r:id="rId21"/>
    <p:sldId id="341" r:id="rId22"/>
    <p:sldId id="332" r:id="rId23"/>
    <p:sldId id="342" r:id="rId24"/>
    <p:sldId id="343" r:id="rId25"/>
    <p:sldId id="344" r:id="rId26"/>
    <p:sldId id="345" r:id="rId27"/>
    <p:sldId id="346" r:id="rId28"/>
    <p:sldId id="350" r:id="rId29"/>
    <p:sldId id="347" r:id="rId30"/>
    <p:sldId id="349" r:id="rId31"/>
    <p:sldId id="351" r:id="rId32"/>
    <p:sldId id="353" r:id="rId33"/>
    <p:sldId id="354" r:id="rId34"/>
    <p:sldId id="263" r:id="rId35"/>
    <p:sldId id="260" r:id="rId36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94687"/>
  </p:normalViewPr>
  <p:slideViewPr>
    <p:cSldViewPr>
      <p:cViewPr varScale="1">
        <p:scale>
          <a:sx n="106" d="100"/>
          <a:sy n="106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8A9E9-0662-4157-A98F-DAF1347A20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9BD4AAE-0B1C-4D2E-9B87-D719EF05F06F}">
      <dgm:prSet phldrT="[Texto]"/>
      <dgm:spPr/>
      <dgm:t>
        <a:bodyPr/>
        <a:lstStyle/>
        <a:p>
          <a:r>
            <a:rPr lang="es-ES" smtClean="0"/>
            <a:t>Aumentar la velocidad de presentación de contenidos determinados.</a:t>
          </a:r>
          <a:endParaRPr lang="es-ES"/>
        </a:p>
      </dgm:t>
    </dgm:pt>
    <dgm:pt modelId="{4288318A-86DA-46E0-AF63-E4DA9AB93D66}" type="parTrans" cxnId="{18457CEC-7B0A-4F73-8F19-10E2C88CE9B0}">
      <dgm:prSet/>
      <dgm:spPr/>
      <dgm:t>
        <a:bodyPr/>
        <a:lstStyle/>
        <a:p>
          <a:endParaRPr lang="es-ES"/>
        </a:p>
      </dgm:t>
    </dgm:pt>
    <dgm:pt modelId="{7F68A6E7-EB6B-41F5-AB64-1BF6279B91F3}" type="sibTrans" cxnId="{18457CEC-7B0A-4F73-8F19-10E2C88CE9B0}">
      <dgm:prSet/>
      <dgm:spPr/>
      <dgm:t>
        <a:bodyPr/>
        <a:lstStyle/>
        <a:p>
          <a:endParaRPr lang="es-ES"/>
        </a:p>
      </dgm:t>
    </dgm:pt>
    <dgm:pt modelId="{BC81AD08-BECE-4729-B1A5-CBC3610467F4}">
      <dgm:prSet/>
      <dgm:spPr/>
      <dgm:t>
        <a:bodyPr/>
        <a:lstStyle/>
        <a:p>
          <a:r>
            <a:rPr lang="es-ES" smtClean="0"/>
            <a:t>Aumentar la profundidad de los contenidos.</a:t>
          </a:r>
          <a:endParaRPr lang="en-GB" dirty="0"/>
        </a:p>
      </dgm:t>
    </dgm:pt>
    <dgm:pt modelId="{861FF7E2-EFF3-48F2-A235-7BE9CB95CE7D}" type="parTrans" cxnId="{602F2DB1-1FFE-48E1-80E8-358BB3F23275}">
      <dgm:prSet/>
      <dgm:spPr/>
      <dgm:t>
        <a:bodyPr/>
        <a:lstStyle/>
        <a:p>
          <a:endParaRPr lang="es-ES"/>
        </a:p>
      </dgm:t>
    </dgm:pt>
    <dgm:pt modelId="{1B0172F7-CE9A-4589-909E-9952FBD75FC8}" type="sibTrans" cxnId="{602F2DB1-1FFE-48E1-80E8-358BB3F23275}">
      <dgm:prSet/>
      <dgm:spPr/>
      <dgm:t>
        <a:bodyPr/>
        <a:lstStyle/>
        <a:p>
          <a:endParaRPr lang="es-ES"/>
        </a:p>
      </dgm:t>
    </dgm:pt>
    <dgm:pt modelId="{9E307D10-6317-4EC2-BAC3-718AE9929559}">
      <dgm:prSet/>
      <dgm:spPr/>
      <dgm:t>
        <a:bodyPr/>
        <a:lstStyle/>
        <a:p>
          <a:r>
            <a:rPr lang="es-ES" smtClean="0"/>
            <a:t>Aumentar la velocidad y la profundidad implica respetar el propio ritmo de cada uno de los alumnos, de forma que la promoción escolar vendrá marcada por las capacidades demostradas de los alumnos y no por su edad.</a:t>
          </a:r>
          <a:endParaRPr lang="en-GB" dirty="0"/>
        </a:p>
      </dgm:t>
    </dgm:pt>
    <dgm:pt modelId="{2F47E50C-1027-435A-9B9E-4C439D29FDB1}" type="parTrans" cxnId="{740ECBA4-CB10-4368-AE6A-650BEF696C99}">
      <dgm:prSet/>
      <dgm:spPr/>
      <dgm:t>
        <a:bodyPr/>
        <a:lstStyle/>
        <a:p>
          <a:endParaRPr lang="es-ES"/>
        </a:p>
      </dgm:t>
    </dgm:pt>
    <dgm:pt modelId="{5639C416-84E7-44A1-BE15-175273945591}" type="sibTrans" cxnId="{740ECBA4-CB10-4368-AE6A-650BEF696C99}">
      <dgm:prSet/>
      <dgm:spPr/>
      <dgm:t>
        <a:bodyPr/>
        <a:lstStyle/>
        <a:p>
          <a:endParaRPr lang="es-ES"/>
        </a:p>
      </dgm:t>
    </dgm:pt>
    <dgm:pt modelId="{47B32CFD-8C2A-4B5B-8973-AADAD103B5BC}">
      <dgm:prSet/>
      <dgm:spPr/>
      <dgm:t>
        <a:bodyPr/>
        <a:lstStyle/>
        <a:p>
          <a:r>
            <a:rPr lang="es-ES" smtClean="0"/>
            <a:t>Dentro de las capacidades individuales de los alumnos se incluyen tanto las cognitivas como las físicas, así como las motivacionales y las sociales. Por tanto resultará muy difícil llevar a cabo prácticas acelerativas que no provengan de un estudio pormenorizado de cada caso.</a:t>
          </a:r>
          <a:endParaRPr lang="en-GB" dirty="0"/>
        </a:p>
      </dgm:t>
    </dgm:pt>
    <dgm:pt modelId="{3325655D-E038-4891-A758-F8406F2CE7C6}" type="parTrans" cxnId="{5C6FD99C-B8A7-4B3F-8716-227DDB1510E9}">
      <dgm:prSet/>
      <dgm:spPr/>
      <dgm:t>
        <a:bodyPr/>
        <a:lstStyle/>
        <a:p>
          <a:endParaRPr lang="es-ES"/>
        </a:p>
      </dgm:t>
    </dgm:pt>
    <dgm:pt modelId="{569EB238-A3FB-49E4-863D-CED89C751293}" type="sibTrans" cxnId="{5C6FD99C-B8A7-4B3F-8716-227DDB1510E9}">
      <dgm:prSet/>
      <dgm:spPr/>
      <dgm:t>
        <a:bodyPr/>
        <a:lstStyle/>
        <a:p>
          <a:endParaRPr lang="es-ES"/>
        </a:p>
      </dgm:t>
    </dgm:pt>
    <dgm:pt modelId="{955DBF0A-2FC0-4DC1-A31C-3EEB8C5B2FC8}" type="pres">
      <dgm:prSet presAssocID="{14F8A9E9-0662-4157-A98F-DAF1347A20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1184B7-3B3F-4FE5-ADF4-5E551336DC33}" type="pres">
      <dgm:prSet presAssocID="{09BD4AAE-0B1C-4D2E-9B87-D719EF05F06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BD8EB0-F21A-464B-AEEF-AE79414575CB}" type="pres">
      <dgm:prSet presAssocID="{7F68A6E7-EB6B-41F5-AB64-1BF6279B91F3}" presName="spacer" presStyleCnt="0"/>
      <dgm:spPr/>
    </dgm:pt>
    <dgm:pt modelId="{14AA10EF-6AE1-4E4F-B4B4-FB4A94FE4AC8}" type="pres">
      <dgm:prSet presAssocID="{BC81AD08-BECE-4729-B1A5-CBC3610467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CECCE0-DC53-4D01-9EB2-B3BADD64A814}" type="pres">
      <dgm:prSet presAssocID="{1B0172F7-CE9A-4589-909E-9952FBD75FC8}" presName="spacer" presStyleCnt="0"/>
      <dgm:spPr/>
    </dgm:pt>
    <dgm:pt modelId="{CCA9AA45-924F-495B-8CD8-725CAD3F0628}" type="pres">
      <dgm:prSet presAssocID="{9E307D10-6317-4EC2-BAC3-718AE992955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BC6748-776D-4449-8591-D1408C90399C}" type="pres">
      <dgm:prSet presAssocID="{5639C416-84E7-44A1-BE15-175273945591}" presName="spacer" presStyleCnt="0"/>
      <dgm:spPr/>
    </dgm:pt>
    <dgm:pt modelId="{F212C50D-04A4-4EED-9615-F77230219963}" type="pres">
      <dgm:prSet presAssocID="{47B32CFD-8C2A-4B5B-8973-AADAD103B5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0ECBA4-CB10-4368-AE6A-650BEF696C99}" srcId="{14F8A9E9-0662-4157-A98F-DAF1347A20BA}" destId="{9E307D10-6317-4EC2-BAC3-718AE9929559}" srcOrd="2" destOrd="0" parTransId="{2F47E50C-1027-435A-9B9E-4C439D29FDB1}" sibTransId="{5639C416-84E7-44A1-BE15-175273945591}"/>
    <dgm:cxn modelId="{AE57C31B-926D-44FB-BA61-D17FA8D4A799}" type="presOf" srcId="{14F8A9E9-0662-4157-A98F-DAF1347A20BA}" destId="{955DBF0A-2FC0-4DC1-A31C-3EEB8C5B2FC8}" srcOrd="0" destOrd="0" presId="urn:microsoft.com/office/officeart/2005/8/layout/vList2"/>
    <dgm:cxn modelId="{56590461-B780-43D2-9DB9-28B727E26C72}" type="presOf" srcId="{09BD4AAE-0B1C-4D2E-9B87-D719EF05F06F}" destId="{EC1184B7-3B3F-4FE5-ADF4-5E551336DC33}" srcOrd="0" destOrd="0" presId="urn:microsoft.com/office/officeart/2005/8/layout/vList2"/>
    <dgm:cxn modelId="{76686640-4B7B-4DA6-82B0-1122B492E25F}" type="presOf" srcId="{BC81AD08-BECE-4729-B1A5-CBC3610467F4}" destId="{14AA10EF-6AE1-4E4F-B4B4-FB4A94FE4AC8}" srcOrd="0" destOrd="0" presId="urn:microsoft.com/office/officeart/2005/8/layout/vList2"/>
    <dgm:cxn modelId="{602F2DB1-1FFE-48E1-80E8-358BB3F23275}" srcId="{14F8A9E9-0662-4157-A98F-DAF1347A20BA}" destId="{BC81AD08-BECE-4729-B1A5-CBC3610467F4}" srcOrd="1" destOrd="0" parTransId="{861FF7E2-EFF3-48F2-A235-7BE9CB95CE7D}" sibTransId="{1B0172F7-CE9A-4589-909E-9952FBD75FC8}"/>
    <dgm:cxn modelId="{888A2474-F4DA-4E3D-9FD2-FFD756DE30D6}" type="presOf" srcId="{47B32CFD-8C2A-4B5B-8973-AADAD103B5BC}" destId="{F212C50D-04A4-4EED-9615-F77230219963}" srcOrd="0" destOrd="0" presId="urn:microsoft.com/office/officeart/2005/8/layout/vList2"/>
    <dgm:cxn modelId="{18457CEC-7B0A-4F73-8F19-10E2C88CE9B0}" srcId="{14F8A9E9-0662-4157-A98F-DAF1347A20BA}" destId="{09BD4AAE-0B1C-4D2E-9B87-D719EF05F06F}" srcOrd="0" destOrd="0" parTransId="{4288318A-86DA-46E0-AF63-E4DA9AB93D66}" sibTransId="{7F68A6E7-EB6B-41F5-AB64-1BF6279B91F3}"/>
    <dgm:cxn modelId="{5C6FD99C-B8A7-4B3F-8716-227DDB1510E9}" srcId="{14F8A9E9-0662-4157-A98F-DAF1347A20BA}" destId="{47B32CFD-8C2A-4B5B-8973-AADAD103B5BC}" srcOrd="3" destOrd="0" parTransId="{3325655D-E038-4891-A758-F8406F2CE7C6}" sibTransId="{569EB238-A3FB-49E4-863D-CED89C751293}"/>
    <dgm:cxn modelId="{6B5AAE15-08DB-4499-8BC8-62F2B0335EB0}" type="presOf" srcId="{9E307D10-6317-4EC2-BAC3-718AE9929559}" destId="{CCA9AA45-924F-495B-8CD8-725CAD3F0628}" srcOrd="0" destOrd="0" presId="urn:microsoft.com/office/officeart/2005/8/layout/vList2"/>
    <dgm:cxn modelId="{976FEA49-17D3-4DFD-A06F-F279C8595834}" type="presParOf" srcId="{955DBF0A-2FC0-4DC1-A31C-3EEB8C5B2FC8}" destId="{EC1184B7-3B3F-4FE5-ADF4-5E551336DC33}" srcOrd="0" destOrd="0" presId="urn:microsoft.com/office/officeart/2005/8/layout/vList2"/>
    <dgm:cxn modelId="{135140ED-2F98-44D3-AF4B-27672E3B61B8}" type="presParOf" srcId="{955DBF0A-2FC0-4DC1-A31C-3EEB8C5B2FC8}" destId="{3EBD8EB0-F21A-464B-AEEF-AE79414575CB}" srcOrd="1" destOrd="0" presId="urn:microsoft.com/office/officeart/2005/8/layout/vList2"/>
    <dgm:cxn modelId="{0D9E2C43-BE3B-4DAF-8951-663FB9E29BB6}" type="presParOf" srcId="{955DBF0A-2FC0-4DC1-A31C-3EEB8C5B2FC8}" destId="{14AA10EF-6AE1-4E4F-B4B4-FB4A94FE4AC8}" srcOrd="2" destOrd="0" presId="urn:microsoft.com/office/officeart/2005/8/layout/vList2"/>
    <dgm:cxn modelId="{B8C5195C-696A-450A-83BD-A563B7502F91}" type="presParOf" srcId="{955DBF0A-2FC0-4DC1-A31C-3EEB8C5B2FC8}" destId="{61CECCE0-DC53-4D01-9EB2-B3BADD64A814}" srcOrd="3" destOrd="0" presId="urn:microsoft.com/office/officeart/2005/8/layout/vList2"/>
    <dgm:cxn modelId="{8627B70F-067A-4E20-8EC5-21EE41C556BB}" type="presParOf" srcId="{955DBF0A-2FC0-4DC1-A31C-3EEB8C5B2FC8}" destId="{CCA9AA45-924F-495B-8CD8-725CAD3F0628}" srcOrd="4" destOrd="0" presId="urn:microsoft.com/office/officeart/2005/8/layout/vList2"/>
    <dgm:cxn modelId="{552429A0-5918-4B86-896F-0C8AC84B1373}" type="presParOf" srcId="{955DBF0A-2FC0-4DC1-A31C-3EEB8C5B2FC8}" destId="{F4BC6748-776D-4449-8591-D1408C90399C}" srcOrd="5" destOrd="0" presId="urn:microsoft.com/office/officeart/2005/8/layout/vList2"/>
    <dgm:cxn modelId="{84F04166-9521-4157-AD9A-0FF1D6D72994}" type="presParOf" srcId="{955DBF0A-2FC0-4DC1-A31C-3EEB8C5B2FC8}" destId="{F212C50D-04A4-4EED-9615-F772302199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503ABD-830B-47B7-8DDD-D61B70FF4A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36B19C-117E-47D5-89B4-92CC0B0E762F}">
      <dgm:prSet phldrT="[Texto]" custT="1"/>
      <dgm:spPr/>
      <dgm:t>
        <a:bodyPr/>
        <a:lstStyle/>
        <a:p>
          <a:r>
            <a:rPr lang="es-ES" sz="800" dirty="0" smtClean="0"/>
            <a:t>Paso 1	El equipo docente detecta NEE en un estudiante excepcional.</a:t>
          </a:r>
          <a:endParaRPr lang="es-ES" sz="800" dirty="0"/>
        </a:p>
      </dgm:t>
    </dgm:pt>
    <dgm:pt modelId="{DC5CB649-E7E3-4B50-8B46-228A57A96D14}" type="parTrans" cxnId="{B62E6378-3C0B-4C51-937C-45F5F163B520}">
      <dgm:prSet/>
      <dgm:spPr/>
      <dgm:t>
        <a:bodyPr/>
        <a:lstStyle/>
        <a:p>
          <a:endParaRPr lang="es-ES"/>
        </a:p>
      </dgm:t>
    </dgm:pt>
    <dgm:pt modelId="{6B445D80-5D8B-4838-9995-ED11E4000AC4}" type="sibTrans" cxnId="{B62E6378-3C0B-4C51-937C-45F5F163B520}">
      <dgm:prSet/>
      <dgm:spPr/>
      <dgm:t>
        <a:bodyPr/>
        <a:lstStyle/>
        <a:p>
          <a:endParaRPr lang="es-ES"/>
        </a:p>
      </dgm:t>
    </dgm:pt>
    <dgm:pt modelId="{F870E7E5-D5A8-4B70-8BA8-04803F1982CC}">
      <dgm:prSet custT="1"/>
      <dgm:spPr/>
      <dgm:t>
        <a:bodyPr/>
        <a:lstStyle/>
        <a:p>
          <a:r>
            <a:rPr lang="es-ES" sz="800" smtClean="0"/>
            <a:t>Paso 2	El director del centro informa a la familia.</a:t>
          </a:r>
          <a:endParaRPr lang="es-ES" sz="800"/>
        </a:p>
      </dgm:t>
    </dgm:pt>
    <dgm:pt modelId="{7B38F8A2-2C79-4836-9162-9AD51EC3BA67}" type="parTrans" cxnId="{63A72473-E1CC-4A1A-9EA8-DCA0667EB015}">
      <dgm:prSet/>
      <dgm:spPr/>
      <dgm:t>
        <a:bodyPr/>
        <a:lstStyle/>
        <a:p>
          <a:endParaRPr lang="es-ES"/>
        </a:p>
      </dgm:t>
    </dgm:pt>
    <dgm:pt modelId="{1CE86575-03CD-4673-B5C3-7355F7F3A5C0}" type="sibTrans" cxnId="{63A72473-E1CC-4A1A-9EA8-DCA0667EB015}">
      <dgm:prSet/>
      <dgm:spPr/>
      <dgm:t>
        <a:bodyPr/>
        <a:lstStyle/>
        <a:p>
          <a:endParaRPr lang="es-ES"/>
        </a:p>
      </dgm:t>
    </dgm:pt>
    <dgm:pt modelId="{953A84D9-28F4-45BC-9095-53F4FFBB4F71}">
      <dgm:prSet custT="1"/>
      <dgm:spPr/>
      <dgm:t>
        <a:bodyPr/>
        <a:lstStyle/>
        <a:p>
          <a:r>
            <a:rPr lang="es-ES" sz="800" dirty="0" smtClean="0"/>
            <a:t>Paso 3	La familia da su conformidad para que sea evaluado.</a:t>
          </a:r>
          <a:endParaRPr lang="es-ES" sz="800" dirty="0"/>
        </a:p>
      </dgm:t>
    </dgm:pt>
    <dgm:pt modelId="{F56F0C3E-5FA9-4B51-931C-61A2C14038B9}" type="parTrans" cxnId="{BB48573D-7820-4EA9-A15F-CA6063F1ED8F}">
      <dgm:prSet/>
      <dgm:spPr/>
      <dgm:t>
        <a:bodyPr/>
        <a:lstStyle/>
        <a:p>
          <a:endParaRPr lang="es-ES"/>
        </a:p>
      </dgm:t>
    </dgm:pt>
    <dgm:pt modelId="{F47153D9-618E-449E-AF77-2468379807D8}" type="sibTrans" cxnId="{BB48573D-7820-4EA9-A15F-CA6063F1ED8F}">
      <dgm:prSet/>
      <dgm:spPr/>
      <dgm:t>
        <a:bodyPr/>
        <a:lstStyle/>
        <a:p>
          <a:endParaRPr lang="es-ES"/>
        </a:p>
      </dgm:t>
    </dgm:pt>
    <dgm:pt modelId="{D52CC2E7-AC60-4094-AA81-57956198CBA7}">
      <dgm:prSet custT="1"/>
      <dgm:spPr/>
      <dgm:t>
        <a:bodyPr/>
        <a:lstStyle/>
        <a:p>
          <a:r>
            <a:rPr lang="es-ES" sz="800" dirty="0" smtClean="0"/>
            <a:t>Paso 4	El equipo de orientación evalúa y dictamina positivamente.</a:t>
          </a:r>
          <a:endParaRPr lang="es-ES" sz="800" dirty="0"/>
        </a:p>
      </dgm:t>
    </dgm:pt>
    <dgm:pt modelId="{D089D75E-3D01-4A19-A9C8-444C8E650E3B}" type="parTrans" cxnId="{6C713603-09E2-4506-8DE3-697D1AE6D7D1}">
      <dgm:prSet/>
      <dgm:spPr/>
      <dgm:t>
        <a:bodyPr/>
        <a:lstStyle/>
        <a:p>
          <a:endParaRPr lang="es-ES"/>
        </a:p>
      </dgm:t>
    </dgm:pt>
    <dgm:pt modelId="{7763743C-88A3-48C9-A092-95F0BE98ABE3}" type="sibTrans" cxnId="{6C713603-09E2-4506-8DE3-697D1AE6D7D1}">
      <dgm:prSet/>
      <dgm:spPr/>
      <dgm:t>
        <a:bodyPr/>
        <a:lstStyle/>
        <a:p>
          <a:endParaRPr lang="es-ES"/>
        </a:p>
      </dgm:t>
    </dgm:pt>
    <dgm:pt modelId="{FD1D6D45-1D00-451A-8279-C9AAD8A8C0B7}">
      <dgm:prSet custT="1"/>
      <dgm:spPr/>
      <dgm:t>
        <a:bodyPr/>
        <a:lstStyle/>
        <a:p>
          <a:r>
            <a:rPr lang="es-ES" sz="800" dirty="0" smtClean="0"/>
            <a:t>Paso 5	El director remite la solicitud a la Dirección Provincial incluyendo: informe de los profesores coordinado por el tutor, informe de la evaluación psicopedagógica, propuesta de modificación del currículo firmada por el director, un documento con la conformidad de los padres o tutores.</a:t>
          </a:r>
          <a:endParaRPr lang="es-ES" sz="800" dirty="0"/>
        </a:p>
      </dgm:t>
    </dgm:pt>
    <dgm:pt modelId="{F5D90582-31FB-4E3C-9E51-BD7405A0EA61}" type="parTrans" cxnId="{62F960ED-14BA-4C5B-B625-F5B6C860C709}">
      <dgm:prSet/>
      <dgm:spPr/>
      <dgm:t>
        <a:bodyPr/>
        <a:lstStyle/>
        <a:p>
          <a:endParaRPr lang="es-ES"/>
        </a:p>
      </dgm:t>
    </dgm:pt>
    <dgm:pt modelId="{273CBC26-1286-44D1-88F2-2DC3CDE25FA9}" type="sibTrans" cxnId="{62F960ED-14BA-4C5B-B625-F5B6C860C709}">
      <dgm:prSet/>
      <dgm:spPr/>
      <dgm:t>
        <a:bodyPr/>
        <a:lstStyle/>
        <a:p>
          <a:endParaRPr lang="es-ES"/>
        </a:p>
      </dgm:t>
    </dgm:pt>
    <dgm:pt modelId="{226917C1-B60E-482E-95B8-ACF070A0CAB6}">
      <dgm:prSet custT="1"/>
      <dgm:spPr/>
      <dgm:t>
        <a:bodyPr/>
        <a:lstStyle/>
        <a:p>
          <a:r>
            <a:rPr lang="es-ES" sz="800" dirty="0" smtClean="0"/>
            <a:t>Paso 6	Informe de la inspección sobre la idoneidad de la propuesta.</a:t>
          </a:r>
          <a:endParaRPr lang="es-ES" sz="800" dirty="0"/>
        </a:p>
      </dgm:t>
    </dgm:pt>
    <dgm:pt modelId="{62F75891-3D34-4503-8ACC-9D6AC8C5544D}" type="parTrans" cxnId="{5355781D-C115-450E-8A3E-4C660553E50A}">
      <dgm:prSet/>
      <dgm:spPr/>
      <dgm:t>
        <a:bodyPr/>
        <a:lstStyle/>
        <a:p>
          <a:endParaRPr lang="es-ES"/>
        </a:p>
      </dgm:t>
    </dgm:pt>
    <dgm:pt modelId="{2E4C6C57-2405-483D-9931-99ACEC7C7F84}" type="sibTrans" cxnId="{5355781D-C115-450E-8A3E-4C660553E50A}">
      <dgm:prSet/>
      <dgm:spPr/>
      <dgm:t>
        <a:bodyPr/>
        <a:lstStyle/>
        <a:p>
          <a:endParaRPr lang="es-ES"/>
        </a:p>
      </dgm:t>
    </dgm:pt>
    <dgm:pt modelId="{BF2FBD3E-F42C-4C5A-9006-392354EBC1CD}" type="pres">
      <dgm:prSet presAssocID="{28503ABD-830B-47B7-8DDD-D61B70FF4AA6}" presName="Name0" presStyleCnt="0">
        <dgm:presLayoutVars>
          <dgm:dir/>
          <dgm:resizeHandles val="exact"/>
        </dgm:presLayoutVars>
      </dgm:prSet>
      <dgm:spPr/>
    </dgm:pt>
    <dgm:pt modelId="{731BDDC1-2900-4657-ADAA-D1338FF314B0}" type="pres">
      <dgm:prSet presAssocID="{6736B19C-117E-47D5-89B4-92CC0B0E762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02CEFD-64F1-4732-934D-9CC220E73335}" type="pres">
      <dgm:prSet presAssocID="{6B445D80-5D8B-4838-9995-ED11E4000AC4}" presName="sibTrans" presStyleLbl="sibTrans2D1" presStyleIdx="0" presStyleCnt="5"/>
      <dgm:spPr/>
      <dgm:t>
        <a:bodyPr/>
        <a:lstStyle/>
        <a:p>
          <a:endParaRPr lang="es-ES"/>
        </a:p>
      </dgm:t>
    </dgm:pt>
    <dgm:pt modelId="{5F913737-82E9-45BC-9BC7-877EA5B56120}" type="pres">
      <dgm:prSet presAssocID="{6B445D80-5D8B-4838-9995-ED11E4000AC4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D35B86FB-DD9F-4B4E-B10D-29ACAB7DA4E9}" type="pres">
      <dgm:prSet presAssocID="{F870E7E5-D5A8-4B70-8BA8-04803F1982C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4E6203-23F7-4A16-9EB6-624BCE06FCD6}" type="pres">
      <dgm:prSet presAssocID="{1CE86575-03CD-4673-B5C3-7355F7F3A5C0}" presName="sibTrans" presStyleLbl="sibTrans2D1" presStyleIdx="1" presStyleCnt="5"/>
      <dgm:spPr/>
      <dgm:t>
        <a:bodyPr/>
        <a:lstStyle/>
        <a:p>
          <a:endParaRPr lang="es-ES"/>
        </a:p>
      </dgm:t>
    </dgm:pt>
    <dgm:pt modelId="{255C6D0C-BFFF-499B-AF14-74759D371F03}" type="pres">
      <dgm:prSet presAssocID="{1CE86575-03CD-4673-B5C3-7355F7F3A5C0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8D16C7E3-59C8-447A-9367-4E085CE90130}" type="pres">
      <dgm:prSet presAssocID="{953A84D9-28F4-45BC-9095-53F4FFBB4F7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C5376-3001-4F6A-8ABA-9BA0252D2236}" type="pres">
      <dgm:prSet presAssocID="{F47153D9-618E-449E-AF77-2468379807D8}" presName="sibTrans" presStyleLbl="sibTrans2D1" presStyleIdx="2" presStyleCnt="5"/>
      <dgm:spPr/>
      <dgm:t>
        <a:bodyPr/>
        <a:lstStyle/>
        <a:p>
          <a:endParaRPr lang="es-ES"/>
        </a:p>
      </dgm:t>
    </dgm:pt>
    <dgm:pt modelId="{EF41669F-F549-4AEB-8579-5323D9E68FD3}" type="pres">
      <dgm:prSet presAssocID="{F47153D9-618E-449E-AF77-2468379807D8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7ABA4D01-32A3-44D8-82B2-7CDD7778ED1E}" type="pres">
      <dgm:prSet presAssocID="{D52CC2E7-AC60-4094-AA81-57956198CBA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0A18CA-40EA-4245-9553-5085AD889E49}" type="pres">
      <dgm:prSet presAssocID="{7763743C-88A3-48C9-A092-95F0BE98ABE3}" presName="sibTrans" presStyleLbl="sibTrans2D1" presStyleIdx="3" presStyleCnt="5"/>
      <dgm:spPr/>
      <dgm:t>
        <a:bodyPr/>
        <a:lstStyle/>
        <a:p>
          <a:endParaRPr lang="es-ES"/>
        </a:p>
      </dgm:t>
    </dgm:pt>
    <dgm:pt modelId="{AEF4DDC2-7C61-4FEA-8E14-CB71238DC882}" type="pres">
      <dgm:prSet presAssocID="{7763743C-88A3-48C9-A092-95F0BE98ABE3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6FDCE421-A65B-495A-8A4C-AEC4E9FAC209}" type="pres">
      <dgm:prSet presAssocID="{FD1D6D45-1D00-451A-8279-C9AAD8A8C0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A565DF-24DF-4139-83B4-05F944408298}" type="pres">
      <dgm:prSet presAssocID="{273CBC26-1286-44D1-88F2-2DC3CDE25FA9}" presName="sibTrans" presStyleLbl="sibTrans2D1" presStyleIdx="4" presStyleCnt="5"/>
      <dgm:spPr/>
      <dgm:t>
        <a:bodyPr/>
        <a:lstStyle/>
        <a:p>
          <a:endParaRPr lang="es-ES"/>
        </a:p>
      </dgm:t>
    </dgm:pt>
    <dgm:pt modelId="{EACF4AFA-7087-49AE-9401-849F0A993199}" type="pres">
      <dgm:prSet presAssocID="{273CBC26-1286-44D1-88F2-2DC3CDE25FA9}" presName="connectorText" presStyleLbl="sibTrans2D1" presStyleIdx="4" presStyleCnt="5"/>
      <dgm:spPr/>
      <dgm:t>
        <a:bodyPr/>
        <a:lstStyle/>
        <a:p>
          <a:endParaRPr lang="es-ES"/>
        </a:p>
      </dgm:t>
    </dgm:pt>
    <dgm:pt modelId="{462488BF-4EBB-4958-8EAA-33A8AF40D860}" type="pres">
      <dgm:prSet presAssocID="{226917C1-B60E-482E-95B8-ACF070A0CAB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A72473-E1CC-4A1A-9EA8-DCA0667EB015}" srcId="{28503ABD-830B-47B7-8DDD-D61B70FF4AA6}" destId="{F870E7E5-D5A8-4B70-8BA8-04803F1982CC}" srcOrd="1" destOrd="0" parTransId="{7B38F8A2-2C79-4836-9162-9AD51EC3BA67}" sibTransId="{1CE86575-03CD-4673-B5C3-7355F7F3A5C0}"/>
    <dgm:cxn modelId="{633C6AAC-B4D0-4363-91E0-EA4413252D11}" type="presOf" srcId="{273CBC26-1286-44D1-88F2-2DC3CDE25FA9}" destId="{EACF4AFA-7087-49AE-9401-849F0A993199}" srcOrd="1" destOrd="0" presId="urn:microsoft.com/office/officeart/2005/8/layout/process1"/>
    <dgm:cxn modelId="{BB48573D-7820-4EA9-A15F-CA6063F1ED8F}" srcId="{28503ABD-830B-47B7-8DDD-D61B70FF4AA6}" destId="{953A84D9-28F4-45BC-9095-53F4FFBB4F71}" srcOrd="2" destOrd="0" parTransId="{F56F0C3E-5FA9-4B51-931C-61A2C14038B9}" sibTransId="{F47153D9-618E-449E-AF77-2468379807D8}"/>
    <dgm:cxn modelId="{DF3FC4AD-6CC8-450D-A691-887D6C26CE44}" type="presOf" srcId="{6B445D80-5D8B-4838-9995-ED11E4000AC4}" destId="{9D02CEFD-64F1-4732-934D-9CC220E73335}" srcOrd="0" destOrd="0" presId="urn:microsoft.com/office/officeart/2005/8/layout/process1"/>
    <dgm:cxn modelId="{355B14A1-20DB-425C-B5B1-CB53717D23CE}" type="presOf" srcId="{1CE86575-03CD-4673-B5C3-7355F7F3A5C0}" destId="{ED4E6203-23F7-4A16-9EB6-624BCE06FCD6}" srcOrd="0" destOrd="0" presId="urn:microsoft.com/office/officeart/2005/8/layout/process1"/>
    <dgm:cxn modelId="{51F440F8-2DF2-4032-B59C-3CE589E12392}" type="presOf" srcId="{F870E7E5-D5A8-4B70-8BA8-04803F1982CC}" destId="{D35B86FB-DD9F-4B4E-B10D-29ACAB7DA4E9}" srcOrd="0" destOrd="0" presId="urn:microsoft.com/office/officeart/2005/8/layout/process1"/>
    <dgm:cxn modelId="{0A3C03FC-AB63-4874-BA8A-63B9488C7CE1}" type="presOf" srcId="{953A84D9-28F4-45BC-9095-53F4FFBB4F71}" destId="{8D16C7E3-59C8-447A-9367-4E085CE90130}" srcOrd="0" destOrd="0" presId="urn:microsoft.com/office/officeart/2005/8/layout/process1"/>
    <dgm:cxn modelId="{727A2A0E-FBEE-4493-A32D-E6AECFEF6A42}" type="presOf" srcId="{7763743C-88A3-48C9-A092-95F0BE98ABE3}" destId="{AEF4DDC2-7C61-4FEA-8E14-CB71238DC882}" srcOrd="1" destOrd="0" presId="urn:microsoft.com/office/officeart/2005/8/layout/process1"/>
    <dgm:cxn modelId="{5355781D-C115-450E-8A3E-4C660553E50A}" srcId="{28503ABD-830B-47B7-8DDD-D61B70FF4AA6}" destId="{226917C1-B60E-482E-95B8-ACF070A0CAB6}" srcOrd="5" destOrd="0" parTransId="{62F75891-3D34-4503-8ACC-9D6AC8C5544D}" sibTransId="{2E4C6C57-2405-483D-9931-99ACEC7C7F84}"/>
    <dgm:cxn modelId="{B62E6378-3C0B-4C51-937C-45F5F163B520}" srcId="{28503ABD-830B-47B7-8DDD-D61B70FF4AA6}" destId="{6736B19C-117E-47D5-89B4-92CC0B0E762F}" srcOrd="0" destOrd="0" parTransId="{DC5CB649-E7E3-4B50-8B46-228A57A96D14}" sibTransId="{6B445D80-5D8B-4838-9995-ED11E4000AC4}"/>
    <dgm:cxn modelId="{1D46A70D-E7E7-4D13-975C-2CC623C70B21}" type="presOf" srcId="{6B445D80-5D8B-4838-9995-ED11E4000AC4}" destId="{5F913737-82E9-45BC-9BC7-877EA5B56120}" srcOrd="1" destOrd="0" presId="urn:microsoft.com/office/officeart/2005/8/layout/process1"/>
    <dgm:cxn modelId="{4C96FFCA-1706-4863-AE0A-65C97EA46C39}" type="presOf" srcId="{226917C1-B60E-482E-95B8-ACF070A0CAB6}" destId="{462488BF-4EBB-4958-8EAA-33A8AF40D860}" srcOrd="0" destOrd="0" presId="urn:microsoft.com/office/officeart/2005/8/layout/process1"/>
    <dgm:cxn modelId="{8A27AC22-8E86-452E-91B7-AD89C6616991}" type="presOf" srcId="{7763743C-88A3-48C9-A092-95F0BE98ABE3}" destId="{030A18CA-40EA-4245-9553-5085AD889E49}" srcOrd="0" destOrd="0" presId="urn:microsoft.com/office/officeart/2005/8/layout/process1"/>
    <dgm:cxn modelId="{C5AEC613-E8ED-4684-A4A3-1013618F1702}" type="presOf" srcId="{273CBC26-1286-44D1-88F2-2DC3CDE25FA9}" destId="{52A565DF-24DF-4139-83B4-05F944408298}" srcOrd="0" destOrd="0" presId="urn:microsoft.com/office/officeart/2005/8/layout/process1"/>
    <dgm:cxn modelId="{FFA68A08-88AB-444E-88F5-48F9DDBB611B}" type="presOf" srcId="{6736B19C-117E-47D5-89B4-92CC0B0E762F}" destId="{731BDDC1-2900-4657-ADAA-D1338FF314B0}" srcOrd="0" destOrd="0" presId="urn:microsoft.com/office/officeart/2005/8/layout/process1"/>
    <dgm:cxn modelId="{9C3886A6-A40B-4485-B09D-A8BE32D2234E}" type="presOf" srcId="{F47153D9-618E-449E-AF77-2468379807D8}" destId="{611C5376-3001-4F6A-8ABA-9BA0252D2236}" srcOrd="0" destOrd="0" presId="urn:microsoft.com/office/officeart/2005/8/layout/process1"/>
    <dgm:cxn modelId="{0B1EC50C-8925-4297-9382-0940C21E8258}" type="presOf" srcId="{D52CC2E7-AC60-4094-AA81-57956198CBA7}" destId="{7ABA4D01-32A3-44D8-82B2-7CDD7778ED1E}" srcOrd="0" destOrd="0" presId="urn:microsoft.com/office/officeart/2005/8/layout/process1"/>
    <dgm:cxn modelId="{E99A0531-2CF1-4AA1-A7D9-301DE62A39DF}" type="presOf" srcId="{1CE86575-03CD-4673-B5C3-7355F7F3A5C0}" destId="{255C6D0C-BFFF-499B-AF14-74759D371F03}" srcOrd="1" destOrd="0" presId="urn:microsoft.com/office/officeart/2005/8/layout/process1"/>
    <dgm:cxn modelId="{3834859D-F061-4CF2-8969-AEC5A293BDDD}" type="presOf" srcId="{FD1D6D45-1D00-451A-8279-C9AAD8A8C0B7}" destId="{6FDCE421-A65B-495A-8A4C-AEC4E9FAC209}" srcOrd="0" destOrd="0" presId="urn:microsoft.com/office/officeart/2005/8/layout/process1"/>
    <dgm:cxn modelId="{3CD3DF7B-E800-4DA6-8243-11497FA00220}" type="presOf" srcId="{28503ABD-830B-47B7-8DDD-D61B70FF4AA6}" destId="{BF2FBD3E-F42C-4C5A-9006-392354EBC1CD}" srcOrd="0" destOrd="0" presId="urn:microsoft.com/office/officeart/2005/8/layout/process1"/>
    <dgm:cxn modelId="{967F4FCC-3866-457B-8231-44F4BDAB36E5}" type="presOf" srcId="{F47153D9-618E-449E-AF77-2468379807D8}" destId="{EF41669F-F549-4AEB-8579-5323D9E68FD3}" srcOrd="1" destOrd="0" presId="urn:microsoft.com/office/officeart/2005/8/layout/process1"/>
    <dgm:cxn modelId="{62F960ED-14BA-4C5B-B625-F5B6C860C709}" srcId="{28503ABD-830B-47B7-8DDD-D61B70FF4AA6}" destId="{FD1D6D45-1D00-451A-8279-C9AAD8A8C0B7}" srcOrd="4" destOrd="0" parTransId="{F5D90582-31FB-4E3C-9E51-BD7405A0EA61}" sibTransId="{273CBC26-1286-44D1-88F2-2DC3CDE25FA9}"/>
    <dgm:cxn modelId="{6C713603-09E2-4506-8DE3-697D1AE6D7D1}" srcId="{28503ABD-830B-47B7-8DDD-D61B70FF4AA6}" destId="{D52CC2E7-AC60-4094-AA81-57956198CBA7}" srcOrd="3" destOrd="0" parTransId="{D089D75E-3D01-4A19-A9C8-444C8E650E3B}" sibTransId="{7763743C-88A3-48C9-A092-95F0BE98ABE3}"/>
    <dgm:cxn modelId="{0C74D184-86B0-43E5-886A-B8066337D00E}" type="presParOf" srcId="{BF2FBD3E-F42C-4C5A-9006-392354EBC1CD}" destId="{731BDDC1-2900-4657-ADAA-D1338FF314B0}" srcOrd="0" destOrd="0" presId="urn:microsoft.com/office/officeart/2005/8/layout/process1"/>
    <dgm:cxn modelId="{2E2DF55E-5B37-4777-8C3F-A643A8C77736}" type="presParOf" srcId="{BF2FBD3E-F42C-4C5A-9006-392354EBC1CD}" destId="{9D02CEFD-64F1-4732-934D-9CC220E73335}" srcOrd="1" destOrd="0" presId="urn:microsoft.com/office/officeart/2005/8/layout/process1"/>
    <dgm:cxn modelId="{56229B67-8030-4083-B3AF-23625F6CD1EB}" type="presParOf" srcId="{9D02CEFD-64F1-4732-934D-9CC220E73335}" destId="{5F913737-82E9-45BC-9BC7-877EA5B56120}" srcOrd="0" destOrd="0" presId="urn:microsoft.com/office/officeart/2005/8/layout/process1"/>
    <dgm:cxn modelId="{7B885298-3FB4-48A6-A75E-36C5E65270B0}" type="presParOf" srcId="{BF2FBD3E-F42C-4C5A-9006-392354EBC1CD}" destId="{D35B86FB-DD9F-4B4E-B10D-29ACAB7DA4E9}" srcOrd="2" destOrd="0" presId="urn:microsoft.com/office/officeart/2005/8/layout/process1"/>
    <dgm:cxn modelId="{6CE578F6-2BAE-4C2F-98CA-09692930BBF0}" type="presParOf" srcId="{BF2FBD3E-F42C-4C5A-9006-392354EBC1CD}" destId="{ED4E6203-23F7-4A16-9EB6-624BCE06FCD6}" srcOrd="3" destOrd="0" presId="urn:microsoft.com/office/officeart/2005/8/layout/process1"/>
    <dgm:cxn modelId="{7C336460-B726-4312-8DEF-B850631F5BBE}" type="presParOf" srcId="{ED4E6203-23F7-4A16-9EB6-624BCE06FCD6}" destId="{255C6D0C-BFFF-499B-AF14-74759D371F03}" srcOrd="0" destOrd="0" presId="urn:microsoft.com/office/officeart/2005/8/layout/process1"/>
    <dgm:cxn modelId="{BB8C8DB5-D1CC-42E9-BEAE-40BB25B80C32}" type="presParOf" srcId="{BF2FBD3E-F42C-4C5A-9006-392354EBC1CD}" destId="{8D16C7E3-59C8-447A-9367-4E085CE90130}" srcOrd="4" destOrd="0" presId="urn:microsoft.com/office/officeart/2005/8/layout/process1"/>
    <dgm:cxn modelId="{82B4414D-2E2B-421C-B854-9AD47EFC32B2}" type="presParOf" srcId="{BF2FBD3E-F42C-4C5A-9006-392354EBC1CD}" destId="{611C5376-3001-4F6A-8ABA-9BA0252D2236}" srcOrd="5" destOrd="0" presId="urn:microsoft.com/office/officeart/2005/8/layout/process1"/>
    <dgm:cxn modelId="{A4426EBB-691E-4AF0-B44F-7295B58471F8}" type="presParOf" srcId="{611C5376-3001-4F6A-8ABA-9BA0252D2236}" destId="{EF41669F-F549-4AEB-8579-5323D9E68FD3}" srcOrd="0" destOrd="0" presId="urn:microsoft.com/office/officeart/2005/8/layout/process1"/>
    <dgm:cxn modelId="{2BF18B22-3D37-447B-8672-B902BF26CB6B}" type="presParOf" srcId="{BF2FBD3E-F42C-4C5A-9006-392354EBC1CD}" destId="{7ABA4D01-32A3-44D8-82B2-7CDD7778ED1E}" srcOrd="6" destOrd="0" presId="urn:microsoft.com/office/officeart/2005/8/layout/process1"/>
    <dgm:cxn modelId="{6BEF9098-3978-4570-9E5F-9118977BB0E8}" type="presParOf" srcId="{BF2FBD3E-F42C-4C5A-9006-392354EBC1CD}" destId="{030A18CA-40EA-4245-9553-5085AD889E49}" srcOrd="7" destOrd="0" presId="urn:microsoft.com/office/officeart/2005/8/layout/process1"/>
    <dgm:cxn modelId="{02AB67F7-75BD-4151-8AEA-C4FA0F64C1D4}" type="presParOf" srcId="{030A18CA-40EA-4245-9553-5085AD889E49}" destId="{AEF4DDC2-7C61-4FEA-8E14-CB71238DC882}" srcOrd="0" destOrd="0" presId="urn:microsoft.com/office/officeart/2005/8/layout/process1"/>
    <dgm:cxn modelId="{FA6080AC-306F-4F5E-96D5-8AB3782CCE25}" type="presParOf" srcId="{BF2FBD3E-F42C-4C5A-9006-392354EBC1CD}" destId="{6FDCE421-A65B-495A-8A4C-AEC4E9FAC209}" srcOrd="8" destOrd="0" presId="urn:microsoft.com/office/officeart/2005/8/layout/process1"/>
    <dgm:cxn modelId="{20AE02F5-14EF-4AE2-B9B6-AE1D60C7F462}" type="presParOf" srcId="{BF2FBD3E-F42C-4C5A-9006-392354EBC1CD}" destId="{52A565DF-24DF-4139-83B4-05F944408298}" srcOrd="9" destOrd="0" presId="urn:microsoft.com/office/officeart/2005/8/layout/process1"/>
    <dgm:cxn modelId="{F9E94799-FC62-47B7-BE31-F7180452CB2F}" type="presParOf" srcId="{52A565DF-24DF-4139-83B4-05F944408298}" destId="{EACF4AFA-7087-49AE-9401-849F0A993199}" srcOrd="0" destOrd="0" presId="urn:microsoft.com/office/officeart/2005/8/layout/process1"/>
    <dgm:cxn modelId="{2FC90CEB-C9C6-480F-90D7-BBD2B45F3695}" type="presParOf" srcId="{BF2FBD3E-F42C-4C5A-9006-392354EBC1CD}" destId="{462488BF-4EBB-4958-8EAA-33A8AF40D86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A8AAC6-9917-4BDA-9634-6D01EF669E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2BAAD18-EC95-48DB-A3D1-87E21D7D484E}">
      <dgm:prSet phldrT="[Texto]"/>
      <dgm:spPr/>
      <dgm:t>
        <a:bodyPr/>
        <a:lstStyle/>
        <a:p>
          <a:r>
            <a:rPr lang="es-ES" dirty="0" smtClean="0"/>
            <a:t>Paso 7	Con 15 días de plazo, la Dirección Provincial remite la documentación a la Consejería de Educación.</a:t>
          </a:r>
          <a:endParaRPr lang="es-ES" dirty="0"/>
        </a:p>
      </dgm:t>
    </dgm:pt>
    <dgm:pt modelId="{22E6FAA7-CE9D-4DF9-9447-996E1E2B660E}" type="parTrans" cxnId="{6E6DF2B2-CA9F-4463-8BE7-A822D3EF5AAD}">
      <dgm:prSet/>
      <dgm:spPr/>
      <dgm:t>
        <a:bodyPr/>
        <a:lstStyle/>
        <a:p>
          <a:endParaRPr lang="es-ES"/>
        </a:p>
      </dgm:t>
    </dgm:pt>
    <dgm:pt modelId="{F302EF38-C039-4764-9514-A80A13FCC0B6}" type="sibTrans" cxnId="{6E6DF2B2-CA9F-4463-8BE7-A822D3EF5AAD}">
      <dgm:prSet/>
      <dgm:spPr/>
      <dgm:t>
        <a:bodyPr/>
        <a:lstStyle/>
        <a:p>
          <a:endParaRPr lang="es-ES"/>
        </a:p>
      </dgm:t>
    </dgm:pt>
    <dgm:pt modelId="{07DE6362-24E9-4264-95B7-2CC9CE53CE04}">
      <dgm:prSet/>
      <dgm:spPr/>
      <dgm:t>
        <a:bodyPr/>
        <a:lstStyle/>
        <a:p>
          <a:r>
            <a:rPr lang="es-ES" smtClean="0"/>
            <a:t>Paso 8	La Consejería de Educación resolverá en el plazo de 3 meses a contar desde la presentación de la solicitud en la Dirección Provincial.</a:t>
          </a:r>
          <a:endParaRPr lang="es-ES"/>
        </a:p>
      </dgm:t>
    </dgm:pt>
    <dgm:pt modelId="{9B2A40AE-B33A-4982-84F5-F15EA3243586}" type="parTrans" cxnId="{9C8F807F-2F45-4DC2-BF0C-33D18BB73B42}">
      <dgm:prSet/>
      <dgm:spPr/>
      <dgm:t>
        <a:bodyPr/>
        <a:lstStyle/>
        <a:p>
          <a:endParaRPr lang="es-ES"/>
        </a:p>
      </dgm:t>
    </dgm:pt>
    <dgm:pt modelId="{C20FE9C5-6A15-406C-B87D-3518F2D956A0}" type="sibTrans" cxnId="{9C8F807F-2F45-4DC2-BF0C-33D18BB73B42}">
      <dgm:prSet/>
      <dgm:spPr/>
      <dgm:t>
        <a:bodyPr/>
        <a:lstStyle/>
        <a:p>
          <a:endParaRPr lang="es-ES"/>
        </a:p>
      </dgm:t>
    </dgm:pt>
    <dgm:pt modelId="{EB964E11-88D1-4643-874F-4CFC0A7644FF}">
      <dgm:prSet/>
      <dgm:spPr/>
      <dgm:t>
        <a:bodyPr/>
        <a:lstStyle/>
        <a:p>
          <a:r>
            <a:rPr lang="es-ES" dirty="0" smtClean="0"/>
            <a:t>Paso 9	La Dirección General de Renovación Pedagógica comunica su resolución a la Dirección Provincial.</a:t>
          </a:r>
          <a:endParaRPr lang="es-ES" dirty="0"/>
        </a:p>
      </dgm:t>
    </dgm:pt>
    <dgm:pt modelId="{345A2030-2C62-4086-9025-795BA8D74D79}" type="parTrans" cxnId="{7DBAD484-EA27-4654-817C-0F884921A5B9}">
      <dgm:prSet/>
      <dgm:spPr/>
      <dgm:t>
        <a:bodyPr/>
        <a:lstStyle/>
        <a:p>
          <a:endParaRPr lang="es-ES"/>
        </a:p>
      </dgm:t>
    </dgm:pt>
    <dgm:pt modelId="{1116A71E-F95E-4A7E-9B09-4ED4A8E0C6F2}" type="sibTrans" cxnId="{7DBAD484-EA27-4654-817C-0F884921A5B9}">
      <dgm:prSet/>
      <dgm:spPr/>
      <dgm:t>
        <a:bodyPr/>
        <a:lstStyle/>
        <a:p>
          <a:endParaRPr lang="es-ES"/>
        </a:p>
      </dgm:t>
    </dgm:pt>
    <dgm:pt modelId="{3DACA99F-4181-42C7-BEC6-FF236894CC55}">
      <dgm:prSet/>
      <dgm:spPr/>
      <dgm:t>
        <a:bodyPr/>
        <a:lstStyle/>
        <a:p>
          <a:r>
            <a:rPr lang="es-ES" dirty="0" smtClean="0"/>
            <a:t>Paso 10</a:t>
          </a:r>
        </a:p>
        <a:p>
          <a:r>
            <a:rPr lang="es-ES" dirty="0" smtClean="0"/>
            <a:t>La Dirección Provincial lo comunica al director del Centro.</a:t>
          </a:r>
          <a:endParaRPr lang="es-ES" dirty="0"/>
        </a:p>
      </dgm:t>
    </dgm:pt>
    <dgm:pt modelId="{27978B58-1AB3-445C-8F13-7954DE04EF14}" type="parTrans" cxnId="{C8D4A179-417B-4AB6-88E5-D802C5F34C1D}">
      <dgm:prSet/>
      <dgm:spPr/>
      <dgm:t>
        <a:bodyPr/>
        <a:lstStyle/>
        <a:p>
          <a:endParaRPr lang="es-ES"/>
        </a:p>
      </dgm:t>
    </dgm:pt>
    <dgm:pt modelId="{4111ED6C-D75A-427D-A994-2B80D4FDC924}" type="sibTrans" cxnId="{C8D4A179-417B-4AB6-88E5-D802C5F34C1D}">
      <dgm:prSet/>
      <dgm:spPr/>
      <dgm:t>
        <a:bodyPr/>
        <a:lstStyle/>
        <a:p>
          <a:endParaRPr lang="es-ES"/>
        </a:p>
      </dgm:t>
    </dgm:pt>
    <dgm:pt modelId="{1BF30336-70B4-493F-884B-83A5D90B3F15}">
      <dgm:prSet/>
      <dgm:spPr/>
      <dgm:t>
        <a:bodyPr/>
        <a:lstStyle/>
        <a:p>
          <a:r>
            <a:rPr lang="es-ES" dirty="0" smtClean="0"/>
            <a:t>Paso 11</a:t>
          </a:r>
        </a:p>
        <a:p>
          <a:r>
            <a:rPr lang="es-ES" dirty="0" smtClean="0"/>
            <a:t>La Dirección del Centro avisa a la familia del alumno/a con altas capacidades.</a:t>
          </a:r>
          <a:endParaRPr lang="es-ES" dirty="0"/>
        </a:p>
      </dgm:t>
    </dgm:pt>
    <dgm:pt modelId="{9D8CD3F3-4771-44B4-86D2-3672280FE501}" type="parTrans" cxnId="{7A935745-19FD-4FBC-82BF-BAB5992753D3}">
      <dgm:prSet/>
      <dgm:spPr/>
      <dgm:t>
        <a:bodyPr/>
        <a:lstStyle/>
        <a:p>
          <a:endParaRPr lang="es-ES"/>
        </a:p>
      </dgm:t>
    </dgm:pt>
    <dgm:pt modelId="{4A38D01F-6A21-4B27-9A21-12BCC4AD331D}" type="sibTrans" cxnId="{7A935745-19FD-4FBC-82BF-BAB5992753D3}">
      <dgm:prSet/>
      <dgm:spPr/>
      <dgm:t>
        <a:bodyPr/>
        <a:lstStyle/>
        <a:p>
          <a:endParaRPr lang="es-ES"/>
        </a:p>
      </dgm:t>
    </dgm:pt>
    <dgm:pt modelId="{FE724756-02E1-4374-9A63-D674BA1BB28A}" type="pres">
      <dgm:prSet presAssocID="{9EA8AAC6-9917-4BDA-9634-6D01EF669E12}" presName="Name0" presStyleCnt="0">
        <dgm:presLayoutVars>
          <dgm:dir/>
          <dgm:resizeHandles val="exact"/>
        </dgm:presLayoutVars>
      </dgm:prSet>
      <dgm:spPr/>
    </dgm:pt>
    <dgm:pt modelId="{669C8BF9-8621-4DED-9E3B-AFBFA39BB194}" type="pres">
      <dgm:prSet presAssocID="{82BAAD18-EC95-48DB-A3D1-87E21D7D484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9EAEE5-3051-4444-A378-4B7E06D16B2B}" type="pres">
      <dgm:prSet presAssocID="{F302EF38-C039-4764-9514-A80A13FCC0B6}" presName="sibTrans" presStyleLbl="sibTrans2D1" presStyleIdx="0" presStyleCnt="4"/>
      <dgm:spPr/>
      <dgm:t>
        <a:bodyPr/>
        <a:lstStyle/>
        <a:p>
          <a:endParaRPr lang="es-ES"/>
        </a:p>
      </dgm:t>
    </dgm:pt>
    <dgm:pt modelId="{0D6B16AB-317C-4F6C-9E4B-0BAB9038A058}" type="pres">
      <dgm:prSet presAssocID="{F302EF38-C039-4764-9514-A80A13FCC0B6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AF7FBBFC-7F78-4398-979F-40BD2B30FF6D}" type="pres">
      <dgm:prSet presAssocID="{07DE6362-24E9-4264-95B7-2CC9CE53CE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9E671B-D010-4A37-A22A-6233058941A3}" type="pres">
      <dgm:prSet presAssocID="{C20FE9C5-6A15-406C-B87D-3518F2D956A0}" presName="sibTrans" presStyleLbl="sibTrans2D1" presStyleIdx="1" presStyleCnt="4"/>
      <dgm:spPr/>
      <dgm:t>
        <a:bodyPr/>
        <a:lstStyle/>
        <a:p>
          <a:endParaRPr lang="es-ES"/>
        </a:p>
      </dgm:t>
    </dgm:pt>
    <dgm:pt modelId="{30514030-EC1B-41E5-BE8A-1F29768BA491}" type="pres">
      <dgm:prSet presAssocID="{C20FE9C5-6A15-406C-B87D-3518F2D956A0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B19AFFEF-40C1-4280-BD6C-CE617200EFA7}" type="pres">
      <dgm:prSet presAssocID="{EB964E11-88D1-4643-874F-4CFC0A7644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57E375-1F21-4F3D-97AD-675DAD3FD882}" type="pres">
      <dgm:prSet presAssocID="{1116A71E-F95E-4A7E-9B09-4ED4A8E0C6F2}" presName="sibTrans" presStyleLbl="sibTrans2D1" presStyleIdx="2" presStyleCnt="4"/>
      <dgm:spPr/>
      <dgm:t>
        <a:bodyPr/>
        <a:lstStyle/>
        <a:p>
          <a:endParaRPr lang="es-ES"/>
        </a:p>
      </dgm:t>
    </dgm:pt>
    <dgm:pt modelId="{811D8FE7-92F1-4409-BD41-57D83AB16989}" type="pres">
      <dgm:prSet presAssocID="{1116A71E-F95E-4A7E-9B09-4ED4A8E0C6F2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96736E48-C1BE-422F-B9AB-091102333728}" type="pres">
      <dgm:prSet presAssocID="{3DACA99F-4181-42C7-BEC6-FF236894CC5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D34404-E3C9-4D86-8D23-6896C7AB8D50}" type="pres">
      <dgm:prSet presAssocID="{4111ED6C-D75A-427D-A994-2B80D4FDC924}" presName="sibTrans" presStyleLbl="sibTrans2D1" presStyleIdx="3" presStyleCnt="4"/>
      <dgm:spPr/>
      <dgm:t>
        <a:bodyPr/>
        <a:lstStyle/>
        <a:p>
          <a:endParaRPr lang="es-ES"/>
        </a:p>
      </dgm:t>
    </dgm:pt>
    <dgm:pt modelId="{A75D9E70-3376-4DD9-B13C-42B8AF3C5189}" type="pres">
      <dgm:prSet presAssocID="{4111ED6C-D75A-427D-A994-2B80D4FDC924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8A699B7C-D8FA-4421-A81A-2316D507BC33}" type="pres">
      <dgm:prSet presAssocID="{1BF30336-70B4-493F-884B-83A5D90B3F1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30097A-5F46-4E91-B338-64B2FC770D24}" type="presOf" srcId="{EB964E11-88D1-4643-874F-4CFC0A7644FF}" destId="{B19AFFEF-40C1-4280-BD6C-CE617200EFA7}" srcOrd="0" destOrd="0" presId="urn:microsoft.com/office/officeart/2005/8/layout/process1"/>
    <dgm:cxn modelId="{77533EEA-B7B9-4736-BB05-233C6BCC436A}" type="presOf" srcId="{C20FE9C5-6A15-406C-B87D-3518F2D956A0}" destId="{959E671B-D010-4A37-A22A-6233058941A3}" srcOrd="0" destOrd="0" presId="urn:microsoft.com/office/officeart/2005/8/layout/process1"/>
    <dgm:cxn modelId="{B7E72971-EC93-44F4-8055-CE2F668040AF}" type="presOf" srcId="{F302EF38-C039-4764-9514-A80A13FCC0B6}" destId="{0D6B16AB-317C-4F6C-9E4B-0BAB9038A058}" srcOrd="1" destOrd="0" presId="urn:microsoft.com/office/officeart/2005/8/layout/process1"/>
    <dgm:cxn modelId="{7DBAD484-EA27-4654-817C-0F884921A5B9}" srcId="{9EA8AAC6-9917-4BDA-9634-6D01EF669E12}" destId="{EB964E11-88D1-4643-874F-4CFC0A7644FF}" srcOrd="2" destOrd="0" parTransId="{345A2030-2C62-4086-9025-795BA8D74D79}" sibTransId="{1116A71E-F95E-4A7E-9B09-4ED4A8E0C6F2}"/>
    <dgm:cxn modelId="{CABC32CA-5CDC-46C1-9902-7D41B31C0D25}" type="presOf" srcId="{1BF30336-70B4-493F-884B-83A5D90B3F15}" destId="{8A699B7C-D8FA-4421-A81A-2316D507BC33}" srcOrd="0" destOrd="0" presId="urn:microsoft.com/office/officeart/2005/8/layout/process1"/>
    <dgm:cxn modelId="{9C8F807F-2F45-4DC2-BF0C-33D18BB73B42}" srcId="{9EA8AAC6-9917-4BDA-9634-6D01EF669E12}" destId="{07DE6362-24E9-4264-95B7-2CC9CE53CE04}" srcOrd="1" destOrd="0" parTransId="{9B2A40AE-B33A-4982-84F5-F15EA3243586}" sibTransId="{C20FE9C5-6A15-406C-B87D-3518F2D956A0}"/>
    <dgm:cxn modelId="{15671269-C607-4E23-BACB-D7A4DE5AEC76}" type="presOf" srcId="{C20FE9C5-6A15-406C-B87D-3518F2D956A0}" destId="{30514030-EC1B-41E5-BE8A-1F29768BA491}" srcOrd="1" destOrd="0" presId="urn:microsoft.com/office/officeart/2005/8/layout/process1"/>
    <dgm:cxn modelId="{46EAB933-C3C9-42C3-8A44-B6249E4A3603}" type="presOf" srcId="{F302EF38-C039-4764-9514-A80A13FCC0B6}" destId="{9A9EAEE5-3051-4444-A378-4B7E06D16B2B}" srcOrd="0" destOrd="0" presId="urn:microsoft.com/office/officeart/2005/8/layout/process1"/>
    <dgm:cxn modelId="{30353CE0-49F5-47F1-B918-DAB28201ADFF}" type="presOf" srcId="{07DE6362-24E9-4264-95B7-2CC9CE53CE04}" destId="{AF7FBBFC-7F78-4398-979F-40BD2B30FF6D}" srcOrd="0" destOrd="0" presId="urn:microsoft.com/office/officeart/2005/8/layout/process1"/>
    <dgm:cxn modelId="{24C83352-B949-4940-9626-5253ABC8BE1A}" type="presOf" srcId="{1116A71E-F95E-4A7E-9B09-4ED4A8E0C6F2}" destId="{811D8FE7-92F1-4409-BD41-57D83AB16989}" srcOrd="1" destOrd="0" presId="urn:microsoft.com/office/officeart/2005/8/layout/process1"/>
    <dgm:cxn modelId="{CC8D6B8E-146C-4754-BC42-A77C793A0104}" type="presOf" srcId="{3DACA99F-4181-42C7-BEC6-FF236894CC55}" destId="{96736E48-C1BE-422F-B9AB-091102333728}" srcOrd="0" destOrd="0" presId="urn:microsoft.com/office/officeart/2005/8/layout/process1"/>
    <dgm:cxn modelId="{7A935745-19FD-4FBC-82BF-BAB5992753D3}" srcId="{9EA8AAC6-9917-4BDA-9634-6D01EF669E12}" destId="{1BF30336-70B4-493F-884B-83A5D90B3F15}" srcOrd="4" destOrd="0" parTransId="{9D8CD3F3-4771-44B4-86D2-3672280FE501}" sibTransId="{4A38D01F-6A21-4B27-9A21-12BCC4AD331D}"/>
    <dgm:cxn modelId="{6E6DF2B2-CA9F-4463-8BE7-A822D3EF5AAD}" srcId="{9EA8AAC6-9917-4BDA-9634-6D01EF669E12}" destId="{82BAAD18-EC95-48DB-A3D1-87E21D7D484E}" srcOrd="0" destOrd="0" parTransId="{22E6FAA7-CE9D-4DF9-9447-996E1E2B660E}" sibTransId="{F302EF38-C039-4764-9514-A80A13FCC0B6}"/>
    <dgm:cxn modelId="{3E4C5D94-6A3D-4ACF-AACB-3CFC5A5E5C36}" type="presOf" srcId="{4111ED6C-D75A-427D-A994-2B80D4FDC924}" destId="{53D34404-E3C9-4D86-8D23-6896C7AB8D50}" srcOrd="0" destOrd="0" presId="urn:microsoft.com/office/officeart/2005/8/layout/process1"/>
    <dgm:cxn modelId="{0BC7201F-F53B-4FFD-8E67-DC36FF59AE93}" type="presOf" srcId="{82BAAD18-EC95-48DB-A3D1-87E21D7D484E}" destId="{669C8BF9-8621-4DED-9E3B-AFBFA39BB194}" srcOrd="0" destOrd="0" presId="urn:microsoft.com/office/officeart/2005/8/layout/process1"/>
    <dgm:cxn modelId="{35F40080-3C70-4A16-9116-0318B564ACFA}" type="presOf" srcId="{1116A71E-F95E-4A7E-9B09-4ED4A8E0C6F2}" destId="{BA57E375-1F21-4F3D-97AD-675DAD3FD882}" srcOrd="0" destOrd="0" presId="urn:microsoft.com/office/officeart/2005/8/layout/process1"/>
    <dgm:cxn modelId="{C8D4A179-417B-4AB6-88E5-D802C5F34C1D}" srcId="{9EA8AAC6-9917-4BDA-9634-6D01EF669E12}" destId="{3DACA99F-4181-42C7-BEC6-FF236894CC55}" srcOrd="3" destOrd="0" parTransId="{27978B58-1AB3-445C-8F13-7954DE04EF14}" sibTransId="{4111ED6C-D75A-427D-A994-2B80D4FDC924}"/>
    <dgm:cxn modelId="{90B9049B-3064-4207-93EF-99B7F82DE1AE}" type="presOf" srcId="{9EA8AAC6-9917-4BDA-9634-6D01EF669E12}" destId="{FE724756-02E1-4374-9A63-D674BA1BB28A}" srcOrd="0" destOrd="0" presId="urn:microsoft.com/office/officeart/2005/8/layout/process1"/>
    <dgm:cxn modelId="{6A597C86-CDC5-4ADB-BADF-D5E8B30C3F7B}" type="presOf" srcId="{4111ED6C-D75A-427D-A994-2B80D4FDC924}" destId="{A75D9E70-3376-4DD9-B13C-42B8AF3C5189}" srcOrd="1" destOrd="0" presId="urn:microsoft.com/office/officeart/2005/8/layout/process1"/>
    <dgm:cxn modelId="{A7DCC931-F8B1-4A5E-BB7F-A1AA8183C689}" type="presParOf" srcId="{FE724756-02E1-4374-9A63-D674BA1BB28A}" destId="{669C8BF9-8621-4DED-9E3B-AFBFA39BB194}" srcOrd="0" destOrd="0" presId="urn:microsoft.com/office/officeart/2005/8/layout/process1"/>
    <dgm:cxn modelId="{7C212B22-7FCC-43DC-BFC0-C48DB654A78B}" type="presParOf" srcId="{FE724756-02E1-4374-9A63-D674BA1BB28A}" destId="{9A9EAEE5-3051-4444-A378-4B7E06D16B2B}" srcOrd="1" destOrd="0" presId="urn:microsoft.com/office/officeart/2005/8/layout/process1"/>
    <dgm:cxn modelId="{A6B5FD2D-F181-469C-B692-B040267B33D5}" type="presParOf" srcId="{9A9EAEE5-3051-4444-A378-4B7E06D16B2B}" destId="{0D6B16AB-317C-4F6C-9E4B-0BAB9038A058}" srcOrd="0" destOrd="0" presId="urn:microsoft.com/office/officeart/2005/8/layout/process1"/>
    <dgm:cxn modelId="{58A3F480-5280-45EE-9305-84A984418519}" type="presParOf" srcId="{FE724756-02E1-4374-9A63-D674BA1BB28A}" destId="{AF7FBBFC-7F78-4398-979F-40BD2B30FF6D}" srcOrd="2" destOrd="0" presId="urn:microsoft.com/office/officeart/2005/8/layout/process1"/>
    <dgm:cxn modelId="{E5B0A8DB-3912-4AF2-A1F2-FD75A7EACC83}" type="presParOf" srcId="{FE724756-02E1-4374-9A63-D674BA1BB28A}" destId="{959E671B-D010-4A37-A22A-6233058941A3}" srcOrd="3" destOrd="0" presId="urn:microsoft.com/office/officeart/2005/8/layout/process1"/>
    <dgm:cxn modelId="{5D1542F9-43F4-4C73-BB78-AF9857010A04}" type="presParOf" srcId="{959E671B-D010-4A37-A22A-6233058941A3}" destId="{30514030-EC1B-41E5-BE8A-1F29768BA491}" srcOrd="0" destOrd="0" presId="urn:microsoft.com/office/officeart/2005/8/layout/process1"/>
    <dgm:cxn modelId="{0B5A0EED-45FD-4BAA-AA4B-D4FF6DCBAA81}" type="presParOf" srcId="{FE724756-02E1-4374-9A63-D674BA1BB28A}" destId="{B19AFFEF-40C1-4280-BD6C-CE617200EFA7}" srcOrd="4" destOrd="0" presId="urn:microsoft.com/office/officeart/2005/8/layout/process1"/>
    <dgm:cxn modelId="{4C6CC0FF-E69F-4897-AA33-ADB1241C7D5E}" type="presParOf" srcId="{FE724756-02E1-4374-9A63-D674BA1BB28A}" destId="{BA57E375-1F21-4F3D-97AD-675DAD3FD882}" srcOrd="5" destOrd="0" presId="urn:microsoft.com/office/officeart/2005/8/layout/process1"/>
    <dgm:cxn modelId="{22D6097D-EAE6-4A12-B516-2D4C49DA8A32}" type="presParOf" srcId="{BA57E375-1F21-4F3D-97AD-675DAD3FD882}" destId="{811D8FE7-92F1-4409-BD41-57D83AB16989}" srcOrd="0" destOrd="0" presId="urn:microsoft.com/office/officeart/2005/8/layout/process1"/>
    <dgm:cxn modelId="{E8D85B16-D642-46AF-AFED-3509B9A3863F}" type="presParOf" srcId="{FE724756-02E1-4374-9A63-D674BA1BB28A}" destId="{96736E48-C1BE-422F-B9AB-091102333728}" srcOrd="6" destOrd="0" presId="urn:microsoft.com/office/officeart/2005/8/layout/process1"/>
    <dgm:cxn modelId="{DD6C22A0-1AAC-4F0F-A1BD-8F97F430541F}" type="presParOf" srcId="{FE724756-02E1-4374-9A63-D674BA1BB28A}" destId="{53D34404-E3C9-4D86-8D23-6896C7AB8D50}" srcOrd="7" destOrd="0" presId="urn:microsoft.com/office/officeart/2005/8/layout/process1"/>
    <dgm:cxn modelId="{944223D1-8BB9-4E29-BF15-647620B18899}" type="presParOf" srcId="{53D34404-E3C9-4D86-8D23-6896C7AB8D50}" destId="{A75D9E70-3376-4DD9-B13C-42B8AF3C5189}" srcOrd="0" destOrd="0" presId="urn:microsoft.com/office/officeart/2005/8/layout/process1"/>
    <dgm:cxn modelId="{945893E3-BAC3-4CB9-B65B-C1FA3EFB4A4E}" type="presParOf" srcId="{FE724756-02E1-4374-9A63-D674BA1BB28A}" destId="{8A699B7C-D8FA-4421-A81A-2316D507BC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1FD3B2-7E99-4FC9-A975-DCF4A92519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95B9FC3-96E1-4BC0-A933-5A00D5C468D6}">
      <dgm:prSet phldrT="[Texto]"/>
      <dgm:spPr/>
      <dgm:t>
        <a:bodyPr/>
        <a:lstStyle/>
        <a:p>
          <a:r>
            <a:rPr lang="es-ES" dirty="0" smtClean="0"/>
            <a:t>Una mirada más objetiva al alumno;</a:t>
          </a:r>
          <a:endParaRPr lang="es-ES" dirty="0"/>
        </a:p>
      </dgm:t>
    </dgm:pt>
    <dgm:pt modelId="{264583AB-F3D6-4F27-AE49-F13BFE87FDFC}" type="parTrans" cxnId="{0A62ED42-AAE2-4903-BAE6-3453FFAB59BA}">
      <dgm:prSet/>
      <dgm:spPr/>
      <dgm:t>
        <a:bodyPr/>
        <a:lstStyle/>
        <a:p>
          <a:endParaRPr lang="es-ES"/>
        </a:p>
      </dgm:t>
    </dgm:pt>
    <dgm:pt modelId="{BED70A98-C5FA-4149-8AAD-BCB70089654B}" type="sibTrans" cxnId="{0A62ED42-AAE2-4903-BAE6-3453FFAB59BA}">
      <dgm:prSet/>
      <dgm:spPr/>
      <dgm:t>
        <a:bodyPr/>
        <a:lstStyle/>
        <a:p>
          <a:endParaRPr lang="es-ES"/>
        </a:p>
      </dgm:t>
    </dgm:pt>
    <dgm:pt modelId="{1233D040-03D4-4D25-8054-F072E62A48DA}">
      <dgm:prSet/>
      <dgm:spPr/>
      <dgm:t>
        <a:bodyPr/>
        <a:lstStyle/>
        <a:p>
          <a:r>
            <a:rPr lang="es-ES" dirty="0" smtClean="0"/>
            <a:t>Un análisis de los principales factores a considerar al tomar una decisión;</a:t>
          </a:r>
          <a:endParaRPr lang="en-GB" dirty="0"/>
        </a:p>
      </dgm:t>
    </dgm:pt>
    <dgm:pt modelId="{BD368B49-7A14-4D56-A18F-4E98A31A4485}" type="parTrans" cxnId="{EAB69C5C-43BC-4943-8970-3F1F6FF8FBEF}">
      <dgm:prSet/>
      <dgm:spPr/>
      <dgm:t>
        <a:bodyPr/>
        <a:lstStyle/>
        <a:p>
          <a:endParaRPr lang="es-ES"/>
        </a:p>
      </dgm:t>
    </dgm:pt>
    <dgm:pt modelId="{937676BE-2FF7-4CDE-9455-60B66077B9E8}" type="sibTrans" cxnId="{EAB69C5C-43BC-4943-8970-3F1F6FF8FBEF}">
      <dgm:prSet/>
      <dgm:spPr/>
      <dgm:t>
        <a:bodyPr/>
        <a:lstStyle/>
        <a:p>
          <a:endParaRPr lang="es-ES"/>
        </a:p>
      </dgm:t>
    </dgm:pt>
    <dgm:pt modelId="{DAAFA8B5-ACEA-40F1-BCD8-41373BC18F3A}">
      <dgm:prSet/>
      <dgm:spPr/>
      <dgm:t>
        <a:bodyPr/>
        <a:lstStyle/>
        <a:p>
          <a:r>
            <a:rPr lang="es-ES" dirty="0" smtClean="0"/>
            <a:t>Pautas para ponderar la importancia relativa de los principales factores;</a:t>
          </a:r>
          <a:endParaRPr lang="en-GB" dirty="0"/>
        </a:p>
      </dgm:t>
    </dgm:pt>
    <dgm:pt modelId="{EF436303-749B-4594-BA62-CA6D9EA613B9}" type="parTrans" cxnId="{29969E58-8F83-410E-AFC8-1E09175A6C8D}">
      <dgm:prSet/>
      <dgm:spPr/>
      <dgm:t>
        <a:bodyPr/>
        <a:lstStyle/>
        <a:p>
          <a:endParaRPr lang="es-ES"/>
        </a:p>
      </dgm:t>
    </dgm:pt>
    <dgm:pt modelId="{9314F027-D529-4A56-A429-0558DF9D56B6}" type="sibTrans" cxnId="{29969E58-8F83-410E-AFC8-1E09175A6C8D}">
      <dgm:prSet/>
      <dgm:spPr/>
      <dgm:t>
        <a:bodyPr/>
        <a:lstStyle/>
        <a:p>
          <a:endParaRPr lang="es-ES"/>
        </a:p>
      </dgm:t>
    </dgm:pt>
    <dgm:pt modelId="{7E8DFE57-BA4E-4A56-9B92-E79361B55DBE}">
      <dgm:prSet/>
      <dgm:spPr/>
      <dgm:t>
        <a:bodyPr/>
        <a:lstStyle/>
        <a:p>
          <a:r>
            <a:rPr lang="es-ES" dirty="0" smtClean="0"/>
            <a:t>Documentación de las fortalezas y preocupaciones del alumno.</a:t>
          </a:r>
          <a:endParaRPr lang="en-GB" dirty="0"/>
        </a:p>
      </dgm:t>
    </dgm:pt>
    <dgm:pt modelId="{0B01FAEB-0810-4EAA-8D8E-C96FE5277154}" type="parTrans" cxnId="{5E75E5DC-2EA3-406E-97CB-D354C7AE826E}">
      <dgm:prSet/>
      <dgm:spPr/>
      <dgm:t>
        <a:bodyPr/>
        <a:lstStyle/>
        <a:p>
          <a:endParaRPr lang="es-ES"/>
        </a:p>
      </dgm:t>
    </dgm:pt>
    <dgm:pt modelId="{5644104C-541B-4057-A822-C8261F644991}" type="sibTrans" cxnId="{5E75E5DC-2EA3-406E-97CB-D354C7AE826E}">
      <dgm:prSet/>
      <dgm:spPr/>
      <dgm:t>
        <a:bodyPr/>
        <a:lstStyle/>
        <a:p>
          <a:endParaRPr lang="es-ES"/>
        </a:p>
      </dgm:t>
    </dgm:pt>
    <dgm:pt modelId="{B139A60D-012F-4A18-AFE8-E584FCBB09C5}">
      <dgm:prSet/>
      <dgm:spPr/>
      <dgm:t>
        <a:bodyPr/>
        <a:lstStyle/>
        <a:p>
          <a:r>
            <a:rPr lang="es-ES" dirty="0" smtClean="0"/>
            <a:t>Un rango numérico para guiar la discusión y decisión de aceleración.</a:t>
          </a:r>
          <a:endParaRPr lang="en-GB" dirty="0"/>
        </a:p>
      </dgm:t>
    </dgm:pt>
    <dgm:pt modelId="{EA8F2C4C-8C1D-4567-B53B-9207E0270E79}" type="parTrans" cxnId="{2DF1DB2C-8A38-4F36-AD89-9C9D4B3373FE}">
      <dgm:prSet/>
      <dgm:spPr/>
      <dgm:t>
        <a:bodyPr/>
        <a:lstStyle/>
        <a:p>
          <a:endParaRPr lang="es-ES"/>
        </a:p>
      </dgm:t>
    </dgm:pt>
    <dgm:pt modelId="{5FB3619B-3957-4BB5-A837-ACB48B2CA136}" type="sibTrans" cxnId="{2DF1DB2C-8A38-4F36-AD89-9C9D4B3373FE}">
      <dgm:prSet/>
      <dgm:spPr/>
      <dgm:t>
        <a:bodyPr/>
        <a:lstStyle/>
        <a:p>
          <a:endParaRPr lang="es-ES"/>
        </a:p>
      </dgm:t>
    </dgm:pt>
    <dgm:pt modelId="{0D62F603-7DBD-4C36-BAD1-44C2D6F567AD}">
      <dgm:prSet/>
      <dgm:spPr/>
      <dgm:t>
        <a:bodyPr/>
        <a:lstStyle/>
        <a:p>
          <a:r>
            <a:rPr lang="es-ES" dirty="0" smtClean="0"/>
            <a:t>Un estándar de comparación con estudiantes que han tenido aceleraciones exitosas.</a:t>
          </a:r>
          <a:endParaRPr lang="en-GB" dirty="0"/>
        </a:p>
      </dgm:t>
    </dgm:pt>
    <dgm:pt modelId="{9AC0F0F1-AB5B-4FF4-8F32-1FE17D90E56F}" type="parTrans" cxnId="{B6619581-6658-49D8-BB66-86E56173B01C}">
      <dgm:prSet/>
      <dgm:spPr/>
      <dgm:t>
        <a:bodyPr/>
        <a:lstStyle/>
        <a:p>
          <a:endParaRPr lang="es-ES"/>
        </a:p>
      </dgm:t>
    </dgm:pt>
    <dgm:pt modelId="{3D298150-E49E-4F9F-AD9E-956721EDF829}" type="sibTrans" cxnId="{B6619581-6658-49D8-BB66-86E56173B01C}">
      <dgm:prSet/>
      <dgm:spPr/>
      <dgm:t>
        <a:bodyPr/>
        <a:lstStyle/>
        <a:p>
          <a:endParaRPr lang="es-ES"/>
        </a:p>
      </dgm:t>
    </dgm:pt>
    <dgm:pt modelId="{5B3C8950-2EF8-4D79-8740-67E44AAC999A}">
      <dgm:prSet phldrT="[Texto]"/>
      <dgm:spPr/>
      <dgm:t>
        <a:bodyPr/>
        <a:lstStyle/>
        <a:p>
          <a:r>
            <a:rPr lang="es-ES" dirty="0" smtClean="0"/>
            <a:t>La IAS proporciona:</a:t>
          </a:r>
          <a:endParaRPr lang="es-ES" dirty="0"/>
        </a:p>
      </dgm:t>
    </dgm:pt>
    <dgm:pt modelId="{E9336219-BB58-454F-844B-42CAD3AC9CD0}" type="parTrans" cxnId="{B99B68C3-64FE-40F9-848C-6DA09660DA1B}">
      <dgm:prSet/>
      <dgm:spPr/>
      <dgm:t>
        <a:bodyPr/>
        <a:lstStyle/>
        <a:p>
          <a:endParaRPr lang="es-ES"/>
        </a:p>
      </dgm:t>
    </dgm:pt>
    <dgm:pt modelId="{A2764497-6EDC-4DFA-85D9-B84729AF1D9C}" type="sibTrans" cxnId="{B99B68C3-64FE-40F9-848C-6DA09660DA1B}">
      <dgm:prSet/>
      <dgm:spPr/>
      <dgm:t>
        <a:bodyPr/>
        <a:lstStyle/>
        <a:p>
          <a:endParaRPr lang="es-ES"/>
        </a:p>
      </dgm:t>
    </dgm:pt>
    <dgm:pt modelId="{66FA1B13-099D-40FA-AA09-7D731B562CED}" type="pres">
      <dgm:prSet presAssocID="{941FD3B2-7E99-4FC9-A975-DCF4A92519A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96DEC2FA-D37E-424B-A799-4A313F58E051}" type="pres">
      <dgm:prSet presAssocID="{5B3C8950-2EF8-4D79-8740-67E44AAC999A}" presName="thickLine" presStyleLbl="alignNode1" presStyleIdx="0" presStyleCnt="1"/>
      <dgm:spPr/>
    </dgm:pt>
    <dgm:pt modelId="{43B08BB0-AAE6-49A4-B344-82189553011D}" type="pres">
      <dgm:prSet presAssocID="{5B3C8950-2EF8-4D79-8740-67E44AAC999A}" presName="horz1" presStyleCnt="0"/>
      <dgm:spPr/>
    </dgm:pt>
    <dgm:pt modelId="{60093A2F-1587-4119-A9EE-6147F62E13C3}" type="pres">
      <dgm:prSet presAssocID="{5B3C8950-2EF8-4D79-8740-67E44AAC999A}" presName="tx1" presStyleLbl="revTx" presStyleIdx="0" presStyleCnt="7"/>
      <dgm:spPr/>
      <dgm:t>
        <a:bodyPr/>
        <a:lstStyle/>
        <a:p>
          <a:endParaRPr lang="es-ES"/>
        </a:p>
      </dgm:t>
    </dgm:pt>
    <dgm:pt modelId="{CC028C29-6A7E-4FFA-A69F-05BB1790FDAE}" type="pres">
      <dgm:prSet presAssocID="{5B3C8950-2EF8-4D79-8740-67E44AAC999A}" presName="vert1" presStyleCnt="0"/>
      <dgm:spPr/>
    </dgm:pt>
    <dgm:pt modelId="{4FB2D802-705B-46E0-965D-0BBC06BDDC61}" type="pres">
      <dgm:prSet presAssocID="{895B9FC3-96E1-4BC0-A933-5A00D5C468D6}" presName="vertSpace2a" presStyleCnt="0"/>
      <dgm:spPr/>
    </dgm:pt>
    <dgm:pt modelId="{414EA6F4-3D5C-49F5-A5B6-6C5440141F00}" type="pres">
      <dgm:prSet presAssocID="{895B9FC3-96E1-4BC0-A933-5A00D5C468D6}" presName="horz2" presStyleCnt="0"/>
      <dgm:spPr/>
    </dgm:pt>
    <dgm:pt modelId="{B00044E5-822A-4A5B-B195-F28A1FBC0BAE}" type="pres">
      <dgm:prSet presAssocID="{895B9FC3-96E1-4BC0-A933-5A00D5C468D6}" presName="horzSpace2" presStyleCnt="0"/>
      <dgm:spPr/>
    </dgm:pt>
    <dgm:pt modelId="{DFCB9FAB-2B8B-4C99-8ABA-3FCFD54E3C64}" type="pres">
      <dgm:prSet presAssocID="{895B9FC3-96E1-4BC0-A933-5A00D5C468D6}" presName="tx2" presStyleLbl="revTx" presStyleIdx="1" presStyleCnt="7"/>
      <dgm:spPr/>
      <dgm:t>
        <a:bodyPr/>
        <a:lstStyle/>
        <a:p>
          <a:endParaRPr lang="es-ES"/>
        </a:p>
      </dgm:t>
    </dgm:pt>
    <dgm:pt modelId="{8501C64B-32EE-4109-BFD1-FB6C1F869E1E}" type="pres">
      <dgm:prSet presAssocID="{895B9FC3-96E1-4BC0-A933-5A00D5C468D6}" presName="vert2" presStyleCnt="0"/>
      <dgm:spPr/>
    </dgm:pt>
    <dgm:pt modelId="{7D1B5292-21D8-45CA-AD65-8C0F72ABBD73}" type="pres">
      <dgm:prSet presAssocID="{895B9FC3-96E1-4BC0-A933-5A00D5C468D6}" presName="thinLine2b" presStyleLbl="callout" presStyleIdx="0" presStyleCnt="6"/>
      <dgm:spPr/>
    </dgm:pt>
    <dgm:pt modelId="{958CDEA4-F255-4176-8822-A1CDBF3B9D50}" type="pres">
      <dgm:prSet presAssocID="{895B9FC3-96E1-4BC0-A933-5A00D5C468D6}" presName="vertSpace2b" presStyleCnt="0"/>
      <dgm:spPr/>
    </dgm:pt>
    <dgm:pt modelId="{B3F74D80-F2C5-43AF-A293-007B0660952E}" type="pres">
      <dgm:prSet presAssocID="{1233D040-03D4-4D25-8054-F072E62A48DA}" presName="horz2" presStyleCnt="0"/>
      <dgm:spPr/>
    </dgm:pt>
    <dgm:pt modelId="{D1841C51-FD40-43A8-A1FA-889A532DF368}" type="pres">
      <dgm:prSet presAssocID="{1233D040-03D4-4D25-8054-F072E62A48DA}" presName="horzSpace2" presStyleCnt="0"/>
      <dgm:spPr/>
    </dgm:pt>
    <dgm:pt modelId="{944DA1B9-31F6-458A-AD86-C9638D60EEF3}" type="pres">
      <dgm:prSet presAssocID="{1233D040-03D4-4D25-8054-F072E62A48DA}" presName="tx2" presStyleLbl="revTx" presStyleIdx="2" presStyleCnt="7"/>
      <dgm:spPr/>
      <dgm:t>
        <a:bodyPr/>
        <a:lstStyle/>
        <a:p>
          <a:endParaRPr lang="es-ES"/>
        </a:p>
      </dgm:t>
    </dgm:pt>
    <dgm:pt modelId="{A8E5EADC-65FB-459B-91C7-9D8C5591B909}" type="pres">
      <dgm:prSet presAssocID="{1233D040-03D4-4D25-8054-F072E62A48DA}" presName="vert2" presStyleCnt="0"/>
      <dgm:spPr/>
    </dgm:pt>
    <dgm:pt modelId="{C2B5DB0D-BD14-4382-BF0B-DC059AA33F72}" type="pres">
      <dgm:prSet presAssocID="{1233D040-03D4-4D25-8054-F072E62A48DA}" presName="thinLine2b" presStyleLbl="callout" presStyleIdx="1" presStyleCnt="6"/>
      <dgm:spPr/>
    </dgm:pt>
    <dgm:pt modelId="{31DB91A1-636E-49C5-97A7-1741BBAD2E06}" type="pres">
      <dgm:prSet presAssocID="{1233D040-03D4-4D25-8054-F072E62A48DA}" presName="vertSpace2b" presStyleCnt="0"/>
      <dgm:spPr/>
    </dgm:pt>
    <dgm:pt modelId="{5D7D2507-5A83-4BCE-A5BA-390A9F41B658}" type="pres">
      <dgm:prSet presAssocID="{DAAFA8B5-ACEA-40F1-BCD8-41373BC18F3A}" presName="horz2" presStyleCnt="0"/>
      <dgm:spPr/>
    </dgm:pt>
    <dgm:pt modelId="{CACEE7BD-1B0A-485A-841D-9C97BB4AA240}" type="pres">
      <dgm:prSet presAssocID="{DAAFA8B5-ACEA-40F1-BCD8-41373BC18F3A}" presName="horzSpace2" presStyleCnt="0"/>
      <dgm:spPr/>
    </dgm:pt>
    <dgm:pt modelId="{C116D062-859E-444B-A317-52A49C32A146}" type="pres">
      <dgm:prSet presAssocID="{DAAFA8B5-ACEA-40F1-BCD8-41373BC18F3A}" presName="tx2" presStyleLbl="revTx" presStyleIdx="3" presStyleCnt="7"/>
      <dgm:spPr/>
      <dgm:t>
        <a:bodyPr/>
        <a:lstStyle/>
        <a:p>
          <a:endParaRPr lang="es-ES"/>
        </a:p>
      </dgm:t>
    </dgm:pt>
    <dgm:pt modelId="{651E4667-E7D2-460B-B9C6-5DA8E4561F9A}" type="pres">
      <dgm:prSet presAssocID="{DAAFA8B5-ACEA-40F1-BCD8-41373BC18F3A}" presName="vert2" presStyleCnt="0"/>
      <dgm:spPr/>
    </dgm:pt>
    <dgm:pt modelId="{0685C206-5CCB-4409-9AE5-6BDEFC0936DF}" type="pres">
      <dgm:prSet presAssocID="{DAAFA8B5-ACEA-40F1-BCD8-41373BC18F3A}" presName="thinLine2b" presStyleLbl="callout" presStyleIdx="2" presStyleCnt="6"/>
      <dgm:spPr/>
    </dgm:pt>
    <dgm:pt modelId="{C7FA81AF-538B-4FE8-894B-F7C5CCB90CFE}" type="pres">
      <dgm:prSet presAssocID="{DAAFA8B5-ACEA-40F1-BCD8-41373BC18F3A}" presName="vertSpace2b" presStyleCnt="0"/>
      <dgm:spPr/>
    </dgm:pt>
    <dgm:pt modelId="{4467522F-6410-4449-8873-690F83F5740B}" type="pres">
      <dgm:prSet presAssocID="{7E8DFE57-BA4E-4A56-9B92-E79361B55DBE}" presName="horz2" presStyleCnt="0"/>
      <dgm:spPr/>
    </dgm:pt>
    <dgm:pt modelId="{561B9A5D-CF58-4F50-A343-CC5B576CD16F}" type="pres">
      <dgm:prSet presAssocID="{7E8DFE57-BA4E-4A56-9B92-E79361B55DBE}" presName="horzSpace2" presStyleCnt="0"/>
      <dgm:spPr/>
    </dgm:pt>
    <dgm:pt modelId="{25060714-161C-4608-8648-D42D69911A0F}" type="pres">
      <dgm:prSet presAssocID="{7E8DFE57-BA4E-4A56-9B92-E79361B55DBE}" presName="tx2" presStyleLbl="revTx" presStyleIdx="4" presStyleCnt="7"/>
      <dgm:spPr/>
      <dgm:t>
        <a:bodyPr/>
        <a:lstStyle/>
        <a:p>
          <a:endParaRPr lang="es-ES"/>
        </a:p>
      </dgm:t>
    </dgm:pt>
    <dgm:pt modelId="{BB8936C8-6DA9-44E5-ABFD-482C34454507}" type="pres">
      <dgm:prSet presAssocID="{7E8DFE57-BA4E-4A56-9B92-E79361B55DBE}" presName="vert2" presStyleCnt="0"/>
      <dgm:spPr/>
    </dgm:pt>
    <dgm:pt modelId="{5EA5467F-FEDB-4F96-A37C-1F798AF9542A}" type="pres">
      <dgm:prSet presAssocID="{7E8DFE57-BA4E-4A56-9B92-E79361B55DBE}" presName="thinLine2b" presStyleLbl="callout" presStyleIdx="3" presStyleCnt="6"/>
      <dgm:spPr/>
    </dgm:pt>
    <dgm:pt modelId="{2C4533E6-EBDD-40CA-BDD0-59E61C7D2DCE}" type="pres">
      <dgm:prSet presAssocID="{7E8DFE57-BA4E-4A56-9B92-E79361B55DBE}" presName="vertSpace2b" presStyleCnt="0"/>
      <dgm:spPr/>
    </dgm:pt>
    <dgm:pt modelId="{28E83467-7027-4803-8217-4A0D94E1806D}" type="pres">
      <dgm:prSet presAssocID="{B139A60D-012F-4A18-AFE8-E584FCBB09C5}" presName="horz2" presStyleCnt="0"/>
      <dgm:spPr/>
    </dgm:pt>
    <dgm:pt modelId="{53041BD1-4E03-4648-8303-E15CE651359E}" type="pres">
      <dgm:prSet presAssocID="{B139A60D-012F-4A18-AFE8-E584FCBB09C5}" presName="horzSpace2" presStyleCnt="0"/>
      <dgm:spPr/>
    </dgm:pt>
    <dgm:pt modelId="{554CC8C8-5266-429E-BCA1-9A2C1584F9AF}" type="pres">
      <dgm:prSet presAssocID="{B139A60D-012F-4A18-AFE8-E584FCBB09C5}" presName="tx2" presStyleLbl="revTx" presStyleIdx="5" presStyleCnt="7"/>
      <dgm:spPr/>
      <dgm:t>
        <a:bodyPr/>
        <a:lstStyle/>
        <a:p>
          <a:endParaRPr lang="es-ES"/>
        </a:p>
      </dgm:t>
    </dgm:pt>
    <dgm:pt modelId="{C48AE8F4-88E7-4FD1-ADEB-C223D2B4986E}" type="pres">
      <dgm:prSet presAssocID="{B139A60D-012F-4A18-AFE8-E584FCBB09C5}" presName="vert2" presStyleCnt="0"/>
      <dgm:spPr/>
    </dgm:pt>
    <dgm:pt modelId="{B8887648-AE25-4533-ACCA-BDADC0871C61}" type="pres">
      <dgm:prSet presAssocID="{B139A60D-012F-4A18-AFE8-E584FCBB09C5}" presName="thinLine2b" presStyleLbl="callout" presStyleIdx="4" presStyleCnt="6"/>
      <dgm:spPr/>
    </dgm:pt>
    <dgm:pt modelId="{BA69D9DE-DE77-40EB-AB4E-E8B92628A32F}" type="pres">
      <dgm:prSet presAssocID="{B139A60D-012F-4A18-AFE8-E584FCBB09C5}" presName="vertSpace2b" presStyleCnt="0"/>
      <dgm:spPr/>
    </dgm:pt>
    <dgm:pt modelId="{51C12014-E795-425B-A666-2E6F6D0AF590}" type="pres">
      <dgm:prSet presAssocID="{0D62F603-7DBD-4C36-BAD1-44C2D6F567AD}" presName="horz2" presStyleCnt="0"/>
      <dgm:spPr/>
    </dgm:pt>
    <dgm:pt modelId="{6D84DF8F-F687-4DA1-BF07-4D118B748218}" type="pres">
      <dgm:prSet presAssocID="{0D62F603-7DBD-4C36-BAD1-44C2D6F567AD}" presName="horzSpace2" presStyleCnt="0"/>
      <dgm:spPr/>
    </dgm:pt>
    <dgm:pt modelId="{9FA8C8F5-930F-4103-ADF6-8A05740D1FCE}" type="pres">
      <dgm:prSet presAssocID="{0D62F603-7DBD-4C36-BAD1-44C2D6F567AD}" presName="tx2" presStyleLbl="revTx" presStyleIdx="6" presStyleCnt="7"/>
      <dgm:spPr/>
      <dgm:t>
        <a:bodyPr/>
        <a:lstStyle/>
        <a:p>
          <a:endParaRPr lang="es-ES"/>
        </a:p>
      </dgm:t>
    </dgm:pt>
    <dgm:pt modelId="{B99C35C7-E868-47BF-826E-A9FA4C2194B0}" type="pres">
      <dgm:prSet presAssocID="{0D62F603-7DBD-4C36-BAD1-44C2D6F567AD}" presName="vert2" presStyleCnt="0"/>
      <dgm:spPr/>
    </dgm:pt>
    <dgm:pt modelId="{427CE2FC-D547-475D-B9E3-2007DC4E9B17}" type="pres">
      <dgm:prSet presAssocID="{0D62F603-7DBD-4C36-BAD1-44C2D6F567AD}" presName="thinLine2b" presStyleLbl="callout" presStyleIdx="5" presStyleCnt="6"/>
      <dgm:spPr/>
    </dgm:pt>
    <dgm:pt modelId="{98076C04-F52A-4AE8-8C7E-DA5D05D8C80F}" type="pres">
      <dgm:prSet presAssocID="{0D62F603-7DBD-4C36-BAD1-44C2D6F567AD}" presName="vertSpace2b" presStyleCnt="0"/>
      <dgm:spPr/>
    </dgm:pt>
  </dgm:ptLst>
  <dgm:cxnLst>
    <dgm:cxn modelId="{FBFFFAAC-A9B6-45D7-9A73-6E67E2EA34BD}" type="presOf" srcId="{1233D040-03D4-4D25-8054-F072E62A48DA}" destId="{944DA1B9-31F6-458A-AD86-C9638D60EEF3}" srcOrd="0" destOrd="0" presId="urn:microsoft.com/office/officeart/2008/layout/LinedList"/>
    <dgm:cxn modelId="{F96AE9E0-2D3F-4A06-A976-2FF83F65D691}" type="presOf" srcId="{7E8DFE57-BA4E-4A56-9B92-E79361B55DBE}" destId="{25060714-161C-4608-8648-D42D69911A0F}" srcOrd="0" destOrd="0" presId="urn:microsoft.com/office/officeart/2008/layout/LinedList"/>
    <dgm:cxn modelId="{29969E58-8F83-410E-AFC8-1E09175A6C8D}" srcId="{5B3C8950-2EF8-4D79-8740-67E44AAC999A}" destId="{DAAFA8B5-ACEA-40F1-BCD8-41373BC18F3A}" srcOrd="2" destOrd="0" parTransId="{EF436303-749B-4594-BA62-CA6D9EA613B9}" sibTransId="{9314F027-D529-4A56-A429-0558DF9D56B6}"/>
    <dgm:cxn modelId="{BF50FEC4-743C-452E-9D03-2BDE5E781BBF}" type="presOf" srcId="{0D62F603-7DBD-4C36-BAD1-44C2D6F567AD}" destId="{9FA8C8F5-930F-4103-ADF6-8A05740D1FCE}" srcOrd="0" destOrd="0" presId="urn:microsoft.com/office/officeart/2008/layout/LinedList"/>
    <dgm:cxn modelId="{D66690CD-9FF4-4115-9135-C5F2529D87C3}" type="presOf" srcId="{DAAFA8B5-ACEA-40F1-BCD8-41373BC18F3A}" destId="{C116D062-859E-444B-A317-52A49C32A146}" srcOrd="0" destOrd="0" presId="urn:microsoft.com/office/officeart/2008/layout/LinedList"/>
    <dgm:cxn modelId="{B6619581-6658-49D8-BB66-86E56173B01C}" srcId="{5B3C8950-2EF8-4D79-8740-67E44AAC999A}" destId="{0D62F603-7DBD-4C36-BAD1-44C2D6F567AD}" srcOrd="5" destOrd="0" parTransId="{9AC0F0F1-AB5B-4FF4-8F32-1FE17D90E56F}" sibTransId="{3D298150-E49E-4F9F-AD9E-956721EDF829}"/>
    <dgm:cxn modelId="{2DF1DB2C-8A38-4F36-AD89-9C9D4B3373FE}" srcId="{5B3C8950-2EF8-4D79-8740-67E44AAC999A}" destId="{B139A60D-012F-4A18-AFE8-E584FCBB09C5}" srcOrd="4" destOrd="0" parTransId="{EA8F2C4C-8C1D-4567-B53B-9207E0270E79}" sibTransId="{5FB3619B-3957-4BB5-A837-ACB48B2CA136}"/>
    <dgm:cxn modelId="{B9E4033B-C998-4DF9-9DAA-547E3CB2CC39}" type="presOf" srcId="{895B9FC3-96E1-4BC0-A933-5A00D5C468D6}" destId="{DFCB9FAB-2B8B-4C99-8ABA-3FCFD54E3C64}" srcOrd="0" destOrd="0" presId="urn:microsoft.com/office/officeart/2008/layout/LinedList"/>
    <dgm:cxn modelId="{6F0EE3E2-C646-492D-BAC1-FA009F71C993}" type="presOf" srcId="{941FD3B2-7E99-4FC9-A975-DCF4A92519A6}" destId="{66FA1B13-099D-40FA-AA09-7D731B562CED}" srcOrd="0" destOrd="0" presId="urn:microsoft.com/office/officeart/2008/layout/LinedList"/>
    <dgm:cxn modelId="{DEF92D24-9468-421A-BFC2-FCA14A04A0BB}" type="presOf" srcId="{5B3C8950-2EF8-4D79-8740-67E44AAC999A}" destId="{60093A2F-1587-4119-A9EE-6147F62E13C3}" srcOrd="0" destOrd="0" presId="urn:microsoft.com/office/officeart/2008/layout/LinedList"/>
    <dgm:cxn modelId="{5E75E5DC-2EA3-406E-97CB-D354C7AE826E}" srcId="{5B3C8950-2EF8-4D79-8740-67E44AAC999A}" destId="{7E8DFE57-BA4E-4A56-9B92-E79361B55DBE}" srcOrd="3" destOrd="0" parTransId="{0B01FAEB-0810-4EAA-8D8E-C96FE5277154}" sibTransId="{5644104C-541B-4057-A822-C8261F644991}"/>
    <dgm:cxn modelId="{0A62ED42-AAE2-4903-BAE6-3453FFAB59BA}" srcId="{5B3C8950-2EF8-4D79-8740-67E44AAC999A}" destId="{895B9FC3-96E1-4BC0-A933-5A00D5C468D6}" srcOrd="0" destOrd="0" parTransId="{264583AB-F3D6-4F27-AE49-F13BFE87FDFC}" sibTransId="{BED70A98-C5FA-4149-8AAD-BCB70089654B}"/>
    <dgm:cxn modelId="{EAB69C5C-43BC-4943-8970-3F1F6FF8FBEF}" srcId="{5B3C8950-2EF8-4D79-8740-67E44AAC999A}" destId="{1233D040-03D4-4D25-8054-F072E62A48DA}" srcOrd="1" destOrd="0" parTransId="{BD368B49-7A14-4D56-A18F-4E98A31A4485}" sibTransId="{937676BE-2FF7-4CDE-9455-60B66077B9E8}"/>
    <dgm:cxn modelId="{E111FE4F-1557-4233-90E1-477131836C59}" type="presOf" srcId="{B139A60D-012F-4A18-AFE8-E584FCBB09C5}" destId="{554CC8C8-5266-429E-BCA1-9A2C1584F9AF}" srcOrd="0" destOrd="0" presId="urn:microsoft.com/office/officeart/2008/layout/LinedList"/>
    <dgm:cxn modelId="{B99B68C3-64FE-40F9-848C-6DA09660DA1B}" srcId="{941FD3B2-7E99-4FC9-A975-DCF4A92519A6}" destId="{5B3C8950-2EF8-4D79-8740-67E44AAC999A}" srcOrd="0" destOrd="0" parTransId="{E9336219-BB58-454F-844B-42CAD3AC9CD0}" sibTransId="{A2764497-6EDC-4DFA-85D9-B84729AF1D9C}"/>
    <dgm:cxn modelId="{9D252B71-D7E0-4806-8457-DD6E17E2938C}" type="presParOf" srcId="{66FA1B13-099D-40FA-AA09-7D731B562CED}" destId="{96DEC2FA-D37E-424B-A799-4A313F58E051}" srcOrd="0" destOrd="0" presId="urn:microsoft.com/office/officeart/2008/layout/LinedList"/>
    <dgm:cxn modelId="{C3FBF46C-98DD-454D-9214-0052A5947924}" type="presParOf" srcId="{66FA1B13-099D-40FA-AA09-7D731B562CED}" destId="{43B08BB0-AAE6-49A4-B344-82189553011D}" srcOrd="1" destOrd="0" presId="urn:microsoft.com/office/officeart/2008/layout/LinedList"/>
    <dgm:cxn modelId="{9942CDDF-DAA8-4134-82D9-348F850468C9}" type="presParOf" srcId="{43B08BB0-AAE6-49A4-B344-82189553011D}" destId="{60093A2F-1587-4119-A9EE-6147F62E13C3}" srcOrd="0" destOrd="0" presId="urn:microsoft.com/office/officeart/2008/layout/LinedList"/>
    <dgm:cxn modelId="{FC03CF1E-464B-491A-822A-4B85601AC145}" type="presParOf" srcId="{43B08BB0-AAE6-49A4-B344-82189553011D}" destId="{CC028C29-6A7E-4FFA-A69F-05BB1790FDAE}" srcOrd="1" destOrd="0" presId="urn:microsoft.com/office/officeart/2008/layout/LinedList"/>
    <dgm:cxn modelId="{3D8E3CD7-0A1E-405B-AE14-B933B9A35DD4}" type="presParOf" srcId="{CC028C29-6A7E-4FFA-A69F-05BB1790FDAE}" destId="{4FB2D802-705B-46E0-965D-0BBC06BDDC61}" srcOrd="0" destOrd="0" presId="urn:microsoft.com/office/officeart/2008/layout/LinedList"/>
    <dgm:cxn modelId="{5DD76E58-C605-4916-9E4A-23FDC85A6D5F}" type="presParOf" srcId="{CC028C29-6A7E-4FFA-A69F-05BB1790FDAE}" destId="{414EA6F4-3D5C-49F5-A5B6-6C5440141F00}" srcOrd="1" destOrd="0" presId="urn:microsoft.com/office/officeart/2008/layout/LinedList"/>
    <dgm:cxn modelId="{54CECD00-F5C0-4FB8-8CA3-44B6BEFC7683}" type="presParOf" srcId="{414EA6F4-3D5C-49F5-A5B6-6C5440141F00}" destId="{B00044E5-822A-4A5B-B195-F28A1FBC0BAE}" srcOrd="0" destOrd="0" presId="urn:microsoft.com/office/officeart/2008/layout/LinedList"/>
    <dgm:cxn modelId="{B4B7C0E2-473E-4C98-9290-FC3ABE36D6D9}" type="presParOf" srcId="{414EA6F4-3D5C-49F5-A5B6-6C5440141F00}" destId="{DFCB9FAB-2B8B-4C99-8ABA-3FCFD54E3C64}" srcOrd="1" destOrd="0" presId="urn:microsoft.com/office/officeart/2008/layout/LinedList"/>
    <dgm:cxn modelId="{D1ACF6FE-7CB9-4BDA-94BD-C8ED7380E491}" type="presParOf" srcId="{414EA6F4-3D5C-49F5-A5B6-6C5440141F00}" destId="{8501C64B-32EE-4109-BFD1-FB6C1F869E1E}" srcOrd="2" destOrd="0" presId="urn:microsoft.com/office/officeart/2008/layout/LinedList"/>
    <dgm:cxn modelId="{002E88D3-0714-4B3A-BFCE-FD0A7D88C79C}" type="presParOf" srcId="{CC028C29-6A7E-4FFA-A69F-05BB1790FDAE}" destId="{7D1B5292-21D8-45CA-AD65-8C0F72ABBD73}" srcOrd="2" destOrd="0" presId="urn:microsoft.com/office/officeart/2008/layout/LinedList"/>
    <dgm:cxn modelId="{F9CA74D3-0181-43B5-9CD5-9F3E52292880}" type="presParOf" srcId="{CC028C29-6A7E-4FFA-A69F-05BB1790FDAE}" destId="{958CDEA4-F255-4176-8822-A1CDBF3B9D50}" srcOrd="3" destOrd="0" presId="urn:microsoft.com/office/officeart/2008/layout/LinedList"/>
    <dgm:cxn modelId="{E6F2E8AA-35A7-485C-86CB-34060534F68D}" type="presParOf" srcId="{CC028C29-6A7E-4FFA-A69F-05BB1790FDAE}" destId="{B3F74D80-F2C5-43AF-A293-007B0660952E}" srcOrd="4" destOrd="0" presId="urn:microsoft.com/office/officeart/2008/layout/LinedList"/>
    <dgm:cxn modelId="{998C7A9E-DC58-4A09-8393-E76E418FFE52}" type="presParOf" srcId="{B3F74D80-F2C5-43AF-A293-007B0660952E}" destId="{D1841C51-FD40-43A8-A1FA-889A532DF368}" srcOrd="0" destOrd="0" presId="urn:microsoft.com/office/officeart/2008/layout/LinedList"/>
    <dgm:cxn modelId="{F40DFD03-1675-4A55-9DE3-F6F2B9413B66}" type="presParOf" srcId="{B3F74D80-F2C5-43AF-A293-007B0660952E}" destId="{944DA1B9-31F6-458A-AD86-C9638D60EEF3}" srcOrd="1" destOrd="0" presId="urn:microsoft.com/office/officeart/2008/layout/LinedList"/>
    <dgm:cxn modelId="{54C243F3-C166-48D2-A5B4-0B88BD02BF5F}" type="presParOf" srcId="{B3F74D80-F2C5-43AF-A293-007B0660952E}" destId="{A8E5EADC-65FB-459B-91C7-9D8C5591B909}" srcOrd="2" destOrd="0" presId="urn:microsoft.com/office/officeart/2008/layout/LinedList"/>
    <dgm:cxn modelId="{7D368571-94FD-46A1-B130-B96963B7BD93}" type="presParOf" srcId="{CC028C29-6A7E-4FFA-A69F-05BB1790FDAE}" destId="{C2B5DB0D-BD14-4382-BF0B-DC059AA33F72}" srcOrd="5" destOrd="0" presId="urn:microsoft.com/office/officeart/2008/layout/LinedList"/>
    <dgm:cxn modelId="{C077BDB7-C65F-43BC-9DC7-CD01952E11EA}" type="presParOf" srcId="{CC028C29-6A7E-4FFA-A69F-05BB1790FDAE}" destId="{31DB91A1-636E-49C5-97A7-1741BBAD2E06}" srcOrd="6" destOrd="0" presId="urn:microsoft.com/office/officeart/2008/layout/LinedList"/>
    <dgm:cxn modelId="{701F7476-D254-4C11-A528-2BD4AA6854D9}" type="presParOf" srcId="{CC028C29-6A7E-4FFA-A69F-05BB1790FDAE}" destId="{5D7D2507-5A83-4BCE-A5BA-390A9F41B658}" srcOrd="7" destOrd="0" presId="urn:microsoft.com/office/officeart/2008/layout/LinedList"/>
    <dgm:cxn modelId="{91F195CF-10D6-41ED-AE83-EF8E2BA1741D}" type="presParOf" srcId="{5D7D2507-5A83-4BCE-A5BA-390A9F41B658}" destId="{CACEE7BD-1B0A-485A-841D-9C97BB4AA240}" srcOrd="0" destOrd="0" presId="urn:microsoft.com/office/officeart/2008/layout/LinedList"/>
    <dgm:cxn modelId="{901A1C6F-B4E3-4DAB-A3A2-691AF3D15517}" type="presParOf" srcId="{5D7D2507-5A83-4BCE-A5BA-390A9F41B658}" destId="{C116D062-859E-444B-A317-52A49C32A146}" srcOrd="1" destOrd="0" presId="urn:microsoft.com/office/officeart/2008/layout/LinedList"/>
    <dgm:cxn modelId="{5549912F-AB02-415D-8150-D5B0AD9BE9FC}" type="presParOf" srcId="{5D7D2507-5A83-4BCE-A5BA-390A9F41B658}" destId="{651E4667-E7D2-460B-B9C6-5DA8E4561F9A}" srcOrd="2" destOrd="0" presId="urn:microsoft.com/office/officeart/2008/layout/LinedList"/>
    <dgm:cxn modelId="{F9247775-DC83-4F77-985B-D0FAE7D8711C}" type="presParOf" srcId="{CC028C29-6A7E-4FFA-A69F-05BB1790FDAE}" destId="{0685C206-5CCB-4409-9AE5-6BDEFC0936DF}" srcOrd="8" destOrd="0" presId="urn:microsoft.com/office/officeart/2008/layout/LinedList"/>
    <dgm:cxn modelId="{FB3585DF-68AF-459D-961F-908A2A9A6529}" type="presParOf" srcId="{CC028C29-6A7E-4FFA-A69F-05BB1790FDAE}" destId="{C7FA81AF-538B-4FE8-894B-F7C5CCB90CFE}" srcOrd="9" destOrd="0" presId="urn:microsoft.com/office/officeart/2008/layout/LinedList"/>
    <dgm:cxn modelId="{C47FC41E-47E7-4674-9AA1-F634CE550486}" type="presParOf" srcId="{CC028C29-6A7E-4FFA-A69F-05BB1790FDAE}" destId="{4467522F-6410-4449-8873-690F83F5740B}" srcOrd="10" destOrd="0" presId="urn:microsoft.com/office/officeart/2008/layout/LinedList"/>
    <dgm:cxn modelId="{B7047AD8-1603-4656-BFFC-BAFC24ACBAE3}" type="presParOf" srcId="{4467522F-6410-4449-8873-690F83F5740B}" destId="{561B9A5D-CF58-4F50-A343-CC5B576CD16F}" srcOrd="0" destOrd="0" presId="urn:microsoft.com/office/officeart/2008/layout/LinedList"/>
    <dgm:cxn modelId="{F44D3CA4-B7E6-4757-87D1-8BAB77EF8EF9}" type="presParOf" srcId="{4467522F-6410-4449-8873-690F83F5740B}" destId="{25060714-161C-4608-8648-D42D69911A0F}" srcOrd="1" destOrd="0" presId="urn:microsoft.com/office/officeart/2008/layout/LinedList"/>
    <dgm:cxn modelId="{51BCFA01-850C-4D98-9478-8AB648092A82}" type="presParOf" srcId="{4467522F-6410-4449-8873-690F83F5740B}" destId="{BB8936C8-6DA9-44E5-ABFD-482C34454507}" srcOrd="2" destOrd="0" presId="urn:microsoft.com/office/officeart/2008/layout/LinedList"/>
    <dgm:cxn modelId="{E7550775-EF0B-4703-ABB2-97251CDFBC9C}" type="presParOf" srcId="{CC028C29-6A7E-4FFA-A69F-05BB1790FDAE}" destId="{5EA5467F-FEDB-4F96-A37C-1F798AF9542A}" srcOrd="11" destOrd="0" presId="urn:microsoft.com/office/officeart/2008/layout/LinedList"/>
    <dgm:cxn modelId="{AD7EBD2E-EE6A-41CE-8B83-04F4A56FF301}" type="presParOf" srcId="{CC028C29-6A7E-4FFA-A69F-05BB1790FDAE}" destId="{2C4533E6-EBDD-40CA-BDD0-59E61C7D2DCE}" srcOrd="12" destOrd="0" presId="urn:microsoft.com/office/officeart/2008/layout/LinedList"/>
    <dgm:cxn modelId="{86C55810-6A3B-4FCF-AA3F-C3E3AC8C5EF1}" type="presParOf" srcId="{CC028C29-6A7E-4FFA-A69F-05BB1790FDAE}" destId="{28E83467-7027-4803-8217-4A0D94E1806D}" srcOrd="13" destOrd="0" presId="urn:microsoft.com/office/officeart/2008/layout/LinedList"/>
    <dgm:cxn modelId="{CB54EEC8-ADE8-4753-8EC2-11B9A73CD816}" type="presParOf" srcId="{28E83467-7027-4803-8217-4A0D94E1806D}" destId="{53041BD1-4E03-4648-8303-E15CE651359E}" srcOrd="0" destOrd="0" presId="urn:microsoft.com/office/officeart/2008/layout/LinedList"/>
    <dgm:cxn modelId="{B9E57359-2C18-48CC-8318-A7FBD6ED21CA}" type="presParOf" srcId="{28E83467-7027-4803-8217-4A0D94E1806D}" destId="{554CC8C8-5266-429E-BCA1-9A2C1584F9AF}" srcOrd="1" destOrd="0" presId="urn:microsoft.com/office/officeart/2008/layout/LinedList"/>
    <dgm:cxn modelId="{E588B5ED-4CBA-47CD-A349-1BC692BF1325}" type="presParOf" srcId="{28E83467-7027-4803-8217-4A0D94E1806D}" destId="{C48AE8F4-88E7-4FD1-ADEB-C223D2B4986E}" srcOrd="2" destOrd="0" presId="urn:microsoft.com/office/officeart/2008/layout/LinedList"/>
    <dgm:cxn modelId="{A5FF2F3A-F8F1-4704-9AC9-44D780106498}" type="presParOf" srcId="{CC028C29-6A7E-4FFA-A69F-05BB1790FDAE}" destId="{B8887648-AE25-4533-ACCA-BDADC0871C61}" srcOrd="14" destOrd="0" presId="urn:microsoft.com/office/officeart/2008/layout/LinedList"/>
    <dgm:cxn modelId="{D2ED9736-DC08-40EC-A39D-84582DCC5E01}" type="presParOf" srcId="{CC028C29-6A7E-4FFA-A69F-05BB1790FDAE}" destId="{BA69D9DE-DE77-40EB-AB4E-E8B92628A32F}" srcOrd="15" destOrd="0" presId="urn:microsoft.com/office/officeart/2008/layout/LinedList"/>
    <dgm:cxn modelId="{15D420DC-2825-4C76-A748-1A707B4B7B0B}" type="presParOf" srcId="{CC028C29-6A7E-4FFA-A69F-05BB1790FDAE}" destId="{51C12014-E795-425B-A666-2E6F6D0AF590}" srcOrd="16" destOrd="0" presId="urn:microsoft.com/office/officeart/2008/layout/LinedList"/>
    <dgm:cxn modelId="{D10F07BC-2504-48C7-BB95-54BB2AB37C17}" type="presParOf" srcId="{51C12014-E795-425B-A666-2E6F6D0AF590}" destId="{6D84DF8F-F687-4DA1-BF07-4D118B748218}" srcOrd="0" destOrd="0" presId="urn:microsoft.com/office/officeart/2008/layout/LinedList"/>
    <dgm:cxn modelId="{7AA0EE7D-ECB5-4CD8-9D9D-01DC90B770AA}" type="presParOf" srcId="{51C12014-E795-425B-A666-2E6F6D0AF590}" destId="{9FA8C8F5-930F-4103-ADF6-8A05740D1FCE}" srcOrd="1" destOrd="0" presId="urn:microsoft.com/office/officeart/2008/layout/LinedList"/>
    <dgm:cxn modelId="{580CA17B-1B7E-4A66-826A-FB9B6B3673D1}" type="presParOf" srcId="{51C12014-E795-425B-A666-2E6F6D0AF590}" destId="{B99C35C7-E868-47BF-826E-A9FA4C2194B0}" srcOrd="2" destOrd="0" presId="urn:microsoft.com/office/officeart/2008/layout/LinedList"/>
    <dgm:cxn modelId="{F8B33BA7-2F35-4E7C-9D85-3E154CB04CA2}" type="presParOf" srcId="{CC028C29-6A7E-4FFA-A69F-05BB1790FDAE}" destId="{427CE2FC-D547-475D-B9E3-2007DC4E9B17}" srcOrd="17" destOrd="0" presId="urn:microsoft.com/office/officeart/2008/layout/LinedList"/>
    <dgm:cxn modelId="{8E0A74E8-16C5-4010-80D7-683BEDB8E405}" type="presParOf" srcId="{CC028C29-6A7E-4FFA-A69F-05BB1790FDAE}" destId="{98076C04-F52A-4AE8-8C7E-DA5D05D8C80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2FA8CF-BC5B-4FC8-9405-316C260C2A6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D14A633-CA7C-4DB0-9F46-FFD2493CD798}">
      <dgm:prSet phldrT="[Texto]"/>
      <dgm:spPr/>
      <dgm:t>
        <a:bodyPr/>
        <a:lstStyle/>
        <a:p>
          <a:r>
            <a:rPr lang="es-ES" smtClean="0"/>
            <a:t>Información general sobre el alumno y la familia.</a:t>
          </a:r>
          <a:endParaRPr lang="es-ES"/>
        </a:p>
      </dgm:t>
    </dgm:pt>
    <dgm:pt modelId="{C702CFA1-0C59-4EE8-9771-8F9AB95E7F02}" type="parTrans" cxnId="{87972BA1-926B-4407-9F0B-7007F855AF07}">
      <dgm:prSet/>
      <dgm:spPr/>
      <dgm:t>
        <a:bodyPr/>
        <a:lstStyle/>
        <a:p>
          <a:endParaRPr lang="es-ES"/>
        </a:p>
      </dgm:t>
    </dgm:pt>
    <dgm:pt modelId="{CCA8CBAA-371B-4900-934B-8607845F3E56}" type="sibTrans" cxnId="{87972BA1-926B-4407-9F0B-7007F855AF07}">
      <dgm:prSet/>
      <dgm:spPr/>
      <dgm:t>
        <a:bodyPr/>
        <a:lstStyle/>
        <a:p>
          <a:endParaRPr lang="es-ES"/>
        </a:p>
      </dgm:t>
    </dgm:pt>
    <dgm:pt modelId="{B17C82D4-9870-4B03-B87A-FEB7782BB33B}">
      <dgm:prSet/>
      <dgm:spPr/>
      <dgm:t>
        <a:bodyPr/>
        <a:lstStyle/>
        <a:p>
          <a:r>
            <a:rPr lang="es-ES" smtClean="0"/>
            <a:t>Historia escolar.</a:t>
          </a:r>
          <a:endParaRPr lang="en-GB"/>
        </a:p>
      </dgm:t>
    </dgm:pt>
    <dgm:pt modelId="{C4C3153C-8F90-47A3-AA25-CD8D14386887}" type="parTrans" cxnId="{30504A9E-E10A-4170-91D7-2C97AA83D9C9}">
      <dgm:prSet/>
      <dgm:spPr/>
      <dgm:t>
        <a:bodyPr/>
        <a:lstStyle/>
        <a:p>
          <a:endParaRPr lang="es-ES"/>
        </a:p>
      </dgm:t>
    </dgm:pt>
    <dgm:pt modelId="{98446445-A6A4-448A-BC76-6C3FEA5CEF2E}" type="sibTrans" cxnId="{30504A9E-E10A-4170-91D7-2C97AA83D9C9}">
      <dgm:prSet/>
      <dgm:spPr/>
      <dgm:t>
        <a:bodyPr/>
        <a:lstStyle/>
        <a:p>
          <a:endParaRPr lang="es-ES"/>
        </a:p>
      </dgm:t>
    </dgm:pt>
    <dgm:pt modelId="{AC02BA7D-6CF1-4331-9C69-9E3A34B07ED6}">
      <dgm:prSet/>
      <dgm:spPr/>
      <dgm:t>
        <a:bodyPr/>
        <a:lstStyle/>
        <a:p>
          <a:r>
            <a:rPr lang="es-ES" smtClean="0"/>
            <a:t>Evaluaciones previas.</a:t>
          </a:r>
          <a:endParaRPr lang="en-GB"/>
        </a:p>
      </dgm:t>
    </dgm:pt>
    <dgm:pt modelId="{B25F582D-7352-4A8C-A3B5-546CDA61C10E}" type="parTrans" cxnId="{F5A5B3AB-3BAD-433E-9E4E-CF2C0635CAB1}">
      <dgm:prSet/>
      <dgm:spPr/>
      <dgm:t>
        <a:bodyPr/>
        <a:lstStyle/>
        <a:p>
          <a:endParaRPr lang="es-ES"/>
        </a:p>
      </dgm:t>
    </dgm:pt>
    <dgm:pt modelId="{1286E7DD-EA8F-4B0D-B456-D956387482A5}" type="sibTrans" cxnId="{F5A5B3AB-3BAD-433E-9E4E-CF2C0635CAB1}">
      <dgm:prSet/>
      <dgm:spPr/>
      <dgm:t>
        <a:bodyPr/>
        <a:lstStyle/>
        <a:p>
          <a:endParaRPr lang="es-ES"/>
        </a:p>
      </dgm:t>
    </dgm:pt>
    <dgm:pt modelId="{DB8532BA-66C0-48AF-B336-615AB72F8603}">
      <dgm:prSet/>
      <dgm:spPr/>
      <dgm:t>
        <a:bodyPr/>
        <a:lstStyle/>
        <a:p>
          <a:r>
            <a:rPr lang="es-ES" smtClean="0"/>
            <a:t>Resultados en las pruebas de inteligencia general y aptitudes.</a:t>
          </a:r>
          <a:endParaRPr lang="en-GB"/>
        </a:p>
      </dgm:t>
    </dgm:pt>
    <dgm:pt modelId="{D0099D28-DC00-4DCF-A08F-AEE35B95E111}" type="parTrans" cxnId="{74AF8B1B-E02C-444C-8348-D44256B71999}">
      <dgm:prSet/>
      <dgm:spPr/>
      <dgm:t>
        <a:bodyPr/>
        <a:lstStyle/>
        <a:p>
          <a:endParaRPr lang="es-ES"/>
        </a:p>
      </dgm:t>
    </dgm:pt>
    <dgm:pt modelId="{8BA3F60A-82CC-45E5-A2C4-437E26313CFA}" type="sibTrans" cxnId="{74AF8B1B-E02C-444C-8348-D44256B71999}">
      <dgm:prSet/>
      <dgm:spPr/>
      <dgm:t>
        <a:bodyPr/>
        <a:lstStyle/>
        <a:p>
          <a:endParaRPr lang="es-ES"/>
        </a:p>
      </dgm:t>
    </dgm:pt>
    <dgm:pt modelId="{CE48CB06-D9CD-49D2-946B-ECA1A455847E}">
      <dgm:prSet/>
      <dgm:spPr/>
      <dgm:t>
        <a:bodyPr/>
        <a:lstStyle/>
        <a:p>
          <a:r>
            <a:rPr lang="es-ES" smtClean="0"/>
            <a:t>Rendimiento académico y competencia curricular.</a:t>
          </a:r>
          <a:endParaRPr lang="en-GB"/>
        </a:p>
      </dgm:t>
    </dgm:pt>
    <dgm:pt modelId="{22DDD687-6457-47E0-A0E2-7610F9B9B522}" type="parTrans" cxnId="{0B759B8F-384D-479E-A150-FF51A6C893DA}">
      <dgm:prSet/>
      <dgm:spPr/>
      <dgm:t>
        <a:bodyPr/>
        <a:lstStyle/>
        <a:p>
          <a:endParaRPr lang="es-ES"/>
        </a:p>
      </dgm:t>
    </dgm:pt>
    <dgm:pt modelId="{CD8FEAE2-04C9-46FF-AC4E-7FD7D1DE9937}" type="sibTrans" cxnId="{0B759B8F-384D-479E-A150-FF51A6C893DA}">
      <dgm:prSet/>
      <dgm:spPr/>
      <dgm:t>
        <a:bodyPr/>
        <a:lstStyle/>
        <a:p>
          <a:endParaRPr lang="es-ES"/>
        </a:p>
      </dgm:t>
    </dgm:pt>
    <dgm:pt modelId="{D02CDEF1-170C-44A1-8DE0-C90B366E9209}">
      <dgm:prSet/>
      <dgm:spPr/>
      <dgm:t>
        <a:bodyPr/>
        <a:lstStyle/>
        <a:p>
          <a:r>
            <a:rPr lang="es-ES" dirty="0" smtClean="0"/>
            <a:t>Contexto escolar.</a:t>
          </a:r>
          <a:endParaRPr lang="en-GB" dirty="0"/>
        </a:p>
      </dgm:t>
    </dgm:pt>
    <dgm:pt modelId="{3DC81B44-AD4A-41D4-82F0-EA0BAAA1B2C1}" type="parTrans" cxnId="{74F08AA4-CC37-43A1-AC91-544287EFE47D}">
      <dgm:prSet/>
      <dgm:spPr/>
      <dgm:t>
        <a:bodyPr/>
        <a:lstStyle/>
        <a:p>
          <a:endParaRPr lang="es-ES"/>
        </a:p>
      </dgm:t>
    </dgm:pt>
    <dgm:pt modelId="{8FA35315-3ED1-4851-A011-98C6F84286D9}" type="sibTrans" cxnId="{74F08AA4-CC37-43A1-AC91-544287EFE47D}">
      <dgm:prSet/>
      <dgm:spPr/>
      <dgm:t>
        <a:bodyPr/>
        <a:lstStyle/>
        <a:p>
          <a:endParaRPr lang="es-ES"/>
        </a:p>
      </dgm:t>
    </dgm:pt>
    <dgm:pt modelId="{E49D1B30-9671-440A-B012-29BC4055C7AC}">
      <dgm:prSet/>
      <dgm:spPr/>
      <dgm:t>
        <a:bodyPr/>
        <a:lstStyle/>
        <a:p>
          <a:r>
            <a:rPr lang="es-ES" smtClean="0"/>
            <a:t>Desarrollo general (crecimiento físico, edad, coordinación motora, etc.)</a:t>
          </a:r>
          <a:endParaRPr lang="en-GB"/>
        </a:p>
      </dgm:t>
    </dgm:pt>
    <dgm:pt modelId="{4AE0ADE5-14B5-4EC3-8D96-4BA53A8EC46F}" type="parTrans" cxnId="{72509367-529D-4403-A073-A55D57B5F080}">
      <dgm:prSet/>
      <dgm:spPr/>
      <dgm:t>
        <a:bodyPr/>
        <a:lstStyle/>
        <a:p>
          <a:endParaRPr lang="es-ES"/>
        </a:p>
      </dgm:t>
    </dgm:pt>
    <dgm:pt modelId="{7034631D-C750-4E92-942E-A4C0C7CDA468}" type="sibTrans" cxnId="{72509367-529D-4403-A073-A55D57B5F080}">
      <dgm:prSet/>
      <dgm:spPr/>
      <dgm:t>
        <a:bodyPr/>
        <a:lstStyle/>
        <a:p>
          <a:endParaRPr lang="es-ES"/>
        </a:p>
      </dgm:t>
    </dgm:pt>
    <dgm:pt modelId="{5AFFC8AB-D40E-421C-8789-4776F337C7CA}">
      <dgm:prSet/>
      <dgm:spPr/>
      <dgm:t>
        <a:bodyPr/>
        <a:lstStyle/>
        <a:p>
          <a:r>
            <a:rPr lang="es-ES" smtClean="0"/>
            <a:t>Habilidades interpersonales (relaciones con iguales y profesores, nivel de madurez).</a:t>
          </a:r>
          <a:endParaRPr lang="en-GB"/>
        </a:p>
      </dgm:t>
    </dgm:pt>
    <dgm:pt modelId="{762C202B-7FB1-4619-8ADE-C94B7526F002}" type="parTrans" cxnId="{679B115B-2340-487B-8717-E0630AAFC2AF}">
      <dgm:prSet/>
      <dgm:spPr/>
      <dgm:t>
        <a:bodyPr/>
        <a:lstStyle/>
        <a:p>
          <a:endParaRPr lang="es-ES"/>
        </a:p>
      </dgm:t>
    </dgm:pt>
    <dgm:pt modelId="{E198444A-542C-4F64-802C-B5CACB5640CE}" type="sibTrans" cxnId="{679B115B-2340-487B-8717-E0630AAFC2AF}">
      <dgm:prSet/>
      <dgm:spPr/>
      <dgm:t>
        <a:bodyPr/>
        <a:lstStyle/>
        <a:p>
          <a:endParaRPr lang="es-ES"/>
        </a:p>
      </dgm:t>
    </dgm:pt>
    <dgm:pt modelId="{F0A295C7-AF3D-41CD-BB65-FE54FF1CD333}">
      <dgm:prSet/>
      <dgm:spPr/>
      <dgm:t>
        <a:bodyPr/>
        <a:lstStyle/>
        <a:p>
          <a:r>
            <a:rPr lang="es-ES" smtClean="0"/>
            <a:t>Recursos y plan de intervención (tanto a nivel de iguales, padres y profesores).</a:t>
          </a:r>
          <a:endParaRPr lang="en-GB"/>
        </a:p>
      </dgm:t>
    </dgm:pt>
    <dgm:pt modelId="{037B7C1B-49E1-4C42-BA31-70B224A8D2E4}" type="parTrans" cxnId="{E6BDD1A9-9C0C-4F33-9240-F109E49A7333}">
      <dgm:prSet/>
      <dgm:spPr/>
      <dgm:t>
        <a:bodyPr/>
        <a:lstStyle/>
        <a:p>
          <a:endParaRPr lang="es-ES"/>
        </a:p>
      </dgm:t>
    </dgm:pt>
    <dgm:pt modelId="{1E409401-67ED-44A7-AA09-360BF38B64A7}" type="sibTrans" cxnId="{E6BDD1A9-9C0C-4F33-9240-F109E49A7333}">
      <dgm:prSet/>
      <dgm:spPr/>
      <dgm:t>
        <a:bodyPr/>
        <a:lstStyle/>
        <a:p>
          <a:endParaRPr lang="es-ES"/>
        </a:p>
      </dgm:t>
    </dgm:pt>
    <dgm:pt modelId="{07EDDF73-BE3D-4BBE-BF9D-4A7537FE901B}" type="pres">
      <dgm:prSet presAssocID="{E72FA8CF-BC5B-4FC8-9405-316C260C2A6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D169CF7-983E-4B12-8D57-893F5AC64920}" type="pres">
      <dgm:prSet presAssocID="{0D14A633-CA7C-4DB0-9F46-FFD2493CD79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9B1AC1-C5D8-4C36-BB5E-2A4C36C00DE6}" type="pres">
      <dgm:prSet presAssocID="{CCA8CBAA-371B-4900-934B-8607845F3E56}" presName="sibTrans" presStyleCnt="0"/>
      <dgm:spPr/>
    </dgm:pt>
    <dgm:pt modelId="{FC2D39F9-12E7-4B39-8868-CE99D2E7738C}" type="pres">
      <dgm:prSet presAssocID="{B17C82D4-9870-4B03-B87A-FEB7782BB33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76CEE8-C0F2-4F20-8940-7D222E654F09}" type="pres">
      <dgm:prSet presAssocID="{98446445-A6A4-448A-BC76-6C3FEA5CEF2E}" presName="sibTrans" presStyleCnt="0"/>
      <dgm:spPr/>
    </dgm:pt>
    <dgm:pt modelId="{3B835ED3-722D-49AE-B1D1-152786A7CFAA}" type="pres">
      <dgm:prSet presAssocID="{AC02BA7D-6CF1-4331-9C69-9E3A34B07ED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69925F-6E9B-45DD-B378-422C1A80089E}" type="pres">
      <dgm:prSet presAssocID="{1286E7DD-EA8F-4B0D-B456-D956387482A5}" presName="sibTrans" presStyleCnt="0"/>
      <dgm:spPr/>
    </dgm:pt>
    <dgm:pt modelId="{604F8A9D-D2F9-4DFD-9839-6F3F634002CB}" type="pres">
      <dgm:prSet presAssocID="{DB8532BA-66C0-48AF-B336-615AB72F86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18F966-6494-4F76-B591-561E09647DBC}" type="pres">
      <dgm:prSet presAssocID="{8BA3F60A-82CC-45E5-A2C4-437E26313CFA}" presName="sibTrans" presStyleCnt="0"/>
      <dgm:spPr/>
    </dgm:pt>
    <dgm:pt modelId="{B8EBA944-5810-48AD-A16C-BEC9C2E04268}" type="pres">
      <dgm:prSet presAssocID="{CE48CB06-D9CD-49D2-946B-ECA1A455847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F41B45-0097-4E1C-BC63-9932BDE6027B}" type="pres">
      <dgm:prSet presAssocID="{CD8FEAE2-04C9-46FF-AC4E-7FD7D1DE9937}" presName="sibTrans" presStyleCnt="0"/>
      <dgm:spPr/>
    </dgm:pt>
    <dgm:pt modelId="{4C11D9C1-1D9A-4B82-AE36-A4AECA66BB70}" type="pres">
      <dgm:prSet presAssocID="{D02CDEF1-170C-44A1-8DE0-C90B366E920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4AA126-7B91-4846-93B1-03A470823A92}" type="pres">
      <dgm:prSet presAssocID="{8FA35315-3ED1-4851-A011-98C6F84286D9}" presName="sibTrans" presStyleCnt="0"/>
      <dgm:spPr/>
    </dgm:pt>
    <dgm:pt modelId="{239A2A91-E4C0-40EE-9957-D0CC413CFCF4}" type="pres">
      <dgm:prSet presAssocID="{E49D1B30-9671-440A-B012-29BC4055C7A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39EC08-E533-4AAE-9BE3-DF39A73D8BD5}" type="pres">
      <dgm:prSet presAssocID="{7034631D-C750-4E92-942E-A4C0C7CDA468}" presName="sibTrans" presStyleCnt="0"/>
      <dgm:spPr/>
    </dgm:pt>
    <dgm:pt modelId="{CEC3510F-A9DC-4C78-A015-9A52DE28508E}" type="pres">
      <dgm:prSet presAssocID="{5AFFC8AB-D40E-421C-8789-4776F337C7C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CEBD18-492E-45D7-9E02-DF8FF491DF68}" type="pres">
      <dgm:prSet presAssocID="{E198444A-542C-4F64-802C-B5CACB5640CE}" presName="sibTrans" presStyleCnt="0"/>
      <dgm:spPr/>
    </dgm:pt>
    <dgm:pt modelId="{F5E8D4FC-A899-4BA6-91BC-35067AECBFD1}" type="pres">
      <dgm:prSet presAssocID="{F0A295C7-AF3D-41CD-BB65-FE54FF1CD33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BDD1A9-9C0C-4F33-9240-F109E49A7333}" srcId="{E72FA8CF-BC5B-4FC8-9405-316C260C2A67}" destId="{F0A295C7-AF3D-41CD-BB65-FE54FF1CD333}" srcOrd="8" destOrd="0" parTransId="{037B7C1B-49E1-4C42-BA31-70B224A8D2E4}" sibTransId="{1E409401-67ED-44A7-AA09-360BF38B64A7}"/>
    <dgm:cxn modelId="{552B59AE-10DB-4843-9C63-EF4CF5DCBE95}" type="presOf" srcId="{D02CDEF1-170C-44A1-8DE0-C90B366E9209}" destId="{4C11D9C1-1D9A-4B82-AE36-A4AECA66BB70}" srcOrd="0" destOrd="0" presId="urn:microsoft.com/office/officeart/2005/8/layout/default#1"/>
    <dgm:cxn modelId="{9984BBAB-7FAA-4DDD-B0EB-6093485A5DAD}" type="presOf" srcId="{5AFFC8AB-D40E-421C-8789-4776F337C7CA}" destId="{CEC3510F-A9DC-4C78-A015-9A52DE28508E}" srcOrd="0" destOrd="0" presId="urn:microsoft.com/office/officeart/2005/8/layout/default#1"/>
    <dgm:cxn modelId="{75CF4C87-EF98-4B3B-A442-6820BA74ECF0}" type="presOf" srcId="{E72FA8CF-BC5B-4FC8-9405-316C260C2A67}" destId="{07EDDF73-BE3D-4BBE-BF9D-4A7537FE901B}" srcOrd="0" destOrd="0" presId="urn:microsoft.com/office/officeart/2005/8/layout/default#1"/>
    <dgm:cxn modelId="{74F08AA4-CC37-43A1-AC91-544287EFE47D}" srcId="{E72FA8CF-BC5B-4FC8-9405-316C260C2A67}" destId="{D02CDEF1-170C-44A1-8DE0-C90B366E9209}" srcOrd="5" destOrd="0" parTransId="{3DC81B44-AD4A-41D4-82F0-EA0BAAA1B2C1}" sibTransId="{8FA35315-3ED1-4851-A011-98C6F84286D9}"/>
    <dgm:cxn modelId="{59D4AB55-19AF-437E-B14D-09BF1A98FE26}" type="presOf" srcId="{E49D1B30-9671-440A-B012-29BC4055C7AC}" destId="{239A2A91-E4C0-40EE-9957-D0CC413CFCF4}" srcOrd="0" destOrd="0" presId="urn:microsoft.com/office/officeart/2005/8/layout/default#1"/>
    <dgm:cxn modelId="{21C8E493-ED36-408B-9A7A-860425EC081F}" type="presOf" srcId="{CE48CB06-D9CD-49D2-946B-ECA1A455847E}" destId="{B8EBA944-5810-48AD-A16C-BEC9C2E04268}" srcOrd="0" destOrd="0" presId="urn:microsoft.com/office/officeart/2005/8/layout/default#1"/>
    <dgm:cxn modelId="{4A1EF675-91C2-4166-9481-47571EB0BFEC}" type="presOf" srcId="{AC02BA7D-6CF1-4331-9C69-9E3A34B07ED6}" destId="{3B835ED3-722D-49AE-B1D1-152786A7CFAA}" srcOrd="0" destOrd="0" presId="urn:microsoft.com/office/officeart/2005/8/layout/default#1"/>
    <dgm:cxn modelId="{59080AC6-BE13-417E-9664-FEF6D1C7D34A}" type="presOf" srcId="{B17C82D4-9870-4B03-B87A-FEB7782BB33B}" destId="{FC2D39F9-12E7-4B39-8868-CE99D2E7738C}" srcOrd="0" destOrd="0" presId="urn:microsoft.com/office/officeart/2005/8/layout/default#1"/>
    <dgm:cxn modelId="{F5A5B3AB-3BAD-433E-9E4E-CF2C0635CAB1}" srcId="{E72FA8CF-BC5B-4FC8-9405-316C260C2A67}" destId="{AC02BA7D-6CF1-4331-9C69-9E3A34B07ED6}" srcOrd="2" destOrd="0" parTransId="{B25F582D-7352-4A8C-A3B5-546CDA61C10E}" sibTransId="{1286E7DD-EA8F-4B0D-B456-D956387482A5}"/>
    <dgm:cxn modelId="{E1878ADD-94E3-4D00-9A95-4C606B2E2C82}" type="presOf" srcId="{0D14A633-CA7C-4DB0-9F46-FFD2493CD798}" destId="{0D169CF7-983E-4B12-8D57-893F5AC64920}" srcOrd="0" destOrd="0" presId="urn:microsoft.com/office/officeart/2005/8/layout/default#1"/>
    <dgm:cxn modelId="{679B115B-2340-487B-8717-E0630AAFC2AF}" srcId="{E72FA8CF-BC5B-4FC8-9405-316C260C2A67}" destId="{5AFFC8AB-D40E-421C-8789-4776F337C7CA}" srcOrd="7" destOrd="0" parTransId="{762C202B-7FB1-4619-8ADE-C94B7526F002}" sibTransId="{E198444A-542C-4F64-802C-B5CACB5640CE}"/>
    <dgm:cxn modelId="{87972BA1-926B-4407-9F0B-7007F855AF07}" srcId="{E72FA8CF-BC5B-4FC8-9405-316C260C2A67}" destId="{0D14A633-CA7C-4DB0-9F46-FFD2493CD798}" srcOrd="0" destOrd="0" parTransId="{C702CFA1-0C59-4EE8-9771-8F9AB95E7F02}" sibTransId="{CCA8CBAA-371B-4900-934B-8607845F3E56}"/>
    <dgm:cxn modelId="{30504A9E-E10A-4170-91D7-2C97AA83D9C9}" srcId="{E72FA8CF-BC5B-4FC8-9405-316C260C2A67}" destId="{B17C82D4-9870-4B03-B87A-FEB7782BB33B}" srcOrd="1" destOrd="0" parTransId="{C4C3153C-8F90-47A3-AA25-CD8D14386887}" sibTransId="{98446445-A6A4-448A-BC76-6C3FEA5CEF2E}"/>
    <dgm:cxn modelId="{72509367-529D-4403-A073-A55D57B5F080}" srcId="{E72FA8CF-BC5B-4FC8-9405-316C260C2A67}" destId="{E49D1B30-9671-440A-B012-29BC4055C7AC}" srcOrd="6" destOrd="0" parTransId="{4AE0ADE5-14B5-4EC3-8D96-4BA53A8EC46F}" sibTransId="{7034631D-C750-4E92-942E-A4C0C7CDA468}"/>
    <dgm:cxn modelId="{422B1401-5DB1-445F-B13D-A864DBCD95A5}" type="presOf" srcId="{F0A295C7-AF3D-41CD-BB65-FE54FF1CD333}" destId="{F5E8D4FC-A899-4BA6-91BC-35067AECBFD1}" srcOrd="0" destOrd="0" presId="urn:microsoft.com/office/officeart/2005/8/layout/default#1"/>
    <dgm:cxn modelId="{74AF8B1B-E02C-444C-8348-D44256B71999}" srcId="{E72FA8CF-BC5B-4FC8-9405-316C260C2A67}" destId="{DB8532BA-66C0-48AF-B336-615AB72F8603}" srcOrd="3" destOrd="0" parTransId="{D0099D28-DC00-4DCF-A08F-AEE35B95E111}" sibTransId="{8BA3F60A-82CC-45E5-A2C4-437E26313CFA}"/>
    <dgm:cxn modelId="{528B1737-7B47-42A7-B598-5B1E6FA6161C}" type="presOf" srcId="{DB8532BA-66C0-48AF-B336-615AB72F8603}" destId="{604F8A9D-D2F9-4DFD-9839-6F3F634002CB}" srcOrd="0" destOrd="0" presId="urn:microsoft.com/office/officeart/2005/8/layout/default#1"/>
    <dgm:cxn modelId="{0B759B8F-384D-479E-A150-FF51A6C893DA}" srcId="{E72FA8CF-BC5B-4FC8-9405-316C260C2A67}" destId="{CE48CB06-D9CD-49D2-946B-ECA1A455847E}" srcOrd="4" destOrd="0" parTransId="{22DDD687-6457-47E0-A0E2-7610F9B9B522}" sibTransId="{CD8FEAE2-04C9-46FF-AC4E-7FD7D1DE9937}"/>
    <dgm:cxn modelId="{42B126EE-0215-4AB2-A3EE-346F5481C77B}" type="presParOf" srcId="{07EDDF73-BE3D-4BBE-BF9D-4A7537FE901B}" destId="{0D169CF7-983E-4B12-8D57-893F5AC64920}" srcOrd="0" destOrd="0" presId="urn:microsoft.com/office/officeart/2005/8/layout/default#1"/>
    <dgm:cxn modelId="{A65DDD68-642E-4156-8D31-F62150A77265}" type="presParOf" srcId="{07EDDF73-BE3D-4BBE-BF9D-4A7537FE901B}" destId="{1E9B1AC1-C5D8-4C36-BB5E-2A4C36C00DE6}" srcOrd="1" destOrd="0" presId="urn:microsoft.com/office/officeart/2005/8/layout/default#1"/>
    <dgm:cxn modelId="{9BB2AA91-E67E-45D7-970F-086824F3814C}" type="presParOf" srcId="{07EDDF73-BE3D-4BBE-BF9D-4A7537FE901B}" destId="{FC2D39F9-12E7-4B39-8868-CE99D2E7738C}" srcOrd="2" destOrd="0" presId="urn:microsoft.com/office/officeart/2005/8/layout/default#1"/>
    <dgm:cxn modelId="{40E24885-FF94-4E6E-A0C6-D3EB0821C2F2}" type="presParOf" srcId="{07EDDF73-BE3D-4BBE-BF9D-4A7537FE901B}" destId="{A076CEE8-C0F2-4F20-8940-7D222E654F09}" srcOrd="3" destOrd="0" presId="urn:microsoft.com/office/officeart/2005/8/layout/default#1"/>
    <dgm:cxn modelId="{12788B2F-EAFF-482F-A771-99633E269852}" type="presParOf" srcId="{07EDDF73-BE3D-4BBE-BF9D-4A7537FE901B}" destId="{3B835ED3-722D-49AE-B1D1-152786A7CFAA}" srcOrd="4" destOrd="0" presId="urn:microsoft.com/office/officeart/2005/8/layout/default#1"/>
    <dgm:cxn modelId="{B16C9702-6825-43B2-9895-1BCA1C062763}" type="presParOf" srcId="{07EDDF73-BE3D-4BBE-BF9D-4A7537FE901B}" destId="{8969925F-6E9B-45DD-B378-422C1A80089E}" srcOrd="5" destOrd="0" presId="urn:microsoft.com/office/officeart/2005/8/layout/default#1"/>
    <dgm:cxn modelId="{5A2589F2-6116-4818-8A37-73CE67CCD464}" type="presParOf" srcId="{07EDDF73-BE3D-4BBE-BF9D-4A7537FE901B}" destId="{604F8A9D-D2F9-4DFD-9839-6F3F634002CB}" srcOrd="6" destOrd="0" presId="urn:microsoft.com/office/officeart/2005/8/layout/default#1"/>
    <dgm:cxn modelId="{9E68B5E4-0822-49FD-A285-BC36FBC7167C}" type="presParOf" srcId="{07EDDF73-BE3D-4BBE-BF9D-4A7537FE901B}" destId="{E718F966-6494-4F76-B591-561E09647DBC}" srcOrd="7" destOrd="0" presId="urn:microsoft.com/office/officeart/2005/8/layout/default#1"/>
    <dgm:cxn modelId="{BD5DAC3C-FEDD-4E3D-AB39-1E6DEAB4D82F}" type="presParOf" srcId="{07EDDF73-BE3D-4BBE-BF9D-4A7537FE901B}" destId="{B8EBA944-5810-48AD-A16C-BEC9C2E04268}" srcOrd="8" destOrd="0" presId="urn:microsoft.com/office/officeart/2005/8/layout/default#1"/>
    <dgm:cxn modelId="{6F25D3F3-0127-4E1A-B6E3-EB056252F6CF}" type="presParOf" srcId="{07EDDF73-BE3D-4BBE-BF9D-4A7537FE901B}" destId="{55F41B45-0097-4E1C-BC63-9932BDE6027B}" srcOrd="9" destOrd="0" presId="urn:microsoft.com/office/officeart/2005/8/layout/default#1"/>
    <dgm:cxn modelId="{2B379638-B5C2-4737-9407-437C3E2F113A}" type="presParOf" srcId="{07EDDF73-BE3D-4BBE-BF9D-4A7537FE901B}" destId="{4C11D9C1-1D9A-4B82-AE36-A4AECA66BB70}" srcOrd="10" destOrd="0" presId="urn:microsoft.com/office/officeart/2005/8/layout/default#1"/>
    <dgm:cxn modelId="{7E92B17A-2BD4-4985-B7DE-F35B9632E331}" type="presParOf" srcId="{07EDDF73-BE3D-4BBE-BF9D-4A7537FE901B}" destId="{A04AA126-7B91-4846-93B1-03A470823A92}" srcOrd="11" destOrd="0" presId="urn:microsoft.com/office/officeart/2005/8/layout/default#1"/>
    <dgm:cxn modelId="{1725B78C-3ED2-4994-81E5-06BB9C04BEF9}" type="presParOf" srcId="{07EDDF73-BE3D-4BBE-BF9D-4A7537FE901B}" destId="{239A2A91-E4C0-40EE-9957-D0CC413CFCF4}" srcOrd="12" destOrd="0" presId="urn:microsoft.com/office/officeart/2005/8/layout/default#1"/>
    <dgm:cxn modelId="{C65237C9-46E7-4B29-AD15-E8646C057681}" type="presParOf" srcId="{07EDDF73-BE3D-4BBE-BF9D-4A7537FE901B}" destId="{1539EC08-E533-4AAE-9BE3-DF39A73D8BD5}" srcOrd="13" destOrd="0" presId="urn:microsoft.com/office/officeart/2005/8/layout/default#1"/>
    <dgm:cxn modelId="{65A53134-7078-4C13-91D2-157840660767}" type="presParOf" srcId="{07EDDF73-BE3D-4BBE-BF9D-4A7537FE901B}" destId="{CEC3510F-A9DC-4C78-A015-9A52DE28508E}" srcOrd="14" destOrd="0" presId="urn:microsoft.com/office/officeart/2005/8/layout/default#1"/>
    <dgm:cxn modelId="{213E5264-A8E1-4E2C-987A-4FF74BD52BD0}" type="presParOf" srcId="{07EDDF73-BE3D-4BBE-BF9D-4A7537FE901B}" destId="{B5CEBD18-492E-45D7-9E02-DF8FF491DF68}" srcOrd="15" destOrd="0" presId="urn:microsoft.com/office/officeart/2005/8/layout/default#1"/>
    <dgm:cxn modelId="{3A4282B5-F792-4954-8810-B0EB77D757F0}" type="presParOf" srcId="{07EDDF73-BE3D-4BBE-BF9D-4A7537FE901B}" destId="{F5E8D4FC-A899-4BA6-91BC-35067AECBFD1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6A23AA-393A-4041-9013-0D2EE9BDC54B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29F43A3-4CA8-4B25-A8C2-3BF4719B97CA}">
      <dgm:prSet phldrT="[Texto]"/>
      <dgm:spPr/>
      <dgm:t>
        <a:bodyPr/>
        <a:lstStyle/>
        <a:p>
          <a:r>
            <a:rPr lang="en-GB" smtClean="0"/>
            <a:t>1. Rendimiento y aptitud académica</a:t>
          </a:r>
          <a:endParaRPr lang="es-ES"/>
        </a:p>
      </dgm:t>
    </dgm:pt>
    <dgm:pt modelId="{142BEAA1-3BBA-4715-81BA-01A47FFF8D7A}" type="parTrans" cxnId="{E028EAD1-FA51-4E29-B88C-58DD8FC105D9}">
      <dgm:prSet/>
      <dgm:spPr/>
      <dgm:t>
        <a:bodyPr/>
        <a:lstStyle/>
        <a:p>
          <a:endParaRPr lang="es-ES"/>
        </a:p>
      </dgm:t>
    </dgm:pt>
    <dgm:pt modelId="{8E62A809-D1E4-4857-9263-0F8CE1715F06}" type="sibTrans" cxnId="{E028EAD1-FA51-4E29-B88C-58DD8FC105D9}">
      <dgm:prSet/>
      <dgm:spPr/>
      <dgm:t>
        <a:bodyPr/>
        <a:lstStyle/>
        <a:p>
          <a:endParaRPr lang="es-ES"/>
        </a:p>
      </dgm:t>
    </dgm:pt>
    <dgm:pt modelId="{4B568CD7-A47E-4C2B-9688-DD358766E58D}">
      <dgm:prSet phldrT="[Texto]"/>
      <dgm:spPr/>
      <dgm:t>
        <a:bodyPr/>
        <a:lstStyle/>
        <a:p>
          <a:r>
            <a:rPr lang="en-GB"/>
            <a:t>2. Factores escolares y académicos.</a:t>
          </a:r>
        </a:p>
      </dgm:t>
    </dgm:pt>
    <dgm:pt modelId="{5B615559-CBB3-4881-B795-3184BFF45146}" type="parTrans" cxnId="{D04B67D4-6050-4579-A444-F00E60F3BC28}">
      <dgm:prSet/>
      <dgm:spPr/>
      <dgm:t>
        <a:bodyPr/>
        <a:lstStyle/>
        <a:p>
          <a:endParaRPr lang="es-ES"/>
        </a:p>
      </dgm:t>
    </dgm:pt>
    <dgm:pt modelId="{BCB91A1A-A072-4A7A-AADF-D4E41094CCAA}" type="sibTrans" cxnId="{D04B67D4-6050-4579-A444-F00E60F3BC28}">
      <dgm:prSet/>
      <dgm:spPr/>
      <dgm:t>
        <a:bodyPr/>
        <a:lstStyle/>
        <a:p>
          <a:endParaRPr lang="es-ES"/>
        </a:p>
      </dgm:t>
    </dgm:pt>
    <dgm:pt modelId="{71D9F0EF-7847-4B58-A09B-9AFA15EA8953}">
      <dgm:prSet phldrT="[Texto]"/>
      <dgm:spPr/>
      <dgm:t>
        <a:bodyPr/>
        <a:lstStyle/>
        <a:p>
          <a:r>
            <a:rPr lang="en-GB"/>
            <a:t>3. Factores de desarrollo general.</a:t>
          </a:r>
        </a:p>
      </dgm:t>
    </dgm:pt>
    <dgm:pt modelId="{914329D3-080B-46E5-9F41-B0DBA458790D}" type="parTrans" cxnId="{57F3107B-8AE6-4A84-85AD-E8F62D2680DD}">
      <dgm:prSet/>
      <dgm:spPr/>
      <dgm:t>
        <a:bodyPr/>
        <a:lstStyle/>
        <a:p>
          <a:endParaRPr lang="es-ES"/>
        </a:p>
      </dgm:t>
    </dgm:pt>
    <dgm:pt modelId="{F18C1EFC-EA7E-46FD-9FAB-4353F98CDD0A}" type="sibTrans" cxnId="{57F3107B-8AE6-4A84-85AD-E8F62D2680DD}">
      <dgm:prSet/>
      <dgm:spPr/>
      <dgm:t>
        <a:bodyPr/>
        <a:lstStyle/>
        <a:p>
          <a:endParaRPr lang="es-ES"/>
        </a:p>
      </dgm:t>
    </dgm:pt>
    <dgm:pt modelId="{D91C92BE-DB3B-405B-8CDC-DCE2CEDD20C8}">
      <dgm:prSet phldrT="[Texto]"/>
      <dgm:spPr/>
      <dgm:t>
        <a:bodyPr/>
        <a:lstStyle/>
        <a:p>
          <a:r>
            <a:rPr lang="en-GB"/>
            <a:t>4. Habilidades interpersonales.</a:t>
          </a:r>
        </a:p>
      </dgm:t>
    </dgm:pt>
    <dgm:pt modelId="{74B6964F-5494-4195-8A85-E7815791F7F4}" type="parTrans" cxnId="{A059BE8D-EB49-43E6-9D3E-27A02F62B2C1}">
      <dgm:prSet/>
      <dgm:spPr/>
      <dgm:t>
        <a:bodyPr/>
        <a:lstStyle/>
        <a:p>
          <a:endParaRPr lang="es-ES"/>
        </a:p>
      </dgm:t>
    </dgm:pt>
    <dgm:pt modelId="{DD76C939-D1DB-4513-A797-6FA8BC38E0F4}" type="sibTrans" cxnId="{A059BE8D-EB49-43E6-9D3E-27A02F62B2C1}">
      <dgm:prSet/>
      <dgm:spPr/>
      <dgm:t>
        <a:bodyPr/>
        <a:lstStyle/>
        <a:p>
          <a:endParaRPr lang="es-ES"/>
        </a:p>
      </dgm:t>
    </dgm:pt>
    <dgm:pt modelId="{6B6B7973-E120-4747-96FE-47B8C8ECC956}">
      <dgm:prSet phldrT="[Texto]"/>
      <dgm:spPr/>
      <dgm:t>
        <a:bodyPr/>
        <a:lstStyle/>
        <a:p>
          <a:r>
            <a:rPr lang="en-GB"/>
            <a:t>5. Actitud del alumno y apoyo disponible.</a:t>
          </a:r>
        </a:p>
      </dgm:t>
    </dgm:pt>
    <dgm:pt modelId="{7F787492-0B20-4E8E-941E-D6ED938AFC8E}" type="parTrans" cxnId="{B388E42B-BD0F-486E-9632-24B62C04829C}">
      <dgm:prSet/>
      <dgm:spPr/>
      <dgm:t>
        <a:bodyPr/>
        <a:lstStyle/>
        <a:p>
          <a:endParaRPr lang="es-ES"/>
        </a:p>
      </dgm:t>
    </dgm:pt>
    <dgm:pt modelId="{C1D47FA3-CA44-47E1-81B3-08F46569B34E}" type="sibTrans" cxnId="{B388E42B-BD0F-486E-9632-24B62C04829C}">
      <dgm:prSet/>
      <dgm:spPr/>
      <dgm:t>
        <a:bodyPr/>
        <a:lstStyle/>
        <a:p>
          <a:endParaRPr lang="es-ES"/>
        </a:p>
      </dgm:t>
    </dgm:pt>
    <dgm:pt modelId="{974E85B1-41E2-4670-AD08-3FCDCF1966EC}" type="pres">
      <dgm:prSet presAssocID="{2B6A23AA-393A-4041-9013-0D2EE9BDC54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4C1AA6C-095F-41AB-AE86-093A1AF0AEAA}" type="pres">
      <dgm:prSet presAssocID="{C29F43A3-4CA8-4B25-A8C2-3BF4719B97C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34FFE9-803C-4D19-AA2E-960B78A1BC1A}" type="pres">
      <dgm:prSet presAssocID="{8E62A809-D1E4-4857-9263-0F8CE1715F06}" presName="sibTrans" presStyleCnt="0"/>
      <dgm:spPr/>
    </dgm:pt>
    <dgm:pt modelId="{F85DFD98-D4E8-4D84-B761-3379C392CF6E}" type="pres">
      <dgm:prSet presAssocID="{4B568CD7-A47E-4C2B-9688-DD358766E5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BA21B-A2A9-4780-A55D-43B2DFC46510}" type="pres">
      <dgm:prSet presAssocID="{BCB91A1A-A072-4A7A-AADF-D4E41094CCAA}" presName="sibTrans" presStyleCnt="0"/>
      <dgm:spPr/>
    </dgm:pt>
    <dgm:pt modelId="{F8E7DA43-2F78-4B20-917F-EEEECC5F9B25}" type="pres">
      <dgm:prSet presAssocID="{71D9F0EF-7847-4B58-A09B-9AFA15EA89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9BA31C-0655-495E-AE4E-2152620DB547}" type="pres">
      <dgm:prSet presAssocID="{F18C1EFC-EA7E-46FD-9FAB-4353F98CDD0A}" presName="sibTrans" presStyleCnt="0"/>
      <dgm:spPr/>
    </dgm:pt>
    <dgm:pt modelId="{7F8B46BD-F21B-4728-9189-31B6C77273F0}" type="pres">
      <dgm:prSet presAssocID="{D91C92BE-DB3B-405B-8CDC-DCE2CEDD20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566535-100D-4C11-B6FE-1F0595458200}" type="pres">
      <dgm:prSet presAssocID="{DD76C939-D1DB-4513-A797-6FA8BC38E0F4}" presName="sibTrans" presStyleCnt="0"/>
      <dgm:spPr/>
    </dgm:pt>
    <dgm:pt modelId="{57351E29-30EF-4784-AA4B-94464FF537BA}" type="pres">
      <dgm:prSet presAssocID="{6B6B7973-E120-4747-96FE-47B8C8ECC95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028EAD1-FA51-4E29-B88C-58DD8FC105D9}" srcId="{2B6A23AA-393A-4041-9013-0D2EE9BDC54B}" destId="{C29F43A3-4CA8-4B25-A8C2-3BF4719B97CA}" srcOrd="0" destOrd="0" parTransId="{142BEAA1-3BBA-4715-81BA-01A47FFF8D7A}" sibTransId="{8E62A809-D1E4-4857-9263-0F8CE1715F06}"/>
    <dgm:cxn modelId="{3E1F218C-AC50-4491-96F3-0407510BB88E}" type="presOf" srcId="{6B6B7973-E120-4747-96FE-47B8C8ECC956}" destId="{57351E29-30EF-4784-AA4B-94464FF537BA}" srcOrd="0" destOrd="0" presId="urn:microsoft.com/office/officeart/2005/8/layout/default#2"/>
    <dgm:cxn modelId="{295FF23A-CB4B-467D-9595-50080A1894C7}" type="presOf" srcId="{4B568CD7-A47E-4C2B-9688-DD358766E58D}" destId="{F85DFD98-D4E8-4D84-B761-3379C392CF6E}" srcOrd="0" destOrd="0" presId="urn:microsoft.com/office/officeart/2005/8/layout/default#2"/>
    <dgm:cxn modelId="{D04B67D4-6050-4579-A444-F00E60F3BC28}" srcId="{2B6A23AA-393A-4041-9013-0D2EE9BDC54B}" destId="{4B568CD7-A47E-4C2B-9688-DD358766E58D}" srcOrd="1" destOrd="0" parTransId="{5B615559-CBB3-4881-B795-3184BFF45146}" sibTransId="{BCB91A1A-A072-4A7A-AADF-D4E41094CCAA}"/>
    <dgm:cxn modelId="{F3F1751E-9C14-4387-8555-DA51A74F5D42}" type="presOf" srcId="{71D9F0EF-7847-4B58-A09B-9AFA15EA8953}" destId="{F8E7DA43-2F78-4B20-917F-EEEECC5F9B25}" srcOrd="0" destOrd="0" presId="urn:microsoft.com/office/officeart/2005/8/layout/default#2"/>
    <dgm:cxn modelId="{D7E005D3-2C75-48D4-8964-7D27F7E36DAC}" type="presOf" srcId="{2B6A23AA-393A-4041-9013-0D2EE9BDC54B}" destId="{974E85B1-41E2-4670-AD08-3FCDCF1966EC}" srcOrd="0" destOrd="0" presId="urn:microsoft.com/office/officeart/2005/8/layout/default#2"/>
    <dgm:cxn modelId="{57F3107B-8AE6-4A84-85AD-E8F62D2680DD}" srcId="{2B6A23AA-393A-4041-9013-0D2EE9BDC54B}" destId="{71D9F0EF-7847-4B58-A09B-9AFA15EA8953}" srcOrd="2" destOrd="0" parTransId="{914329D3-080B-46E5-9F41-B0DBA458790D}" sibTransId="{F18C1EFC-EA7E-46FD-9FAB-4353F98CDD0A}"/>
    <dgm:cxn modelId="{B388E42B-BD0F-486E-9632-24B62C04829C}" srcId="{2B6A23AA-393A-4041-9013-0D2EE9BDC54B}" destId="{6B6B7973-E120-4747-96FE-47B8C8ECC956}" srcOrd="4" destOrd="0" parTransId="{7F787492-0B20-4E8E-941E-D6ED938AFC8E}" sibTransId="{C1D47FA3-CA44-47E1-81B3-08F46569B34E}"/>
    <dgm:cxn modelId="{2BBC2C40-8BDB-42DA-BC59-CCC61315BA30}" type="presOf" srcId="{D91C92BE-DB3B-405B-8CDC-DCE2CEDD20C8}" destId="{7F8B46BD-F21B-4728-9189-31B6C77273F0}" srcOrd="0" destOrd="0" presId="urn:microsoft.com/office/officeart/2005/8/layout/default#2"/>
    <dgm:cxn modelId="{A059BE8D-EB49-43E6-9D3E-27A02F62B2C1}" srcId="{2B6A23AA-393A-4041-9013-0D2EE9BDC54B}" destId="{D91C92BE-DB3B-405B-8CDC-DCE2CEDD20C8}" srcOrd="3" destOrd="0" parTransId="{74B6964F-5494-4195-8A85-E7815791F7F4}" sibTransId="{DD76C939-D1DB-4513-A797-6FA8BC38E0F4}"/>
    <dgm:cxn modelId="{62366800-CBDB-4D6E-93B9-37B5F965885A}" type="presOf" srcId="{C29F43A3-4CA8-4B25-A8C2-3BF4719B97CA}" destId="{A4C1AA6C-095F-41AB-AE86-093A1AF0AEAA}" srcOrd="0" destOrd="0" presId="urn:microsoft.com/office/officeart/2005/8/layout/default#2"/>
    <dgm:cxn modelId="{FF481799-0225-40E0-925D-510DF58B39A4}" type="presParOf" srcId="{974E85B1-41E2-4670-AD08-3FCDCF1966EC}" destId="{A4C1AA6C-095F-41AB-AE86-093A1AF0AEAA}" srcOrd="0" destOrd="0" presId="urn:microsoft.com/office/officeart/2005/8/layout/default#2"/>
    <dgm:cxn modelId="{11D08D4F-9A46-4285-8F0F-693636684AD9}" type="presParOf" srcId="{974E85B1-41E2-4670-AD08-3FCDCF1966EC}" destId="{DF34FFE9-803C-4D19-AA2E-960B78A1BC1A}" srcOrd="1" destOrd="0" presId="urn:microsoft.com/office/officeart/2005/8/layout/default#2"/>
    <dgm:cxn modelId="{DB42ECCE-487B-4787-BF0A-2D02102DB7B1}" type="presParOf" srcId="{974E85B1-41E2-4670-AD08-3FCDCF1966EC}" destId="{F85DFD98-D4E8-4D84-B761-3379C392CF6E}" srcOrd="2" destOrd="0" presId="urn:microsoft.com/office/officeart/2005/8/layout/default#2"/>
    <dgm:cxn modelId="{8B0B5E44-C2E9-48CD-8E57-5B15944D4153}" type="presParOf" srcId="{974E85B1-41E2-4670-AD08-3FCDCF1966EC}" destId="{195BA21B-A2A9-4780-A55D-43B2DFC46510}" srcOrd="3" destOrd="0" presId="urn:microsoft.com/office/officeart/2005/8/layout/default#2"/>
    <dgm:cxn modelId="{DF98A7E2-F15D-4F4A-9866-2731969FF77B}" type="presParOf" srcId="{974E85B1-41E2-4670-AD08-3FCDCF1966EC}" destId="{F8E7DA43-2F78-4B20-917F-EEEECC5F9B25}" srcOrd="4" destOrd="0" presId="urn:microsoft.com/office/officeart/2005/8/layout/default#2"/>
    <dgm:cxn modelId="{C69DD9F0-2511-49B4-A6C3-F85991C149EC}" type="presParOf" srcId="{974E85B1-41E2-4670-AD08-3FCDCF1966EC}" destId="{AA9BA31C-0655-495E-AE4E-2152620DB547}" srcOrd="5" destOrd="0" presId="urn:microsoft.com/office/officeart/2005/8/layout/default#2"/>
    <dgm:cxn modelId="{26D9717E-3371-43EC-AB1F-794A238A3F6B}" type="presParOf" srcId="{974E85B1-41E2-4670-AD08-3FCDCF1966EC}" destId="{7F8B46BD-F21B-4728-9189-31B6C77273F0}" srcOrd="6" destOrd="0" presId="urn:microsoft.com/office/officeart/2005/8/layout/default#2"/>
    <dgm:cxn modelId="{18BBB08F-BD2B-4701-8352-D9D6A1A82133}" type="presParOf" srcId="{974E85B1-41E2-4670-AD08-3FCDCF1966EC}" destId="{8E566535-100D-4C11-B6FE-1F0595458200}" srcOrd="7" destOrd="0" presId="urn:microsoft.com/office/officeart/2005/8/layout/default#2"/>
    <dgm:cxn modelId="{C1919F38-7031-49D7-8654-1932085637C9}" type="presParOf" srcId="{974E85B1-41E2-4670-AD08-3FCDCF1966EC}" destId="{57351E29-30EF-4784-AA4B-94464FF537BA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0FAFDD-6B8D-42BE-B269-5CDB23E215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34098D-4840-4C34-AE16-C9B76B08C583}">
      <dgm:prSet phldrT="[Texto]"/>
      <dgm:spPr/>
      <dgm:t>
        <a:bodyPr/>
        <a:lstStyle/>
        <a:p>
          <a:r>
            <a:rPr lang="es-ES" dirty="0" smtClean="0"/>
            <a:t>2 aspectos clave</a:t>
          </a:r>
          <a:endParaRPr lang="es-ES" dirty="0"/>
        </a:p>
      </dgm:t>
    </dgm:pt>
    <dgm:pt modelId="{3CF065C3-7271-40E7-8AE4-0091C0DDBE47}" type="parTrans" cxnId="{543A9075-9B2A-49F8-A4ED-22A9B47EB91A}">
      <dgm:prSet/>
      <dgm:spPr/>
      <dgm:t>
        <a:bodyPr/>
        <a:lstStyle/>
        <a:p>
          <a:endParaRPr lang="es-ES"/>
        </a:p>
      </dgm:t>
    </dgm:pt>
    <dgm:pt modelId="{F1F30288-3AFD-49B2-986E-FE5C3A4CEB8D}" type="sibTrans" cxnId="{543A9075-9B2A-49F8-A4ED-22A9B47EB91A}">
      <dgm:prSet/>
      <dgm:spPr/>
      <dgm:t>
        <a:bodyPr/>
        <a:lstStyle/>
        <a:p>
          <a:endParaRPr lang="es-ES"/>
        </a:p>
      </dgm:t>
    </dgm:pt>
    <dgm:pt modelId="{6B6A54C0-B142-4577-A99E-0D8E782ECC42}">
      <dgm:prSet phldrT="[Texto]"/>
      <dgm:spPr/>
      <dgm:t>
        <a:bodyPr/>
        <a:lstStyle/>
        <a:p>
          <a:r>
            <a:rPr lang="es-ES" dirty="0" smtClean="0"/>
            <a:t>Otra medida educativa</a:t>
          </a:r>
          <a:endParaRPr lang="es-ES" dirty="0"/>
        </a:p>
      </dgm:t>
    </dgm:pt>
    <dgm:pt modelId="{9CC7C81F-54FA-4BAB-8FE7-F3BBA6D4D2FC}" type="parTrans" cxnId="{EFB90E75-82C7-43A2-B710-7505CF4076FE}">
      <dgm:prSet/>
      <dgm:spPr/>
      <dgm:t>
        <a:bodyPr/>
        <a:lstStyle/>
        <a:p>
          <a:endParaRPr lang="es-ES"/>
        </a:p>
      </dgm:t>
    </dgm:pt>
    <dgm:pt modelId="{A353917A-515E-407A-8FD7-100BE87CB2B3}" type="sibTrans" cxnId="{EFB90E75-82C7-43A2-B710-7505CF4076FE}">
      <dgm:prSet/>
      <dgm:spPr/>
      <dgm:t>
        <a:bodyPr/>
        <a:lstStyle/>
        <a:p>
          <a:endParaRPr lang="es-ES"/>
        </a:p>
      </dgm:t>
    </dgm:pt>
    <dgm:pt modelId="{F57933AC-A583-4B6B-8D07-3FF40A034BE4}">
      <dgm:prSet phldrT="[Texto]"/>
      <dgm:spPr/>
      <dgm:t>
        <a:bodyPr/>
        <a:lstStyle/>
        <a:p>
          <a:r>
            <a:rPr lang="es-ES" dirty="0" smtClean="0"/>
            <a:t>Evaluación</a:t>
          </a:r>
          <a:endParaRPr lang="es-ES" dirty="0"/>
        </a:p>
      </dgm:t>
    </dgm:pt>
    <dgm:pt modelId="{36428664-75EA-4C9C-9A7B-1DCAA5AEDF4B}" type="parTrans" cxnId="{1F5885C7-D913-4517-85C3-8945BDC50E21}">
      <dgm:prSet/>
      <dgm:spPr/>
      <dgm:t>
        <a:bodyPr/>
        <a:lstStyle/>
        <a:p>
          <a:endParaRPr lang="es-ES"/>
        </a:p>
      </dgm:t>
    </dgm:pt>
    <dgm:pt modelId="{C8C629B5-9D94-4165-9D06-0511BBBA291C}" type="sibTrans" cxnId="{1F5885C7-D913-4517-85C3-8945BDC50E21}">
      <dgm:prSet/>
      <dgm:spPr/>
      <dgm:t>
        <a:bodyPr/>
        <a:lstStyle/>
        <a:p>
          <a:endParaRPr lang="es-ES"/>
        </a:p>
      </dgm:t>
    </dgm:pt>
    <dgm:pt modelId="{43E782EA-311C-4B66-A7AD-0A665B2C722C}" type="pres">
      <dgm:prSet presAssocID="{3E0FAFDD-6B8D-42BE-B269-5CDB23E215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969950B-6D81-42E6-9880-B5BBBCCCE1A3}" type="pres">
      <dgm:prSet presAssocID="{C334098D-4840-4C34-AE16-C9B76B08C583}" presName="hierRoot1" presStyleCnt="0">
        <dgm:presLayoutVars>
          <dgm:hierBranch val="init"/>
        </dgm:presLayoutVars>
      </dgm:prSet>
      <dgm:spPr/>
    </dgm:pt>
    <dgm:pt modelId="{8EA7E25E-4FA0-4864-91AF-64BCEAA17389}" type="pres">
      <dgm:prSet presAssocID="{C334098D-4840-4C34-AE16-C9B76B08C583}" presName="rootComposite1" presStyleCnt="0"/>
      <dgm:spPr/>
    </dgm:pt>
    <dgm:pt modelId="{3B3C03AE-FD9D-4231-BAA5-65ABA3AEAA1E}" type="pres">
      <dgm:prSet presAssocID="{C334098D-4840-4C34-AE16-C9B76B08C58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0615DB-1A0F-4D9A-948F-1C45330EF2D5}" type="pres">
      <dgm:prSet presAssocID="{C334098D-4840-4C34-AE16-C9B76B08C583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19C91FE-50A3-46BB-B3EB-0E0C1805AE36}" type="pres">
      <dgm:prSet presAssocID="{C334098D-4840-4C34-AE16-C9B76B08C583}" presName="hierChild2" presStyleCnt="0"/>
      <dgm:spPr/>
    </dgm:pt>
    <dgm:pt modelId="{8E8902F5-FEFE-428E-B5FB-6934AB37F3FC}" type="pres">
      <dgm:prSet presAssocID="{9CC7C81F-54FA-4BAB-8FE7-F3BBA6D4D2FC}" presName="Name37" presStyleLbl="parChTrans1D2" presStyleIdx="0" presStyleCnt="2"/>
      <dgm:spPr/>
      <dgm:t>
        <a:bodyPr/>
        <a:lstStyle/>
        <a:p>
          <a:endParaRPr lang="es-ES"/>
        </a:p>
      </dgm:t>
    </dgm:pt>
    <dgm:pt modelId="{DE0B078F-155C-4A26-A318-82025EE35860}" type="pres">
      <dgm:prSet presAssocID="{6B6A54C0-B142-4577-A99E-0D8E782ECC42}" presName="hierRoot2" presStyleCnt="0">
        <dgm:presLayoutVars>
          <dgm:hierBranch val="init"/>
        </dgm:presLayoutVars>
      </dgm:prSet>
      <dgm:spPr/>
    </dgm:pt>
    <dgm:pt modelId="{135AAF11-DD6A-4BAC-8B5E-E4A490350B51}" type="pres">
      <dgm:prSet presAssocID="{6B6A54C0-B142-4577-A99E-0D8E782ECC42}" presName="rootComposite" presStyleCnt="0"/>
      <dgm:spPr/>
    </dgm:pt>
    <dgm:pt modelId="{81E796E0-3211-4594-A001-E622592BF114}" type="pres">
      <dgm:prSet presAssocID="{6B6A54C0-B142-4577-A99E-0D8E782ECC4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88AC395-25DE-44C3-8C18-E326ED2D04D0}" type="pres">
      <dgm:prSet presAssocID="{6B6A54C0-B142-4577-A99E-0D8E782ECC42}" presName="rootConnector" presStyleLbl="node2" presStyleIdx="0" presStyleCnt="2"/>
      <dgm:spPr/>
      <dgm:t>
        <a:bodyPr/>
        <a:lstStyle/>
        <a:p>
          <a:endParaRPr lang="es-ES"/>
        </a:p>
      </dgm:t>
    </dgm:pt>
    <dgm:pt modelId="{5413CDF1-1E9C-4BB3-B118-8F7FEBB83D3B}" type="pres">
      <dgm:prSet presAssocID="{6B6A54C0-B142-4577-A99E-0D8E782ECC42}" presName="hierChild4" presStyleCnt="0"/>
      <dgm:spPr/>
    </dgm:pt>
    <dgm:pt modelId="{B397E765-FA74-406F-B4BB-DA8087881EA0}" type="pres">
      <dgm:prSet presAssocID="{6B6A54C0-B142-4577-A99E-0D8E782ECC42}" presName="hierChild5" presStyleCnt="0"/>
      <dgm:spPr/>
    </dgm:pt>
    <dgm:pt modelId="{0A78F4F4-774B-43AA-AB06-2F137AE85A7B}" type="pres">
      <dgm:prSet presAssocID="{36428664-75EA-4C9C-9A7B-1DCAA5AEDF4B}" presName="Name37" presStyleLbl="parChTrans1D2" presStyleIdx="1" presStyleCnt="2"/>
      <dgm:spPr/>
      <dgm:t>
        <a:bodyPr/>
        <a:lstStyle/>
        <a:p>
          <a:endParaRPr lang="es-ES"/>
        </a:p>
      </dgm:t>
    </dgm:pt>
    <dgm:pt modelId="{659DEF74-7D25-4BAA-BBF3-F54FFD15D007}" type="pres">
      <dgm:prSet presAssocID="{F57933AC-A583-4B6B-8D07-3FF40A034BE4}" presName="hierRoot2" presStyleCnt="0">
        <dgm:presLayoutVars>
          <dgm:hierBranch val="init"/>
        </dgm:presLayoutVars>
      </dgm:prSet>
      <dgm:spPr/>
    </dgm:pt>
    <dgm:pt modelId="{6A408493-C918-4C95-9820-4D4C222372A0}" type="pres">
      <dgm:prSet presAssocID="{F57933AC-A583-4B6B-8D07-3FF40A034BE4}" presName="rootComposite" presStyleCnt="0"/>
      <dgm:spPr/>
    </dgm:pt>
    <dgm:pt modelId="{EB353203-63A2-4FAC-949C-74C71033D4EE}" type="pres">
      <dgm:prSet presAssocID="{F57933AC-A583-4B6B-8D07-3FF40A034B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81820CA-0DAD-4EB1-B306-18E64BC559DB}" type="pres">
      <dgm:prSet presAssocID="{F57933AC-A583-4B6B-8D07-3FF40A034BE4}" presName="rootConnector" presStyleLbl="node2" presStyleIdx="1" presStyleCnt="2"/>
      <dgm:spPr/>
      <dgm:t>
        <a:bodyPr/>
        <a:lstStyle/>
        <a:p>
          <a:endParaRPr lang="es-ES"/>
        </a:p>
      </dgm:t>
    </dgm:pt>
    <dgm:pt modelId="{5CB7983F-43FD-4A27-955D-520883F650E7}" type="pres">
      <dgm:prSet presAssocID="{F57933AC-A583-4B6B-8D07-3FF40A034BE4}" presName="hierChild4" presStyleCnt="0"/>
      <dgm:spPr/>
    </dgm:pt>
    <dgm:pt modelId="{355130DF-2DC1-42A3-9CAD-9DE106BE842D}" type="pres">
      <dgm:prSet presAssocID="{F57933AC-A583-4B6B-8D07-3FF40A034BE4}" presName="hierChild5" presStyleCnt="0"/>
      <dgm:spPr/>
    </dgm:pt>
    <dgm:pt modelId="{18DE847B-FDA9-44B7-913E-E264652620D3}" type="pres">
      <dgm:prSet presAssocID="{C334098D-4840-4C34-AE16-C9B76B08C583}" presName="hierChild3" presStyleCnt="0"/>
      <dgm:spPr/>
    </dgm:pt>
  </dgm:ptLst>
  <dgm:cxnLst>
    <dgm:cxn modelId="{1DE4E802-1136-4A5B-9CF7-34EA45B9A809}" type="presOf" srcId="{36428664-75EA-4C9C-9A7B-1DCAA5AEDF4B}" destId="{0A78F4F4-774B-43AA-AB06-2F137AE85A7B}" srcOrd="0" destOrd="0" presId="urn:microsoft.com/office/officeart/2005/8/layout/orgChart1"/>
    <dgm:cxn modelId="{DA7E6DB3-B82D-459D-8F98-C60E06A539EB}" type="presOf" srcId="{C334098D-4840-4C34-AE16-C9B76B08C583}" destId="{3F0615DB-1A0F-4D9A-948F-1C45330EF2D5}" srcOrd="1" destOrd="0" presId="urn:microsoft.com/office/officeart/2005/8/layout/orgChart1"/>
    <dgm:cxn modelId="{8347D1D2-D38E-4628-BCFD-C46ACC11BDAE}" type="presOf" srcId="{F57933AC-A583-4B6B-8D07-3FF40A034BE4}" destId="{EB353203-63A2-4FAC-949C-74C71033D4EE}" srcOrd="0" destOrd="0" presId="urn:microsoft.com/office/officeart/2005/8/layout/orgChart1"/>
    <dgm:cxn modelId="{F8B0BD03-FF8D-4261-BAFC-133C66259D14}" type="presOf" srcId="{F57933AC-A583-4B6B-8D07-3FF40A034BE4}" destId="{A81820CA-0DAD-4EB1-B306-18E64BC559DB}" srcOrd="1" destOrd="0" presId="urn:microsoft.com/office/officeart/2005/8/layout/orgChart1"/>
    <dgm:cxn modelId="{4ED324B4-3D57-4535-88A4-B9619857C09C}" type="presOf" srcId="{6B6A54C0-B142-4577-A99E-0D8E782ECC42}" destId="{81E796E0-3211-4594-A001-E622592BF114}" srcOrd="0" destOrd="0" presId="urn:microsoft.com/office/officeart/2005/8/layout/orgChart1"/>
    <dgm:cxn modelId="{22235722-A7CD-4135-B152-986A9E75E8B7}" type="presOf" srcId="{C334098D-4840-4C34-AE16-C9B76B08C583}" destId="{3B3C03AE-FD9D-4231-BAA5-65ABA3AEAA1E}" srcOrd="0" destOrd="0" presId="urn:microsoft.com/office/officeart/2005/8/layout/orgChart1"/>
    <dgm:cxn modelId="{9D9D374F-1DE2-444A-B36C-0C9F931B7BAA}" type="presOf" srcId="{3E0FAFDD-6B8D-42BE-B269-5CDB23E21578}" destId="{43E782EA-311C-4B66-A7AD-0A665B2C722C}" srcOrd="0" destOrd="0" presId="urn:microsoft.com/office/officeart/2005/8/layout/orgChart1"/>
    <dgm:cxn modelId="{543A9075-9B2A-49F8-A4ED-22A9B47EB91A}" srcId="{3E0FAFDD-6B8D-42BE-B269-5CDB23E21578}" destId="{C334098D-4840-4C34-AE16-C9B76B08C583}" srcOrd="0" destOrd="0" parTransId="{3CF065C3-7271-40E7-8AE4-0091C0DDBE47}" sibTransId="{F1F30288-3AFD-49B2-986E-FE5C3A4CEB8D}"/>
    <dgm:cxn modelId="{55E1D71E-DAAB-46EB-A0A7-96C533DE0EB6}" type="presOf" srcId="{6B6A54C0-B142-4577-A99E-0D8E782ECC42}" destId="{888AC395-25DE-44C3-8C18-E326ED2D04D0}" srcOrd="1" destOrd="0" presId="urn:microsoft.com/office/officeart/2005/8/layout/orgChart1"/>
    <dgm:cxn modelId="{EFB90E75-82C7-43A2-B710-7505CF4076FE}" srcId="{C334098D-4840-4C34-AE16-C9B76B08C583}" destId="{6B6A54C0-B142-4577-A99E-0D8E782ECC42}" srcOrd="0" destOrd="0" parTransId="{9CC7C81F-54FA-4BAB-8FE7-F3BBA6D4D2FC}" sibTransId="{A353917A-515E-407A-8FD7-100BE87CB2B3}"/>
    <dgm:cxn modelId="{1F5885C7-D913-4517-85C3-8945BDC50E21}" srcId="{C334098D-4840-4C34-AE16-C9B76B08C583}" destId="{F57933AC-A583-4B6B-8D07-3FF40A034BE4}" srcOrd="1" destOrd="0" parTransId="{36428664-75EA-4C9C-9A7B-1DCAA5AEDF4B}" sibTransId="{C8C629B5-9D94-4165-9D06-0511BBBA291C}"/>
    <dgm:cxn modelId="{E0B50B09-334E-41B0-9A49-F31E6C78D2E8}" type="presOf" srcId="{9CC7C81F-54FA-4BAB-8FE7-F3BBA6D4D2FC}" destId="{8E8902F5-FEFE-428E-B5FB-6934AB37F3FC}" srcOrd="0" destOrd="0" presId="urn:microsoft.com/office/officeart/2005/8/layout/orgChart1"/>
    <dgm:cxn modelId="{19864F2D-8F7D-472A-84EF-348EFFE5AF4E}" type="presParOf" srcId="{43E782EA-311C-4B66-A7AD-0A665B2C722C}" destId="{5969950B-6D81-42E6-9880-B5BBBCCCE1A3}" srcOrd="0" destOrd="0" presId="urn:microsoft.com/office/officeart/2005/8/layout/orgChart1"/>
    <dgm:cxn modelId="{66BA47CF-51EB-4B49-A459-DD31599BA031}" type="presParOf" srcId="{5969950B-6D81-42E6-9880-B5BBBCCCE1A3}" destId="{8EA7E25E-4FA0-4864-91AF-64BCEAA17389}" srcOrd="0" destOrd="0" presId="urn:microsoft.com/office/officeart/2005/8/layout/orgChart1"/>
    <dgm:cxn modelId="{CDDACE09-DB3B-4F98-861C-1ABE77757692}" type="presParOf" srcId="{8EA7E25E-4FA0-4864-91AF-64BCEAA17389}" destId="{3B3C03AE-FD9D-4231-BAA5-65ABA3AEAA1E}" srcOrd="0" destOrd="0" presId="urn:microsoft.com/office/officeart/2005/8/layout/orgChart1"/>
    <dgm:cxn modelId="{5C8D8CE5-500E-49CD-8266-4AD36E1A9F5C}" type="presParOf" srcId="{8EA7E25E-4FA0-4864-91AF-64BCEAA17389}" destId="{3F0615DB-1A0F-4D9A-948F-1C45330EF2D5}" srcOrd="1" destOrd="0" presId="urn:microsoft.com/office/officeart/2005/8/layout/orgChart1"/>
    <dgm:cxn modelId="{CF132A5F-29C2-49C0-BDCA-A1AB8E24410A}" type="presParOf" srcId="{5969950B-6D81-42E6-9880-B5BBBCCCE1A3}" destId="{519C91FE-50A3-46BB-B3EB-0E0C1805AE36}" srcOrd="1" destOrd="0" presId="urn:microsoft.com/office/officeart/2005/8/layout/orgChart1"/>
    <dgm:cxn modelId="{0D73901F-0B10-449D-9B01-8443D8FD64EB}" type="presParOf" srcId="{519C91FE-50A3-46BB-B3EB-0E0C1805AE36}" destId="{8E8902F5-FEFE-428E-B5FB-6934AB37F3FC}" srcOrd="0" destOrd="0" presId="urn:microsoft.com/office/officeart/2005/8/layout/orgChart1"/>
    <dgm:cxn modelId="{7F261B09-0DEE-4DF8-A3D8-EB801F1E6165}" type="presParOf" srcId="{519C91FE-50A3-46BB-B3EB-0E0C1805AE36}" destId="{DE0B078F-155C-4A26-A318-82025EE35860}" srcOrd="1" destOrd="0" presId="urn:microsoft.com/office/officeart/2005/8/layout/orgChart1"/>
    <dgm:cxn modelId="{58B391F7-449C-4E84-8625-D67CC4F79B27}" type="presParOf" srcId="{DE0B078F-155C-4A26-A318-82025EE35860}" destId="{135AAF11-DD6A-4BAC-8B5E-E4A490350B51}" srcOrd="0" destOrd="0" presId="urn:microsoft.com/office/officeart/2005/8/layout/orgChart1"/>
    <dgm:cxn modelId="{3EB9283C-0153-4B8A-AF25-913FC82218FE}" type="presParOf" srcId="{135AAF11-DD6A-4BAC-8B5E-E4A490350B51}" destId="{81E796E0-3211-4594-A001-E622592BF114}" srcOrd="0" destOrd="0" presId="urn:microsoft.com/office/officeart/2005/8/layout/orgChart1"/>
    <dgm:cxn modelId="{FAFAFE6D-6A36-472B-A227-C3A6268AF657}" type="presParOf" srcId="{135AAF11-DD6A-4BAC-8B5E-E4A490350B51}" destId="{888AC395-25DE-44C3-8C18-E326ED2D04D0}" srcOrd="1" destOrd="0" presId="urn:microsoft.com/office/officeart/2005/8/layout/orgChart1"/>
    <dgm:cxn modelId="{BB32D865-051C-4088-9032-8450E890589F}" type="presParOf" srcId="{DE0B078F-155C-4A26-A318-82025EE35860}" destId="{5413CDF1-1E9C-4BB3-B118-8F7FEBB83D3B}" srcOrd="1" destOrd="0" presId="urn:microsoft.com/office/officeart/2005/8/layout/orgChart1"/>
    <dgm:cxn modelId="{9A9BEB58-95F0-4878-A92E-A7B1B4B5B18D}" type="presParOf" srcId="{DE0B078F-155C-4A26-A318-82025EE35860}" destId="{B397E765-FA74-406F-B4BB-DA8087881EA0}" srcOrd="2" destOrd="0" presId="urn:microsoft.com/office/officeart/2005/8/layout/orgChart1"/>
    <dgm:cxn modelId="{4119203E-CB27-421D-A470-7E1D30F5D70A}" type="presParOf" srcId="{519C91FE-50A3-46BB-B3EB-0E0C1805AE36}" destId="{0A78F4F4-774B-43AA-AB06-2F137AE85A7B}" srcOrd="2" destOrd="0" presId="urn:microsoft.com/office/officeart/2005/8/layout/orgChart1"/>
    <dgm:cxn modelId="{39B1A728-36AB-4AAD-ABC5-48F1DB04FB78}" type="presParOf" srcId="{519C91FE-50A3-46BB-B3EB-0E0C1805AE36}" destId="{659DEF74-7D25-4BAA-BBF3-F54FFD15D007}" srcOrd="3" destOrd="0" presId="urn:microsoft.com/office/officeart/2005/8/layout/orgChart1"/>
    <dgm:cxn modelId="{16F026EF-F3F0-42A9-A4D4-BCD5B5E7C2CB}" type="presParOf" srcId="{659DEF74-7D25-4BAA-BBF3-F54FFD15D007}" destId="{6A408493-C918-4C95-9820-4D4C222372A0}" srcOrd="0" destOrd="0" presId="urn:microsoft.com/office/officeart/2005/8/layout/orgChart1"/>
    <dgm:cxn modelId="{3565B64C-5CBB-4A28-9F2B-8DEB362523E4}" type="presParOf" srcId="{6A408493-C918-4C95-9820-4D4C222372A0}" destId="{EB353203-63A2-4FAC-949C-74C71033D4EE}" srcOrd="0" destOrd="0" presId="urn:microsoft.com/office/officeart/2005/8/layout/orgChart1"/>
    <dgm:cxn modelId="{462B7CE3-90C9-4677-85EA-EF935D2E9E00}" type="presParOf" srcId="{6A408493-C918-4C95-9820-4D4C222372A0}" destId="{A81820CA-0DAD-4EB1-B306-18E64BC559DB}" srcOrd="1" destOrd="0" presId="urn:microsoft.com/office/officeart/2005/8/layout/orgChart1"/>
    <dgm:cxn modelId="{39E544C8-56F0-44CF-8BA1-DE802F28A01C}" type="presParOf" srcId="{659DEF74-7D25-4BAA-BBF3-F54FFD15D007}" destId="{5CB7983F-43FD-4A27-955D-520883F650E7}" srcOrd="1" destOrd="0" presId="urn:microsoft.com/office/officeart/2005/8/layout/orgChart1"/>
    <dgm:cxn modelId="{C0B0674C-DCB9-4BA8-A7F9-526C2791F383}" type="presParOf" srcId="{659DEF74-7D25-4BAA-BBF3-F54FFD15D007}" destId="{355130DF-2DC1-42A3-9CAD-9DE106BE842D}" srcOrd="2" destOrd="0" presId="urn:microsoft.com/office/officeart/2005/8/layout/orgChart1"/>
    <dgm:cxn modelId="{4285746A-A08C-463C-B12C-B7E8F5777C30}" type="presParOf" srcId="{5969950B-6D81-42E6-9880-B5BBBCCCE1A3}" destId="{18DE847B-FDA9-44B7-913E-E264652620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B76B988-6C1E-4BFE-BE7C-19F2F67060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58C09A2-5D02-46F4-BD29-9B8349828C8C}">
      <dgm:prSet phldrT="[Texto]"/>
      <dgm:spPr/>
      <dgm:t>
        <a:bodyPr/>
        <a:lstStyle/>
        <a:p>
          <a:r>
            <a:rPr lang="es-ES" dirty="0" smtClean="0"/>
            <a:t>Proporcionar al alumno el progreso académico, esta debe ser la prioridad educativa más importante.</a:t>
          </a:r>
          <a:endParaRPr lang="es-ES" dirty="0"/>
        </a:p>
      </dgm:t>
    </dgm:pt>
    <dgm:pt modelId="{39F4BBB8-57D0-4650-8B8B-A736805E34A8}" type="parTrans" cxnId="{FEDF2681-25E5-4267-A261-74E64A4A4998}">
      <dgm:prSet/>
      <dgm:spPr/>
      <dgm:t>
        <a:bodyPr/>
        <a:lstStyle/>
        <a:p>
          <a:endParaRPr lang="es-ES"/>
        </a:p>
      </dgm:t>
    </dgm:pt>
    <dgm:pt modelId="{DFC7FA6D-5383-4177-8929-A6CDB099CCD7}" type="sibTrans" cxnId="{FEDF2681-25E5-4267-A261-74E64A4A4998}">
      <dgm:prSet/>
      <dgm:spPr/>
      <dgm:t>
        <a:bodyPr/>
        <a:lstStyle/>
        <a:p>
          <a:endParaRPr lang="es-ES"/>
        </a:p>
      </dgm:t>
    </dgm:pt>
    <dgm:pt modelId="{608C8B92-C783-4B07-B0DA-797A3410339D}">
      <dgm:prSet/>
      <dgm:spPr/>
      <dgm:t>
        <a:bodyPr/>
        <a:lstStyle/>
        <a:p>
          <a:r>
            <a:rPr lang="es-ES" dirty="0" smtClean="0"/>
            <a:t>No perder de vista los puntos débiles del alumno ya que son aspectos que deben trabajarse.</a:t>
          </a:r>
          <a:endParaRPr lang="en-GB" dirty="0"/>
        </a:p>
      </dgm:t>
    </dgm:pt>
    <dgm:pt modelId="{4AF10AE1-03E2-4C76-8BA0-628249AFA290}" type="parTrans" cxnId="{DCED7D0A-BB74-4320-A574-C133A97FB243}">
      <dgm:prSet/>
      <dgm:spPr/>
      <dgm:t>
        <a:bodyPr/>
        <a:lstStyle/>
        <a:p>
          <a:endParaRPr lang="es-ES"/>
        </a:p>
      </dgm:t>
    </dgm:pt>
    <dgm:pt modelId="{1471A7CE-C4FA-4D15-BE37-341F9D9E51FB}" type="sibTrans" cxnId="{DCED7D0A-BB74-4320-A574-C133A97FB243}">
      <dgm:prSet/>
      <dgm:spPr/>
      <dgm:t>
        <a:bodyPr/>
        <a:lstStyle/>
        <a:p>
          <a:endParaRPr lang="es-ES"/>
        </a:p>
      </dgm:t>
    </dgm:pt>
    <dgm:pt modelId="{9827D9D8-7358-470F-A0E6-CD661749CEEF}">
      <dgm:prSet/>
      <dgm:spPr/>
      <dgm:t>
        <a:bodyPr/>
        <a:lstStyle/>
        <a:p>
          <a:r>
            <a:rPr lang="es-ES" dirty="0" smtClean="0"/>
            <a:t>Favorecer la adaptación psicológica, aspectos como la motivación, la autoestima y la autoeficacia deben formar parte del plan educativo.</a:t>
          </a:r>
          <a:endParaRPr lang="en-GB" dirty="0"/>
        </a:p>
      </dgm:t>
    </dgm:pt>
    <dgm:pt modelId="{1D8FFD8B-3E80-43BB-B656-BF643BFE0EC3}" type="parTrans" cxnId="{08BD742B-EE8D-4D6E-9737-E04329DDEB28}">
      <dgm:prSet/>
      <dgm:spPr/>
      <dgm:t>
        <a:bodyPr/>
        <a:lstStyle/>
        <a:p>
          <a:endParaRPr lang="es-ES"/>
        </a:p>
      </dgm:t>
    </dgm:pt>
    <dgm:pt modelId="{17C11535-005C-4A48-8747-2EB72DCDB0C3}" type="sibTrans" cxnId="{08BD742B-EE8D-4D6E-9737-E04329DDEB28}">
      <dgm:prSet/>
      <dgm:spPr/>
      <dgm:t>
        <a:bodyPr/>
        <a:lstStyle/>
        <a:p>
          <a:endParaRPr lang="es-ES"/>
        </a:p>
      </dgm:t>
    </dgm:pt>
    <dgm:pt modelId="{74AC45C2-E7E0-4517-A1AC-85D2550026BF}">
      <dgm:prSet/>
      <dgm:spPr/>
      <dgm:t>
        <a:bodyPr/>
        <a:lstStyle/>
        <a:p>
          <a:r>
            <a:rPr lang="es-ES" dirty="0" smtClean="0"/>
            <a:t>Favorecer la socialización.</a:t>
          </a:r>
          <a:endParaRPr lang="en-GB" dirty="0"/>
        </a:p>
      </dgm:t>
    </dgm:pt>
    <dgm:pt modelId="{AE5F0319-4501-47C1-8602-669EA89DB039}" type="parTrans" cxnId="{8E994D39-B89F-47B7-9FD4-9FE26E07BA95}">
      <dgm:prSet/>
      <dgm:spPr/>
      <dgm:t>
        <a:bodyPr/>
        <a:lstStyle/>
        <a:p>
          <a:endParaRPr lang="es-ES"/>
        </a:p>
      </dgm:t>
    </dgm:pt>
    <dgm:pt modelId="{C15A70EA-C860-463C-977D-FA5CBCB41A78}" type="sibTrans" cxnId="{8E994D39-B89F-47B7-9FD4-9FE26E07BA95}">
      <dgm:prSet/>
      <dgm:spPr/>
      <dgm:t>
        <a:bodyPr/>
        <a:lstStyle/>
        <a:p>
          <a:endParaRPr lang="es-ES"/>
        </a:p>
      </dgm:t>
    </dgm:pt>
    <dgm:pt modelId="{6756C430-4383-4749-8F20-A72CF64FE81C}" type="pres">
      <dgm:prSet presAssocID="{9B76B988-6C1E-4BFE-BE7C-19F2F67060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123372-4348-4995-A754-CEE9C92B7357}" type="pres">
      <dgm:prSet presAssocID="{158C09A2-5D02-46F4-BD29-9B8349828C8C}" presName="parentText" presStyleLbl="node1" presStyleIdx="0" presStyleCnt="4" custLinFactNeighborY="3682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F86B29-51A5-4FF4-9EC9-F9211BDE24B3}" type="pres">
      <dgm:prSet presAssocID="{DFC7FA6D-5383-4177-8929-A6CDB099CCD7}" presName="spacer" presStyleCnt="0"/>
      <dgm:spPr/>
    </dgm:pt>
    <dgm:pt modelId="{D64997ED-1908-4DE1-95E8-7C5291B88635}" type="pres">
      <dgm:prSet presAssocID="{608C8B92-C783-4B07-B0DA-797A341033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D7664E-D938-4335-95A9-7CC6CAA0D104}" type="pres">
      <dgm:prSet presAssocID="{1471A7CE-C4FA-4D15-BE37-341F9D9E51FB}" presName="spacer" presStyleCnt="0"/>
      <dgm:spPr/>
    </dgm:pt>
    <dgm:pt modelId="{FC0B6276-7BB8-4A00-BB14-3071C4070E24}" type="pres">
      <dgm:prSet presAssocID="{9827D9D8-7358-470F-A0E6-CD661749CEE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C67248-938E-4F50-9819-0398812CA9B9}" type="pres">
      <dgm:prSet presAssocID="{17C11535-005C-4A48-8747-2EB72DCDB0C3}" presName="spacer" presStyleCnt="0"/>
      <dgm:spPr/>
    </dgm:pt>
    <dgm:pt modelId="{B06D615A-2D89-4641-A122-3E3501129F24}" type="pres">
      <dgm:prSet presAssocID="{74AC45C2-E7E0-4517-A1AC-85D2550026B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EDF2681-25E5-4267-A261-74E64A4A4998}" srcId="{9B76B988-6C1E-4BFE-BE7C-19F2F67060FB}" destId="{158C09A2-5D02-46F4-BD29-9B8349828C8C}" srcOrd="0" destOrd="0" parTransId="{39F4BBB8-57D0-4650-8B8B-A736805E34A8}" sibTransId="{DFC7FA6D-5383-4177-8929-A6CDB099CCD7}"/>
    <dgm:cxn modelId="{7F649B41-BFFA-4773-8880-0CAD2C77D28F}" type="presOf" srcId="{74AC45C2-E7E0-4517-A1AC-85D2550026BF}" destId="{B06D615A-2D89-4641-A122-3E3501129F24}" srcOrd="0" destOrd="0" presId="urn:microsoft.com/office/officeart/2005/8/layout/vList2"/>
    <dgm:cxn modelId="{66A860E4-2212-4D5C-832C-C671659B677B}" type="presOf" srcId="{158C09A2-5D02-46F4-BD29-9B8349828C8C}" destId="{D3123372-4348-4995-A754-CEE9C92B7357}" srcOrd="0" destOrd="0" presId="urn:microsoft.com/office/officeart/2005/8/layout/vList2"/>
    <dgm:cxn modelId="{8E994D39-B89F-47B7-9FD4-9FE26E07BA95}" srcId="{9B76B988-6C1E-4BFE-BE7C-19F2F67060FB}" destId="{74AC45C2-E7E0-4517-A1AC-85D2550026BF}" srcOrd="3" destOrd="0" parTransId="{AE5F0319-4501-47C1-8602-669EA89DB039}" sibTransId="{C15A70EA-C860-463C-977D-FA5CBCB41A78}"/>
    <dgm:cxn modelId="{0F04D549-03BD-48A9-83AD-6A42E59C0E39}" type="presOf" srcId="{9B76B988-6C1E-4BFE-BE7C-19F2F67060FB}" destId="{6756C430-4383-4749-8F20-A72CF64FE81C}" srcOrd="0" destOrd="0" presId="urn:microsoft.com/office/officeart/2005/8/layout/vList2"/>
    <dgm:cxn modelId="{060681C1-E895-4F21-83CD-D705E8DA3DB7}" type="presOf" srcId="{9827D9D8-7358-470F-A0E6-CD661749CEEF}" destId="{FC0B6276-7BB8-4A00-BB14-3071C4070E24}" srcOrd="0" destOrd="0" presId="urn:microsoft.com/office/officeart/2005/8/layout/vList2"/>
    <dgm:cxn modelId="{DCED7D0A-BB74-4320-A574-C133A97FB243}" srcId="{9B76B988-6C1E-4BFE-BE7C-19F2F67060FB}" destId="{608C8B92-C783-4B07-B0DA-797A3410339D}" srcOrd="1" destOrd="0" parTransId="{4AF10AE1-03E2-4C76-8BA0-628249AFA290}" sibTransId="{1471A7CE-C4FA-4D15-BE37-341F9D9E51FB}"/>
    <dgm:cxn modelId="{B41B40BE-6CA7-41AD-AB11-35087D6044DE}" type="presOf" srcId="{608C8B92-C783-4B07-B0DA-797A3410339D}" destId="{D64997ED-1908-4DE1-95E8-7C5291B88635}" srcOrd="0" destOrd="0" presId="urn:microsoft.com/office/officeart/2005/8/layout/vList2"/>
    <dgm:cxn modelId="{08BD742B-EE8D-4D6E-9737-E04329DDEB28}" srcId="{9B76B988-6C1E-4BFE-BE7C-19F2F67060FB}" destId="{9827D9D8-7358-470F-A0E6-CD661749CEEF}" srcOrd="2" destOrd="0" parTransId="{1D8FFD8B-3E80-43BB-B656-BF643BFE0EC3}" sibTransId="{17C11535-005C-4A48-8747-2EB72DCDB0C3}"/>
    <dgm:cxn modelId="{2456B888-E7BD-41C0-B869-E9EF9622B1B2}" type="presParOf" srcId="{6756C430-4383-4749-8F20-A72CF64FE81C}" destId="{D3123372-4348-4995-A754-CEE9C92B7357}" srcOrd="0" destOrd="0" presId="urn:microsoft.com/office/officeart/2005/8/layout/vList2"/>
    <dgm:cxn modelId="{42303974-E1F7-475F-8F0D-F28EB2DA8A56}" type="presParOf" srcId="{6756C430-4383-4749-8F20-A72CF64FE81C}" destId="{7FF86B29-51A5-4FF4-9EC9-F9211BDE24B3}" srcOrd="1" destOrd="0" presId="urn:microsoft.com/office/officeart/2005/8/layout/vList2"/>
    <dgm:cxn modelId="{89F21CE2-7DDC-4239-9099-6F4A7CEE71ED}" type="presParOf" srcId="{6756C430-4383-4749-8F20-A72CF64FE81C}" destId="{D64997ED-1908-4DE1-95E8-7C5291B88635}" srcOrd="2" destOrd="0" presId="urn:microsoft.com/office/officeart/2005/8/layout/vList2"/>
    <dgm:cxn modelId="{60C1CDEE-22BE-4C8F-87D4-B500CB97A562}" type="presParOf" srcId="{6756C430-4383-4749-8F20-A72CF64FE81C}" destId="{54D7664E-D938-4335-95A9-7CC6CAA0D104}" srcOrd="3" destOrd="0" presId="urn:microsoft.com/office/officeart/2005/8/layout/vList2"/>
    <dgm:cxn modelId="{D49E325C-CAF5-41C2-812B-A81EBBBF2ADD}" type="presParOf" srcId="{6756C430-4383-4749-8F20-A72CF64FE81C}" destId="{FC0B6276-7BB8-4A00-BB14-3071C4070E24}" srcOrd="4" destOrd="0" presId="urn:microsoft.com/office/officeart/2005/8/layout/vList2"/>
    <dgm:cxn modelId="{28E522DA-706B-40E3-933A-98C9B41C448B}" type="presParOf" srcId="{6756C430-4383-4749-8F20-A72CF64FE81C}" destId="{90C67248-938E-4F50-9819-0398812CA9B9}" srcOrd="5" destOrd="0" presId="urn:microsoft.com/office/officeart/2005/8/layout/vList2"/>
    <dgm:cxn modelId="{0F6F266B-D665-4535-8598-A68DA6A4F8E0}" type="presParOf" srcId="{6756C430-4383-4749-8F20-A72CF64FE81C}" destId="{B06D615A-2D89-4641-A122-3E3501129F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ED368-4C86-436F-925B-9DFCC51727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80C1A7D-6BCA-4DB0-82E5-56D314A1C88A}">
      <dgm:prSet phldrT="[Texto]"/>
      <dgm:spPr/>
      <dgm:t>
        <a:bodyPr/>
        <a:lstStyle/>
        <a:p>
          <a:r>
            <a:rPr lang="es-ES" dirty="0" smtClean="0"/>
            <a:t>Admisión temprana a la educación Infantil o primer grado de Primaria (</a:t>
          </a:r>
          <a:r>
            <a:rPr lang="es-ES" dirty="0" err="1" smtClean="0"/>
            <a:t>early</a:t>
          </a:r>
          <a:r>
            <a:rPr lang="es-ES" dirty="0" smtClean="0"/>
            <a:t> </a:t>
          </a:r>
          <a:r>
            <a:rPr lang="es-ES" dirty="0" err="1" smtClean="0"/>
            <a:t>entrance</a:t>
          </a:r>
          <a:r>
            <a:rPr lang="es-ES" dirty="0" smtClean="0"/>
            <a:t> to kindergarten </a:t>
          </a:r>
          <a:r>
            <a:rPr lang="es-ES" dirty="0" err="1" smtClean="0"/>
            <a:t>or</a:t>
          </a:r>
          <a:r>
            <a:rPr lang="es-ES" dirty="0" smtClean="0"/>
            <a:t> </a:t>
          </a:r>
          <a:r>
            <a:rPr lang="es-ES" dirty="0" err="1" smtClean="0"/>
            <a:t>first</a:t>
          </a:r>
          <a:r>
            <a:rPr lang="es-ES" dirty="0" smtClean="0"/>
            <a:t> grade)           	</a:t>
          </a:r>
          <a:endParaRPr lang="es-ES" dirty="0"/>
        </a:p>
      </dgm:t>
    </dgm:pt>
    <dgm:pt modelId="{99B9CF3F-103A-4A48-B635-1B6343484AD8}" type="parTrans" cxnId="{5948D8C9-2ACD-4D15-9872-116AEAC9912B}">
      <dgm:prSet/>
      <dgm:spPr/>
      <dgm:t>
        <a:bodyPr/>
        <a:lstStyle/>
        <a:p>
          <a:endParaRPr lang="es-ES"/>
        </a:p>
      </dgm:t>
    </dgm:pt>
    <dgm:pt modelId="{9065A197-24F3-4EDA-A6A9-B69219C559C3}" type="sibTrans" cxnId="{5948D8C9-2ACD-4D15-9872-116AEAC9912B}">
      <dgm:prSet/>
      <dgm:spPr/>
      <dgm:t>
        <a:bodyPr/>
        <a:lstStyle/>
        <a:p>
          <a:endParaRPr lang="es-ES"/>
        </a:p>
      </dgm:t>
    </dgm:pt>
    <dgm:pt modelId="{4E4BD231-0981-4382-9104-9EC6E709BD8F}">
      <dgm:prSet/>
      <dgm:spPr/>
      <dgm:t>
        <a:bodyPr/>
        <a:lstStyle/>
        <a:p>
          <a:r>
            <a:rPr lang="es-ES" dirty="0" smtClean="0"/>
            <a:t>Avanzar (omitiendo) un curso o más (grade </a:t>
          </a:r>
          <a:r>
            <a:rPr lang="es-ES" dirty="0" err="1" smtClean="0"/>
            <a:t>skipping</a:t>
          </a:r>
          <a:r>
            <a:rPr lang="es-ES" dirty="0" smtClean="0"/>
            <a:t> </a:t>
          </a:r>
          <a:r>
            <a:rPr lang="es-ES" dirty="0" err="1" smtClean="0"/>
            <a:t>or</a:t>
          </a:r>
          <a:r>
            <a:rPr lang="es-ES" dirty="0" smtClean="0"/>
            <a:t> full </a:t>
          </a:r>
          <a:r>
            <a:rPr lang="es-ES" dirty="0" err="1" smtClean="0"/>
            <a:t>acceleration</a:t>
          </a:r>
          <a:r>
            <a:rPr lang="es-ES" dirty="0" smtClean="0"/>
            <a:t>)	</a:t>
          </a:r>
          <a:endParaRPr lang="es-ES" dirty="0"/>
        </a:p>
      </dgm:t>
    </dgm:pt>
    <dgm:pt modelId="{700F7A8F-4C85-420B-BA66-3463FDA5A133}" type="parTrans" cxnId="{734CECF6-4F4A-4FB2-BECE-EEB9CA57BF34}">
      <dgm:prSet/>
      <dgm:spPr/>
      <dgm:t>
        <a:bodyPr/>
        <a:lstStyle/>
        <a:p>
          <a:endParaRPr lang="es-ES"/>
        </a:p>
      </dgm:t>
    </dgm:pt>
    <dgm:pt modelId="{EE2F8AF7-93A5-4C9F-ABC7-2859E3E19893}" type="sibTrans" cxnId="{734CECF6-4F4A-4FB2-BECE-EEB9CA57BF34}">
      <dgm:prSet/>
      <dgm:spPr/>
      <dgm:t>
        <a:bodyPr/>
        <a:lstStyle/>
        <a:p>
          <a:endParaRPr lang="es-ES"/>
        </a:p>
      </dgm:t>
    </dgm:pt>
    <dgm:pt modelId="{84C7F86C-7830-44E5-B52B-A7D2546EB28F}">
      <dgm:prSet/>
      <dgm:spPr/>
      <dgm:t>
        <a:bodyPr/>
        <a:lstStyle/>
        <a:p>
          <a:r>
            <a:rPr lang="es-ES" dirty="0" smtClean="0"/>
            <a:t>Avanzar (omitiendo) una materia (</a:t>
          </a:r>
          <a:r>
            <a:rPr lang="es-ES" dirty="0" err="1" smtClean="0"/>
            <a:t>subject-matter</a:t>
          </a:r>
          <a:r>
            <a:rPr lang="es-ES" dirty="0" smtClean="0"/>
            <a:t> </a:t>
          </a:r>
          <a:r>
            <a:rPr lang="es-ES" dirty="0" err="1" smtClean="0"/>
            <a:t>skipping</a:t>
          </a:r>
          <a:r>
            <a:rPr lang="es-ES" dirty="0" smtClean="0"/>
            <a:t> </a:t>
          </a:r>
          <a:r>
            <a:rPr lang="es-ES" dirty="0" err="1" smtClean="0"/>
            <a:t>or</a:t>
          </a:r>
          <a:r>
            <a:rPr lang="es-ES" dirty="0" smtClean="0"/>
            <a:t> </a:t>
          </a:r>
          <a:r>
            <a:rPr lang="es-ES" dirty="0" err="1" smtClean="0"/>
            <a:t>partial</a:t>
          </a:r>
          <a:r>
            <a:rPr lang="es-ES" dirty="0" smtClean="0"/>
            <a:t> </a:t>
          </a:r>
          <a:r>
            <a:rPr lang="es-ES" dirty="0" err="1" smtClean="0"/>
            <a:t>acceleration</a:t>
          </a:r>
          <a:r>
            <a:rPr lang="es-ES" dirty="0" smtClean="0"/>
            <a:t>)        	</a:t>
          </a:r>
          <a:endParaRPr lang="es-ES" dirty="0"/>
        </a:p>
      </dgm:t>
    </dgm:pt>
    <dgm:pt modelId="{45918169-4F12-4B4C-B691-67E5E0220D05}" type="parTrans" cxnId="{0320CB4C-FB35-49E6-BD90-7104F1ABB602}">
      <dgm:prSet/>
      <dgm:spPr/>
      <dgm:t>
        <a:bodyPr/>
        <a:lstStyle/>
        <a:p>
          <a:endParaRPr lang="es-ES"/>
        </a:p>
      </dgm:t>
    </dgm:pt>
    <dgm:pt modelId="{AFEF608B-D2B4-45EC-9386-F7C80EA5839C}" type="sibTrans" cxnId="{0320CB4C-FB35-49E6-BD90-7104F1ABB602}">
      <dgm:prSet/>
      <dgm:spPr/>
      <dgm:t>
        <a:bodyPr/>
        <a:lstStyle/>
        <a:p>
          <a:endParaRPr lang="es-ES"/>
        </a:p>
      </dgm:t>
    </dgm:pt>
    <dgm:pt modelId="{A7F6A49A-B040-42AD-A168-6BA7DA03889F}">
      <dgm:prSet/>
      <dgm:spPr/>
      <dgm:t>
        <a:bodyPr/>
        <a:lstStyle/>
        <a:p>
          <a:r>
            <a:rPr lang="es-ES" dirty="0" smtClean="0"/>
            <a:t>Admisión temprana en la enseñanza Secundaria o bachillerato (</a:t>
          </a:r>
          <a:r>
            <a:rPr lang="es-ES" dirty="0" err="1" smtClean="0"/>
            <a:t>early</a:t>
          </a:r>
          <a:r>
            <a:rPr lang="es-ES" dirty="0" smtClean="0"/>
            <a:t> </a:t>
          </a:r>
          <a:r>
            <a:rPr lang="es-ES" dirty="0" err="1" smtClean="0"/>
            <a:t>entrance</a:t>
          </a:r>
          <a:r>
            <a:rPr lang="es-ES" dirty="0" smtClean="0"/>
            <a:t> to junior </a:t>
          </a:r>
          <a:r>
            <a:rPr lang="es-ES" dirty="0" err="1" smtClean="0"/>
            <a:t>or</a:t>
          </a:r>
          <a:r>
            <a:rPr lang="es-ES" dirty="0" smtClean="0"/>
            <a:t> senior </a:t>
          </a:r>
          <a:r>
            <a:rPr lang="es-ES" dirty="0" err="1" smtClean="0"/>
            <a:t>high</a:t>
          </a:r>
          <a:r>
            <a:rPr lang="es-ES" dirty="0" smtClean="0"/>
            <a:t> </a:t>
          </a:r>
          <a:r>
            <a:rPr lang="es-ES" dirty="0" err="1" smtClean="0"/>
            <a:t>school</a:t>
          </a:r>
          <a:r>
            <a:rPr lang="es-ES" dirty="0" smtClean="0"/>
            <a:t>)  	</a:t>
          </a:r>
          <a:endParaRPr lang="es-ES" dirty="0"/>
        </a:p>
      </dgm:t>
    </dgm:pt>
    <dgm:pt modelId="{CDA551CD-4BE6-4A84-ACFB-C98B31480EF4}" type="parTrans" cxnId="{7FD73DB2-6D62-4677-B159-23982AE25194}">
      <dgm:prSet/>
      <dgm:spPr/>
      <dgm:t>
        <a:bodyPr/>
        <a:lstStyle/>
        <a:p>
          <a:endParaRPr lang="es-ES"/>
        </a:p>
      </dgm:t>
    </dgm:pt>
    <dgm:pt modelId="{6FB10EFB-1F00-487A-91DA-C4D87AA84457}" type="sibTrans" cxnId="{7FD73DB2-6D62-4677-B159-23982AE25194}">
      <dgm:prSet/>
      <dgm:spPr/>
      <dgm:t>
        <a:bodyPr/>
        <a:lstStyle/>
        <a:p>
          <a:endParaRPr lang="es-ES"/>
        </a:p>
      </dgm:t>
    </dgm:pt>
    <dgm:pt modelId="{3AA19077-7864-49C7-B8FA-9A3D986E441D}">
      <dgm:prSet/>
      <dgm:spPr/>
      <dgm:t>
        <a:bodyPr/>
        <a:lstStyle/>
        <a:p>
          <a:r>
            <a:rPr lang="es-ES" dirty="0" smtClean="0"/>
            <a:t>Créditos por exámenes (</a:t>
          </a:r>
          <a:r>
            <a:rPr lang="es-ES" dirty="0" err="1" smtClean="0"/>
            <a:t>credit</a:t>
          </a:r>
          <a:r>
            <a:rPr lang="es-ES" dirty="0" smtClean="0"/>
            <a:t> </a:t>
          </a:r>
          <a:r>
            <a:rPr lang="es-ES" dirty="0" err="1" smtClean="0"/>
            <a:t>by</a:t>
          </a:r>
          <a:r>
            <a:rPr lang="es-ES" dirty="0" smtClean="0"/>
            <a:t> </a:t>
          </a:r>
          <a:r>
            <a:rPr lang="es-ES" dirty="0" err="1" smtClean="0"/>
            <a:t>examination</a:t>
          </a:r>
          <a:r>
            <a:rPr lang="es-ES" dirty="0" smtClean="0"/>
            <a:t>)       	</a:t>
          </a:r>
          <a:endParaRPr lang="es-ES" dirty="0"/>
        </a:p>
      </dgm:t>
    </dgm:pt>
    <dgm:pt modelId="{B8CF60B0-BC69-45D3-B5CB-A740ABD796EC}" type="parTrans" cxnId="{B103E937-21F1-47A8-B044-680E8D34FEF7}">
      <dgm:prSet/>
      <dgm:spPr/>
      <dgm:t>
        <a:bodyPr/>
        <a:lstStyle/>
        <a:p>
          <a:endParaRPr lang="es-ES"/>
        </a:p>
      </dgm:t>
    </dgm:pt>
    <dgm:pt modelId="{19AD8238-E511-4176-80BB-C3F121F9DB6A}" type="sibTrans" cxnId="{B103E937-21F1-47A8-B044-680E8D34FEF7}">
      <dgm:prSet/>
      <dgm:spPr/>
      <dgm:t>
        <a:bodyPr/>
        <a:lstStyle/>
        <a:p>
          <a:endParaRPr lang="es-ES"/>
        </a:p>
      </dgm:t>
    </dgm:pt>
    <dgm:pt modelId="{63821B34-2510-4AC4-89EB-20EF8C273260}">
      <dgm:prSet phldrT="[Texto]"/>
      <dgm:spPr/>
      <dgm:t>
        <a:bodyPr/>
        <a:lstStyle/>
        <a:p>
          <a:r>
            <a:rPr lang="es-ES" dirty="0" smtClean="0"/>
            <a:t>Los estudiantes son admitidos en la escuela a una edad más temprana de la establecida.</a:t>
          </a:r>
          <a:endParaRPr lang="es-ES" dirty="0"/>
        </a:p>
      </dgm:t>
    </dgm:pt>
    <dgm:pt modelId="{A42448A5-DFA9-47A0-BB74-F4F4568B5D15}" type="parTrans" cxnId="{B26428E6-7063-4CE5-B551-D9114D78DF91}">
      <dgm:prSet/>
      <dgm:spPr/>
      <dgm:t>
        <a:bodyPr/>
        <a:lstStyle/>
        <a:p>
          <a:endParaRPr lang="es-ES"/>
        </a:p>
      </dgm:t>
    </dgm:pt>
    <dgm:pt modelId="{597280A8-4DCA-49D4-8726-31E666C3D587}" type="sibTrans" cxnId="{B26428E6-7063-4CE5-B551-D9114D78DF91}">
      <dgm:prSet/>
      <dgm:spPr/>
      <dgm:t>
        <a:bodyPr/>
        <a:lstStyle/>
        <a:p>
          <a:endParaRPr lang="es-ES"/>
        </a:p>
      </dgm:t>
    </dgm:pt>
    <dgm:pt modelId="{984C9D54-77EA-41A6-8AB1-91A8DCE74D3F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se salta uno o más cursos. Puede hacerse durante el curso académico.</a:t>
          </a:r>
          <a:endParaRPr lang="es-ES" dirty="0"/>
        </a:p>
      </dgm:t>
    </dgm:pt>
    <dgm:pt modelId="{D8E498C2-774C-40CC-915C-B3CD5482903A}" type="parTrans" cxnId="{6B4B84DE-7F05-4AF6-BD11-FB9E493B0E3C}">
      <dgm:prSet/>
      <dgm:spPr/>
      <dgm:t>
        <a:bodyPr/>
        <a:lstStyle/>
        <a:p>
          <a:endParaRPr lang="es-ES"/>
        </a:p>
      </dgm:t>
    </dgm:pt>
    <dgm:pt modelId="{7862B32D-E347-4FD4-B0BD-CFE5AB5A31B9}" type="sibTrans" cxnId="{6B4B84DE-7F05-4AF6-BD11-FB9E493B0E3C}">
      <dgm:prSet/>
      <dgm:spPr/>
      <dgm:t>
        <a:bodyPr/>
        <a:lstStyle/>
        <a:p>
          <a:endParaRPr lang="es-ES"/>
        </a:p>
      </dgm:t>
    </dgm:pt>
    <dgm:pt modelId="{7F11465A-7DE9-4BED-9337-2883C7E601E8}">
      <dgm:prSet/>
      <dgm:spPr/>
      <dgm:t>
        <a:bodyPr/>
        <a:lstStyle/>
        <a:p>
          <a:r>
            <a:rPr lang="es-ES" smtClean="0"/>
            <a:t>Sin </a:t>
          </a:r>
          <a:r>
            <a:rPr lang="es-ES" dirty="0" smtClean="0"/>
            <a:t>haber sido promovido a un grado superior, el alumno pasa una parte del día recibiendo clases en una materia con alumnos mayores. Puede hacerse en una o más materias.</a:t>
          </a:r>
          <a:endParaRPr lang="es-ES" dirty="0"/>
        </a:p>
      </dgm:t>
    </dgm:pt>
    <dgm:pt modelId="{0CC6F3A3-4C0E-4ED8-8577-26BC06F10E0E}" type="parTrans" cxnId="{0612461B-63BD-4E3A-87BE-E49CA82DFC86}">
      <dgm:prSet/>
      <dgm:spPr/>
      <dgm:t>
        <a:bodyPr/>
        <a:lstStyle/>
        <a:p>
          <a:endParaRPr lang="es-ES"/>
        </a:p>
      </dgm:t>
    </dgm:pt>
    <dgm:pt modelId="{46A3BF1C-D855-4953-9D30-5029FA2EE559}" type="sibTrans" cxnId="{0612461B-63BD-4E3A-87BE-E49CA82DFC86}">
      <dgm:prSet/>
      <dgm:spPr/>
      <dgm:t>
        <a:bodyPr/>
        <a:lstStyle/>
        <a:p>
          <a:endParaRPr lang="es-ES"/>
        </a:p>
      </dgm:t>
    </dgm:pt>
    <dgm:pt modelId="{981622BD-604A-4412-821D-65F1EDFAB19B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es admitido en estos niveles antes de cumplir la edad establecida para los alumnos regulares.</a:t>
          </a:r>
          <a:endParaRPr lang="es-ES" dirty="0"/>
        </a:p>
      </dgm:t>
    </dgm:pt>
    <dgm:pt modelId="{383114AE-6908-4D6D-9CFF-E170FCC9EFF9}" type="parTrans" cxnId="{2C605E51-4F9E-40C1-B957-BFF66A50B36D}">
      <dgm:prSet/>
      <dgm:spPr/>
      <dgm:t>
        <a:bodyPr/>
        <a:lstStyle/>
        <a:p>
          <a:endParaRPr lang="es-ES"/>
        </a:p>
      </dgm:t>
    </dgm:pt>
    <dgm:pt modelId="{4B4B3E31-9821-4A95-B7D9-64F738EB9124}" type="sibTrans" cxnId="{2C605E51-4F9E-40C1-B957-BFF66A50B36D}">
      <dgm:prSet/>
      <dgm:spPr/>
      <dgm:t>
        <a:bodyPr/>
        <a:lstStyle/>
        <a:p>
          <a:endParaRPr lang="es-ES"/>
        </a:p>
      </dgm:t>
    </dgm:pt>
    <dgm:pt modelId="{E7756B60-42AD-48B2-BD0F-BDD783E37DB8}">
      <dgm:prSet/>
      <dgm:spPr/>
      <dgm:t>
        <a:bodyPr/>
        <a:lstStyle/>
        <a:p>
          <a:r>
            <a:rPr lang="es-ES" smtClean="0"/>
            <a:t>Los </a:t>
          </a:r>
          <a:r>
            <a:rPr lang="es-ES" dirty="0" smtClean="0"/>
            <a:t>alumnos pueden conseguir créditos de determinadas asignaturas con solo examinarse de ellas de acuerdo a los programas establecidos.</a:t>
          </a:r>
          <a:endParaRPr lang="es-ES" dirty="0"/>
        </a:p>
      </dgm:t>
    </dgm:pt>
    <dgm:pt modelId="{BC6470C0-6E34-44CD-AC99-04FACBF8A9F8}" type="parTrans" cxnId="{C06509BE-B032-448B-A691-0661BF87FCDA}">
      <dgm:prSet/>
      <dgm:spPr/>
      <dgm:t>
        <a:bodyPr/>
        <a:lstStyle/>
        <a:p>
          <a:endParaRPr lang="es-ES"/>
        </a:p>
      </dgm:t>
    </dgm:pt>
    <dgm:pt modelId="{A2E07A22-731E-48B5-995A-563810ACB82C}" type="sibTrans" cxnId="{C06509BE-B032-448B-A691-0661BF87FCDA}">
      <dgm:prSet/>
      <dgm:spPr/>
      <dgm:t>
        <a:bodyPr/>
        <a:lstStyle/>
        <a:p>
          <a:endParaRPr lang="es-ES"/>
        </a:p>
      </dgm:t>
    </dgm:pt>
    <dgm:pt modelId="{0DB663F4-0E6D-4B1A-8DD7-7B9C4925C831}" type="pres">
      <dgm:prSet presAssocID="{94CED368-4C86-436F-925B-9DFCC51727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A9B06A8-5E7F-40C3-AAAD-DF4F311B3F1A}" type="pres">
      <dgm:prSet presAssocID="{080C1A7D-6BCA-4DB0-82E5-56D314A1C88A}" presName="linNode" presStyleCnt="0"/>
      <dgm:spPr/>
    </dgm:pt>
    <dgm:pt modelId="{1BFADF7F-B6A2-48C8-B2BB-5EA70C6F64DE}" type="pres">
      <dgm:prSet presAssocID="{080C1A7D-6BCA-4DB0-82E5-56D314A1C88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182CFB-C214-4A2B-8A3E-010558F76077}" type="pres">
      <dgm:prSet presAssocID="{080C1A7D-6BCA-4DB0-82E5-56D314A1C88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F38BE2-5472-43BF-96AF-DC5996D21B4E}" type="pres">
      <dgm:prSet presAssocID="{9065A197-24F3-4EDA-A6A9-B69219C559C3}" presName="sp" presStyleCnt="0"/>
      <dgm:spPr/>
    </dgm:pt>
    <dgm:pt modelId="{CA91F25A-1FDB-4DB5-BC2A-9A31F78AFCD7}" type="pres">
      <dgm:prSet presAssocID="{4E4BD231-0981-4382-9104-9EC6E709BD8F}" presName="linNode" presStyleCnt="0"/>
      <dgm:spPr/>
    </dgm:pt>
    <dgm:pt modelId="{3A0344C7-E0CB-4AE7-8548-1B14C073512B}" type="pres">
      <dgm:prSet presAssocID="{4E4BD231-0981-4382-9104-9EC6E709BD8F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FAF614-B84E-438E-A29C-0227F40F22A6}" type="pres">
      <dgm:prSet presAssocID="{4E4BD231-0981-4382-9104-9EC6E709BD8F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D7873F-1E0B-4D23-9108-70300380E7CB}" type="pres">
      <dgm:prSet presAssocID="{EE2F8AF7-93A5-4C9F-ABC7-2859E3E19893}" presName="sp" presStyleCnt="0"/>
      <dgm:spPr/>
    </dgm:pt>
    <dgm:pt modelId="{8094B74E-F976-47EE-917D-D2BD138D72F2}" type="pres">
      <dgm:prSet presAssocID="{84C7F86C-7830-44E5-B52B-A7D2546EB28F}" presName="linNode" presStyleCnt="0"/>
      <dgm:spPr/>
    </dgm:pt>
    <dgm:pt modelId="{A4F0358A-4A54-4D3B-A531-B5A417726A3C}" type="pres">
      <dgm:prSet presAssocID="{84C7F86C-7830-44E5-B52B-A7D2546EB28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6117B9-02A2-44C1-88C3-7547116B13E0}" type="pres">
      <dgm:prSet presAssocID="{84C7F86C-7830-44E5-B52B-A7D2546EB28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DC3B5F-E790-4C38-B911-541A382D2D6F}" type="pres">
      <dgm:prSet presAssocID="{AFEF608B-D2B4-45EC-9386-F7C80EA5839C}" presName="sp" presStyleCnt="0"/>
      <dgm:spPr/>
    </dgm:pt>
    <dgm:pt modelId="{14EA482F-1890-43D9-98E9-DC1FD23DB3E8}" type="pres">
      <dgm:prSet presAssocID="{A7F6A49A-B040-42AD-A168-6BA7DA03889F}" presName="linNode" presStyleCnt="0"/>
      <dgm:spPr/>
    </dgm:pt>
    <dgm:pt modelId="{BF86364D-0E27-4C6D-83D2-036325F798FD}" type="pres">
      <dgm:prSet presAssocID="{A7F6A49A-B040-42AD-A168-6BA7DA03889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B128CA-6AE5-4E3F-A480-910DCF3D1F6B}" type="pres">
      <dgm:prSet presAssocID="{A7F6A49A-B040-42AD-A168-6BA7DA03889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93C4-8934-4895-87D4-B4B714A1245F}" type="pres">
      <dgm:prSet presAssocID="{6FB10EFB-1F00-487A-91DA-C4D87AA84457}" presName="sp" presStyleCnt="0"/>
      <dgm:spPr/>
    </dgm:pt>
    <dgm:pt modelId="{8EC6D02D-0410-4588-9BF7-E1D99695FD4D}" type="pres">
      <dgm:prSet presAssocID="{3AA19077-7864-49C7-B8FA-9A3D986E441D}" presName="linNode" presStyleCnt="0"/>
      <dgm:spPr/>
    </dgm:pt>
    <dgm:pt modelId="{7B7FE0FD-BDFB-4B11-A25A-483DF87F8171}" type="pres">
      <dgm:prSet presAssocID="{3AA19077-7864-49C7-B8FA-9A3D986E441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3F3000-A734-42F2-94B0-5247C4AD0936}" type="pres">
      <dgm:prSet presAssocID="{3AA19077-7864-49C7-B8FA-9A3D986E441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8968BB-E3C9-4408-A62B-B5B536D016AD}" type="presOf" srcId="{3AA19077-7864-49C7-B8FA-9A3D986E441D}" destId="{7B7FE0FD-BDFB-4B11-A25A-483DF87F8171}" srcOrd="0" destOrd="0" presId="urn:microsoft.com/office/officeart/2005/8/layout/vList5"/>
    <dgm:cxn modelId="{077317F9-95D2-41DF-B3EE-3805FA390334}" type="presOf" srcId="{984C9D54-77EA-41A6-8AB1-91A8DCE74D3F}" destId="{08FAF614-B84E-438E-A29C-0227F40F22A6}" srcOrd="0" destOrd="0" presId="urn:microsoft.com/office/officeart/2005/8/layout/vList5"/>
    <dgm:cxn modelId="{2C605E51-4F9E-40C1-B957-BFF66A50B36D}" srcId="{A7F6A49A-B040-42AD-A168-6BA7DA03889F}" destId="{981622BD-604A-4412-821D-65F1EDFAB19B}" srcOrd="0" destOrd="0" parTransId="{383114AE-6908-4D6D-9CFF-E170FCC9EFF9}" sibTransId="{4B4B3E31-9821-4A95-B7D9-64F738EB9124}"/>
    <dgm:cxn modelId="{B26428E6-7063-4CE5-B551-D9114D78DF91}" srcId="{080C1A7D-6BCA-4DB0-82E5-56D314A1C88A}" destId="{63821B34-2510-4AC4-89EB-20EF8C273260}" srcOrd="0" destOrd="0" parTransId="{A42448A5-DFA9-47A0-BB74-F4F4568B5D15}" sibTransId="{597280A8-4DCA-49D4-8726-31E666C3D587}"/>
    <dgm:cxn modelId="{C06509BE-B032-448B-A691-0661BF87FCDA}" srcId="{3AA19077-7864-49C7-B8FA-9A3D986E441D}" destId="{E7756B60-42AD-48B2-BD0F-BDD783E37DB8}" srcOrd="0" destOrd="0" parTransId="{BC6470C0-6E34-44CD-AC99-04FACBF8A9F8}" sibTransId="{A2E07A22-731E-48B5-995A-563810ACB82C}"/>
    <dgm:cxn modelId="{7FD73DB2-6D62-4677-B159-23982AE25194}" srcId="{94CED368-4C86-436F-925B-9DFCC5172728}" destId="{A7F6A49A-B040-42AD-A168-6BA7DA03889F}" srcOrd="3" destOrd="0" parTransId="{CDA551CD-4BE6-4A84-ACFB-C98B31480EF4}" sibTransId="{6FB10EFB-1F00-487A-91DA-C4D87AA84457}"/>
    <dgm:cxn modelId="{60E0C6B2-3A68-42DA-8FDD-33E078FC3DED}" type="presOf" srcId="{080C1A7D-6BCA-4DB0-82E5-56D314A1C88A}" destId="{1BFADF7F-B6A2-48C8-B2BB-5EA70C6F64DE}" srcOrd="0" destOrd="0" presId="urn:microsoft.com/office/officeart/2005/8/layout/vList5"/>
    <dgm:cxn modelId="{5948D8C9-2ACD-4D15-9872-116AEAC9912B}" srcId="{94CED368-4C86-436F-925B-9DFCC5172728}" destId="{080C1A7D-6BCA-4DB0-82E5-56D314A1C88A}" srcOrd="0" destOrd="0" parTransId="{99B9CF3F-103A-4A48-B635-1B6343484AD8}" sibTransId="{9065A197-24F3-4EDA-A6A9-B69219C559C3}"/>
    <dgm:cxn modelId="{0612461B-63BD-4E3A-87BE-E49CA82DFC86}" srcId="{84C7F86C-7830-44E5-B52B-A7D2546EB28F}" destId="{7F11465A-7DE9-4BED-9337-2883C7E601E8}" srcOrd="0" destOrd="0" parTransId="{0CC6F3A3-4C0E-4ED8-8577-26BC06F10E0E}" sibTransId="{46A3BF1C-D855-4953-9D30-5029FA2EE559}"/>
    <dgm:cxn modelId="{D5F597BC-12F1-49E8-8C60-06489AFA7E78}" type="presOf" srcId="{84C7F86C-7830-44E5-B52B-A7D2546EB28F}" destId="{A4F0358A-4A54-4D3B-A531-B5A417726A3C}" srcOrd="0" destOrd="0" presId="urn:microsoft.com/office/officeart/2005/8/layout/vList5"/>
    <dgm:cxn modelId="{3B6DAF76-3342-4471-8C79-D660625C5BE3}" type="presOf" srcId="{7F11465A-7DE9-4BED-9337-2883C7E601E8}" destId="{306117B9-02A2-44C1-88C3-7547116B13E0}" srcOrd="0" destOrd="0" presId="urn:microsoft.com/office/officeart/2005/8/layout/vList5"/>
    <dgm:cxn modelId="{8EBC4847-5F4A-45BC-8164-EB78A4B94DC7}" type="presOf" srcId="{94CED368-4C86-436F-925B-9DFCC5172728}" destId="{0DB663F4-0E6D-4B1A-8DD7-7B9C4925C831}" srcOrd="0" destOrd="0" presId="urn:microsoft.com/office/officeart/2005/8/layout/vList5"/>
    <dgm:cxn modelId="{913288BA-E355-4DB9-BB25-08C3E51A539A}" type="presOf" srcId="{A7F6A49A-B040-42AD-A168-6BA7DA03889F}" destId="{BF86364D-0E27-4C6D-83D2-036325F798FD}" srcOrd="0" destOrd="0" presId="urn:microsoft.com/office/officeart/2005/8/layout/vList5"/>
    <dgm:cxn modelId="{734CECF6-4F4A-4FB2-BECE-EEB9CA57BF34}" srcId="{94CED368-4C86-436F-925B-9DFCC5172728}" destId="{4E4BD231-0981-4382-9104-9EC6E709BD8F}" srcOrd="1" destOrd="0" parTransId="{700F7A8F-4C85-420B-BA66-3463FDA5A133}" sibTransId="{EE2F8AF7-93A5-4C9F-ABC7-2859E3E19893}"/>
    <dgm:cxn modelId="{B103E937-21F1-47A8-B044-680E8D34FEF7}" srcId="{94CED368-4C86-436F-925B-9DFCC5172728}" destId="{3AA19077-7864-49C7-B8FA-9A3D986E441D}" srcOrd="4" destOrd="0" parTransId="{B8CF60B0-BC69-45D3-B5CB-A740ABD796EC}" sibTransId="{19AD8238-E511-4176-80BB-C3F121F9DB6A}"/>
    <dgm:cxn modelId="{6B4B84DE-7F05-4AF6-BD11-FB9E493B0E3C}" srcId="{4E4BD231-0981-4382-9104-9EC6E709BD8F}" destId="{984C9D54-77EA-41A6-8AB1-91A8DCE74D3F}" srcOrd="0" destOrd="0" parTransId="{D8E498C2-774C-40CC-915C-B3CD5482903A}" sibTransId="{7862B32D-E347-4FD4-B0BD-CFE5AB5A31B9}"/>
    <dgm:cxn modelId="{CED7B22A-558C-4DC3-8B26-D9751A24EED2}" type="presOf" srcId="{63821B34-2510-4AC4-89EB-20EF8C273260}" destId="{D6182CFB-C214-4A2B-8A3E-010558F76077}" srcOrd="0" destOrd="0" presId="urn:microsoft.com/office/officeart/2005/8/layout/vList5"/>
    <dgm:cxn modelId="{898C0924-3EA5-4CC3-8889-7A20FB9A0B3B}" type="presOf" srcId="{4E4BD231-0981-4382-9104-9EC6E709BD8F}" destId="{3A0344C7-E0CB-4AE7-8548-1B14C073512B}" srcOrd="0" destOrd="0" presId="urn:microsoft.com/office/officeart/2005/8/layout/vList5"/>
    <dgm:cxn modelId="{0320CB4C-FB35-49E6-BD90-7104F1ABB602}" srcId="{94CED368-4C86-436F-925B-9DFCC5172728}" destId="{84C7F86C-7830-44E5-B52B-A7D2546EB28F}" srcOrd="2" destOrd="0" parTransId="{45918169-4F12-4B4C-B691-67E5E0220D05}" sibTransId="{AFEF608B-D2B4-45EC-9386-F7C80EA5839C}"/>
    <dgm:cxn modelId="{629CD1BB-3AD8-4E0C-B76D-0DC0DE8E3227}" type="presOf" srcId="{E7756B60-42AD-48B2-BD0F-BDD783E37DB8}" destId="{163F3000-A734-42F2-94B0-5247C4AD0936}" srcOrd="0" destOrd="0" presId="urn:microsoft.com/office/officeart/2005/8/layout/vList5"/>
    <dgm:cxn modelId="{BEBF7270-9DA9-4622-BC96-396BF0AE91FF}" type="presOf" srcId="{981622BD-604A-4412-821D-65F1EDFAB19B}" destId="{78B128CA-6AE5-4E3F-A480-910DCF3D1F6B}" srcOrd="0" destOrd="0" presId="urn:microsoft.com/office/officeart/2005/8/layout/vList5"/>
    <dgm:cxn modelId="{1A17A36B-D670-4B76-8F1D-D7724E80665E}" type="presParOf" srcId="{0DB663F4-0E6D-4B1A-8DD7-7B9C4925C831}" destId="{7A9B06A8-5E7F-40C3-AAAD-DF4F311B3F1A}" srcOrd="0" destOrd="0" presId="urn:microsoft.com/office/officeart/2005/8/layout/vList5"/>
    <dgm:cxn modelId="{9FB81565-AC93-4226-916B-21D5FF2C858D}" type="presParOf" srcId="{7A9B06A8-5E7F-40C3-AAAD-DF4F311B3F1A}" destId="{1BFADF7F-B6A2-48C8-B2BB-5EA70C6F64DE}" srcOrd="0" destOrd="0" presId="urn:microsoft.com/office/officeart/2005/8/layout/vList5"/>
    <dgm:cxn modelId="{76E6E946-700F-41B2-B5E3-F1A021AC28D1}" type="presParOf" srcId="{7A9B06A8-5E7F-40C3-AAAD-DF4F311B3F1A}" destId="{D6182CFB-C214-4A2B-8A3E-010558F76077}" srcOrd="1" destOrd="0" presId="urn:microsoft.com/office/officeart/2005/8/layout/vList5"/>
    <dgm:cxn modelId="{26BAB796-A1CC-454F-9211-D18EA0FDA67B}" type="presParOf" srcId="{0DB663F4-0E6D-4B1A-8DD7-7B9C4925C831}" destId="{10F38BE2-5472-43BF-96AF-DC5996D21B4E}" srcOrd="1" destOrd="0" presId="urn:microsoft.com/office/officeart/2005/8/layout/vList5"/>
    <dgm:cxn modelId="{2938B083-43D0-4619-8E13-9340CDB7D5BE}" type="presParOf" srcId="{0DB663F4-0E6D-4B1A-8DD7-7B9C4925C831}" destId="{CA91F25A-1FDB-4DB5-BC2A-9A31F78AFCD7}" srcOrd="2" destOrd="0" presId="urn:microsoft.com/office/officeart/2005/8/layout/vList5"/>
    <dgm:cxn modelId="{DA2ACFE7-D3DA-4E1A-861F-3AB20F869E82}" type="presParOf" srcId="{CA91F25A-1FDB-4DB5-BC2A-9A31F78AFCD7}" destId="{3A0344C7-E0CB-4AE7-8548-1B14C073512B}" srcOrd="0" destOrd="0" presId="urn:microsoft.com/office/officeart/2005/8/layout/vList5"/>
    <dgm:cxn modelId="{8B88B6DB-2D02-4915-9B84-D54CDEF47F41}" type="presParOf" srcId="{CA91F25A-1FDB-4DB5-BC2A-9A31F78AFCD7}" destId="{08FAF614-B84E-438E-A29C-0227F40F22A6}" srcOrd="1" destOrd="0" presId="urn:microsoft.com/office/officeart/2005/8/layout/vList5"/>
    <dgm:cxn modelId="{33D40A74-B655-4664-B81E-3465A1BAFA53}" type="presParOf" srcId="{0DB663F4-0E6D-4B1A-8DD7-7B9C4925C831}" destId="{3FD7873F-1E0B-4D23-9108-70300380E7CB}" srcOrd="3" destOrd="0" presId="urn:microsoft.com/office/officeart/2005/8/layout/vList5"/>
    <dgm:cxn modelId="{B56C080A-595C-440F-BD59-968A4453CE16}" type="presParOf" srcId="{0DB663F4-0E6D-4B1A-8DD7-7B9C4925C831}" destId="{8094B74E-F976-47EE-917D-D2BD138D72F2}" srcOrd="4" destOrd="0" presId="urn:microsoft.com/office/officeart/2005/8/layout/vList5"/>
    <dgm:cxn modelId="{B6460DE9-E955-4822-A26F-49675D14A230}" type="presParOf" srcId="{8094B74E-F976-47EE-917D-D2BD138D72F2}" destId="{A4F0358A-4A54-4D3B-A531-B5A417726A3C}" srcOrd="0" destOrd="0" presId="urn:microsoft.com/office/officeart/2005/8/layout/vList5"/>
    <dgm:cxn modelId="{DD986630-4E47-46EF-AA2E-E80174930C72}" type="presParOf" srcId="{8094B74E-F976-47EE-917D-D2BD138D72F2}" destId="{306117B9-02A2-44C1-88C3-7547116B13E0}" srcOrd="1" destOrd="0" presId="urn:microsoft.com/office/officeart/2005/8/layout/vList5"/>
    <dgm:cxn modelId="{32997BC0-9892-4BC9-8B82-E27822441BB9}" type="presParOf" srcId="{0DB663F4-0E6D-4B1A-8DD7-7B9C4925C831}" destId="{97DC3B5F-E790-4C38-B911-541A382D2D6F}" srcOrd="5" destOrd="0" presId="urn:microsoft.com/office/officeart/2005/8/layout/vList5"/>
    <dgm:cxn modelId="{E252CE8C-AE3E-4095-B4DF-DA18C16715AA}" type="presParOf" srcId="{0DB663F4-0E6D-4B1A-8DD7-7B9C4925C831}" destId="{14EA482F-1890-43D9-98E9-DC1FD23DB3E8}" srcOrd="6" destOrd="0" presId="urn:microsoft.com/office/officeart/2005/8/layout/vList5"/>
    <dgm:cxn modelId="{E5FEFB32-F940-412C-BF35-DA3CF2BF0545}" type="presParOf" srcId="{14EA482F-1890-43D9-98E9-DC1FD23DB3E8}" destId="{BF86364D-0E27-4C6D-83D2-036325F798FD}" srcOrd="0" destOrd="0" presId="urn:microsoft.com/office/officeart/2005/8/layout/vList5"/>
    <dgm:cxn modelId="{88FA122E-2F4D-49B6-91C4-BFB93E92926E}" type="presParOf" srcId="{14EA482F-1890-43D9-98E9-DC1FD23DB3E8}" destId="{78B128CA-6AE5-4E3F-A480-910DCF3D1F6B}" srcOrd="1" destOrd="0" presId="urn:microsoft.com/office/officeart/2005/8/layout/vList5"/>
    <dgm:cxn modelId="{40274979-092E-494D-A0D1-A194E2F43015}" type="presParOf" srcId="{0DB663F4-0E6D-4B1A-8DD7-7B9C4925C831}" destId="{464293C4-8934-4895-87D4-B4B714A1245F}" srcOrd="7" destOrd="0" presId="urn:microsoft.com/office/officeart/2005/8/layout/vList5"/>
    <dgm:cxn modelId="{6D03022B-472E-41CC-B054-5C65910125E4}" type="presParOf" srcId="{0DB663F4-0E6D-4B1A-8DD7-7B9C4925C831}" destId="{8EC6D02D-0410-4588-9BF7-E1D99695FD4D}" srcOrd="8" destOrd="0" presId="urn:microsoft.com/office/officeart/2005/8/layout/vList5"/>
    <dgm:cxn modelId="{8AE6D0D0-4E63-4973-8A31-E6B59FA6D31E}" type="presParOf" srcId="{8EC6D02D-0410-4588-9BF7-E1D99695FD4D}" destId="{7B7FE0FD-BDFB-4B11-A25A-483DF87F8171}" srcOrd="0" destOrd="0" presId="urn:microsoft.com/office/officeart/2005/8/layout/vList5"/>
    <dgm:cxn modelId="{06F8837D-81E3-4701-AB27-0A00FC11260D}" type="presParOf" srcId="{8EC6D02D-0410-4588-9BF7-E1D99695FD4D}" destId="{163F3000-A734-42F2-94B0-5247C4AD09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B96AE3-0C61-404D-BEAF-9CC28A53A3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4121D08-D0F7-4DAC-8F60-D08A5C4FD263}">
      <dgm:prSet phldrT="[Texto]"/>
      <dgm:spPr/>
      <dgm:t>
        <a:bodyPr/>
        <a:lstStyle/>
        <a:p>
          <a:r>
            <a:rPr lang="es-ES" dirty="0" smtClean="0"/>
            <a:t>Clases combinadas (</a:t>
          </a:r>
          <a:r>
            <a:rPr lang="es-ES" dirty="0" err="1" smtClean="0"/>
            <a:t>combined</a:t>
          </a:r>
          <a:r>
            <a:rPr lang="es-ES" dirty="0" smtClean="0"/>
            <a:t> </a:t>
          </a:r>
          <a:r>
            <a:rPr lang="es-ES" dirty="0" err="1" smtClean="0"/>
            <a:t>classes</a:t>
          </a:r>
          <a:r>
            <a:rPr lang="es-ES" dirty="0" smtClean="0"/>
            <a:t>) 	</a:t>
          </a:r>
          <a:endParaRPr lang="es-ES" dirty="0"/>
        </a:p>
      </dgm:t>
    </dgm:pt>
    <dgm:pt modelId="{C3459C94-67B5-4344-BB84-058BBE37169B}" type="parTrans" cxnId="{EF535C48-AF04-46F0-8CCD-8F590CA886FA}">
      <dgm:prSet/>
      <dgm:spPr/>
      <dgm:t>
        <a:bodyPr/>
        <a:lstStyle/>
        <a:p>
          <a:endParaRPr lang="es-ES"/>
        </a:p>
      </dgm:t>
    </dgm:pt>
    <dgm:pt modelId="{04BBF5F2-142A-4E90-9CEF-3B2EED75BCCE}" type="sibTrans" cxnId="{EF535C48-AF04-46F0-8CCD-8F590CA886FA}">
      <dgm:prSet/>
      <dgm:spPr/>
      <dgm:t>
        <a:bodyPr/>
        <a:lstStyle/>
        <a:p>
          <a:endParaRPr lang="es-ES"/>
        </a:p>
      </dgm:t>
    </dgm:pt>
    <dgm:pt modelId="{A5086222-0651-4592-B109-80BACAE98A81}">
      <dgm:prSet/>
      <dgm:spPr/>
      <dgm:t>
        <a:bodyPr/>
        <a:lstStyle/>
        <a:p>
          <a:r>
            <a:rPr lang="es-ES" smtClean="0"/>
            <a:t>El estudiante es asignado a una clase donde se encuentran alumnos de más de un nivel. Este procedimiento puede utilizarse para favorecer la interacción con alumnos mayores.</a:t>
          </a:r>
          <a:endParaRPr lang="es-ES"/>
        </a:p>
      </dgm:t>
    </dgm:pt>
    <dgm:pt modelId="{56256E4C-052A-405B-8764-45925F340A1C}" type="parTrans" cxnId="{DCB24BDF-B710-4F18-9EAE-7B4EEB787375}">
      <dgm:prSet/>
      <dgm:spPr/>
      <dgm:t>
        <a:bodyPr/>
        <a:lstStyle/>
        <a:p>
          <a:endParaRPr lang="es-ES"/>
        </a:p>
      </dgm:t>
    </dgm:pt>
    <dgm:pt modelId="{C1AF6814-06FB-442B-8654-682BE35832AC}" type="sibTrans" cxnId="{DCB24BDF-B710-4F18-9EAE-7B4EEB787375}">
      <dgm:prSet/>
      <dgm:spPr/>
      <dgm:t>
        <a:bodyPr/>
        <a:lstStyle/>
        <a:p>
          <a:endParaRPr lang="es-ES"/>
        </a:p>
      </dgm:t>
    </dgm:pt>
    <dgm:pt modelId="{F53468E7-2759-41AC-9FF1-6FB996E47ACA}">
      <dgm:prSet/>
      <dgm:spPr/>
      <dgm:t>
        <a:bodyPr/>
        <a:lstStyle/>
        <a:p>
          <a:r>
            <a:rPr lang="es-ES" smtClean="0"/>
            <a:t>Admisión temprana en la universidad (early entrance into college)            	</a:t>
          </a:r>
          <a:endParaRPr lang="es-ES"/>
        </a:p>
      </dgm:t>
    </dgm:pt>
    <dgm:pt modelId="{B187C006-A150-4D38-A932-106FE65413C8}" type="parTrans" cxnId="{B9D87915-3357-4508-ADBF-19FFD029384A}">
      <dgm:prSet/>
      <dgm:spPr/>
      <dgm:t>
        <a:bodyPr/>
        <a:lstStyle/>
        <a:p>
          <a:endParaRPr lang="es-ES"/>
        </a:p>
      </dgm:t>
    </dgm:pt>
    <dgm:pt modelId="{0A83F8ED-A0F1-4444-93FA-77B156C846C5}" type="sibTrans" cxnId="{B9D87915-3357-4508-ADBF-19FFD029384A}">
      <dgm:prSet/>
      <dgm:spPr/>
      <dgm:t>
        <a:bodyPr/>
        <a:lstStyle/>
        <a:p>
          <a:endParaRPr lang="es-ES"/>
        </a:p>
      </dgm:t>
    </dgm:pt>
    <dgm:pt modelId="{C39C0FD3-1296-4F57-AAD3-DACA5AF9AFA0}">
      <dgm:prSet/>
      <dgm:spPr/>
      <dgm:t>
        <a:bodyPr/>
        <a:lstStyle/>
        <a:p>
          <a:r>
            <a:rPr lang="es-ES" smtClean="0"/>
            <a:t>El estudiante es admitido a este nivel educativo, al menos un año antes de lo previsto.</a:t>
          </a:r>
          <a:endParaRPr lang="es-ES"/>
        </a:p>
      </dgm:t>
    </dgm:pt>
    <dgm:pt modelId="{0863E5D0-6046-4053-8632-0EA05140A58C}" type="parTrans" cxnId="{6A16D906-DBAF-4607-BE8C-7325C7FF2DDF}">
      <dgm:prSet/>
      <dgm:spPr/>
      <dgm:t>
        <a:bodyPr/>
        <a:lstStyle/>
        <a:p>
          <a:endParaRPr lang="es-ES"/>
        </a:p>
      </dgm:t>
    </dgm:pt>
    <dgm:pt modelId="{3B555F84-9A37-409C-A338-B537D8F9A922}" type="sibTrans" cxnId="{6A16D906-DBAF-4607-BE8C-7325C7FF2DDF}">
      <dgm:prSet/>
      <dgm:spPr/>
      <dgm:t>
        <a:bodyPr/>
        <a:lstStyle/>
        <a:p>
          <a:endParaRPr lang="es-ES"/>
        </a:p>
      </dgm:t>
    </dgm:pt>
    <dgm:pt modelId="{96D4AB15-B985-4297-B1D0-24B0BD5BA873}">
      <dgm:prSet/>
      <dgm:spPr/>
      <dgm:t>
        <a:bodyPr/>
        <a:lstStyle/>
        <a:p>
          <a:r>
            <a:rPr lang="es-ES" smtClean="0"/>
            <a:t>Reducción del tiempo de una parte del currículum (Telescoping curriculum)           	</a:t>
          </a:r>
          <a:endParaRPr lang="es-ES"/>
        </a:p>
      </dgm:t>
    </dgm:pt>
    <dgm:pt modelId="{D12D2D2C-3BCF-484D-A38F-337AFF6DCE72}" type="parTrans" cxnId="{ABB2C24A-7109-4F15-985D-4573563C44B5}">
      <dgm:prSet/>
      <dgm:spPr/>
      <dgm:t>
        <a:bodyPr/>
        <a:lstStyle/>
        <a:p>
          <a:endParaRPr lang="es-ES"/>
        </a:p>
      </dgm:t>
    </dgm:pt>
    <dgm:pt modelId="{2A24BC6D-427C-44F3-A254-1B07D76A1E61}" type="sibTrans" cxnId="{ABB2C24A-7109-4F15-985D-4573563C44B5}">
      <dgm:prSet/>
      <dgm:spPr/>
      <dgm:t>
        <a:bodyPr/>
        <a:lstStyle/>
        <a:p>
          <a:endParaRPr lang="es-ES"/>
        </a:p>
      </dgm:t>
    </dgm:pt>
    <dgm:pt modelId="{EC8AB23F-85C3-4A34-8804-AE582F272A38}">
      <dgm:prSet/>
      <dgm:spPr/>
      <dgm:t>
        <a:bodyPr/>
        <a:lstStyle/>
        <a:p>
          <a:r>
            <a:rPr lang="es-ES" smtClean="0"/>
            <a:t>Los estudiantes invierten menos tiempo del establecido para un determinado curso o materia (Dos años en uno; una materia de un año en un semestre, etc.).</a:t>
          </a:r>
          <a:endParaRPr lang="es-ES"/>
        </a:p>
      </dgm:t>
    </dgm:pt>
    <dgm:pt modelId="{F93E5010-E0C0-44B6-AE8E-B2DA07BF9338}" type="parTrans" cxnId="{F312C32E-090B-4B1C-8222-226489B490DB}">
      <dgm:prSet/>
      <dgm:spPr/>
      <dgm:t>
        <a:bodyPr/>
        <a:lstStyle/>
        <a:p>
          <a:endParaRPr lang="es-ES"/>
        </a:p>
      </dgm:t>
    </dgm:pt>
    <dgm:pt modelId="{71EA8D55-37ED-4FF9-A53A-0C892FD2D7E3}" type="sibTrans" cxnId="{F312C32E-090B-4B1C-8222-226489B490DB}">
      <dgm:prSet/>
      <dgm:spPr/>
      <dgm:t>
        <a:bodyPr/>
        <a:lstStyle/>
        <a:p>
          <a:endParaRPr lang="es-ES"/>
        </a:p>
      </dgm:t>
    </dgm:pt>
    <dgm:pt modelId="{4B19A2D1-D8AB-42A9-871B-4B77B27AEF5C}">
      <dgm:prSet/>
      <dgm:spPr/>
      <dgm:t>
        <a:bodyPr/>
        <a:lstStyle/>
        <a:p>
          <a:r>
            <a:rPr lang="es-ES" dirty="0" smtClean="0"/>
            <a:t>Programas extracurriculares (extra-curricular </a:t>
          </a:r>
          <a:r>
            <a:rPr lang="es-ES" dirty="0" err="1" smtClean="0"/>
            <a:t>programs</a:t>
          </a:r>
          <a:r>
            <a:rPr lang="es-ES" dirty="0" smtClean="0"/>
            <a:t>)          </a:t>
          </a:r>
          <a:endParaRPr lang="es-ES" dirty="0"/>
        </a:p>
      </dgm:t>
    </dgm:pt>
    <dgm:pt modelId="{60ECC9CC-C393-48B9-812C-143430D81D97}" type="parTrans" cxnId="{667A8FC2-E9EF-4F8B-8C2E-6C32278EACF8}">
      <dgm:prSet/>
      <dgm:spPr/>
      <dgm:t>
        <a:bodyPr/>
        <a:lstStyle/>
        <a:p>
          <a:endParaRPr lang="es-ES"/>
        </a:p>
      </dgm:t>
    </dgm:pt>
    <dgm:pt modelId="{C90B4581-97D5-472D-8E58-7270C89A3491}" type="sibTrans" cxnId="{667A8FC2-E9EF-4F8B-8C2E-6C32278EACF8}">
      <dgm:prSet/>
      <dgm:spPr/>
      <dgm:t>
        <a:bodyPr/>
        <a:lstStyle/>
        <a:p>
          <a:endParaRPr lang="es-ES"/>
        </a:p>
      </dgm:t>
    </dgm:pt>
    <dgm:pt modelId="{997DE329-FFDF-4E95-986D-54696F75FFC5}">
      <dgm:prSet/>
      <dgm:spPr/>
      <dgm:t>
        <a:bodyPr/>
        <a:lstStyle/>
        <a:p>
          <a:r>
            <a:rPr lang="es-ES" dirty="0" smtClean="0"/>
            <a:t>El estudiante realiza programas (de verano, por ejemplo) que producen instrucción avanzada y con los que pueden conseguir créditos o advanced placement.</a:t>
          </a:r>
          <a:endParaRPr lang="es-ES" dirty="0"/>
        </a:p>
      </dgm:t>
    </dgm:pt>
    <dgm:pt modelId="{67F6DECF-6495-4D90-8C45-8FE1B4612A92}" type="parTrans" cxnId="{1977DBED-32B5-4B38-8956-D20DDB76C9B7}">
      <dgm:prSet/>
      <dgm:spPr/>
      <dgm:t>
        <a:bodyPr/>
        <a:lstStyle/>
        <a:p>
          <a:endParaRPr lang="es-ES"/>
        </a:p>
      </dgm:t>
    </dgm:pt>
    <dgm:pt modelId="{10C26F6E-B620-4422-8E36-33820B1625DE}" type="sibTrans" cxnId="{1977DBED-32B5-4B38-8956-D20DDB76C9B7}">
      <dgm:prSet/>
      <dgm:spPr/>
      <dgm:t>
        <a:bodyPr/>
        <a:lstStyle/>
        <a:p>
          <a:endParaRPr lang="es-ES"/>
        </a:p>
      </dgm:t>
    </dgm:pt>
    <dgm:pt modelId="{802A6865-01A0-4E40-8A0D-0169797FAB0A}">
      <dgm:prSet/>
      <dgm:spPr/>
      <dgm:t>
        <a:bodyPr/>
        <a:lstStyle/>
        <a:p>
          <a:r>
            <a:rPr lang="es-ES" dirty="0" smtClean="0"/>
            <a:t>Graduación temprana (early graduation)         	</a:t>
          </a:r>
          <a:endParaRPr lang="es-ES" dirty="0"/>
        </a:p>
      </dgm:t>
    </dgm:pt>
    <dgm:pt modelId="{7E988F61-33A5-446A-B8E5-2E5294BE630E}" type="parTrans" cxnId="{59B59CCA-7960-4B00-8E60-C84EBA20E5AB}">
      <dgm:prSet/>
      <dgm:spPr/>
      <dgm:t>
        <a:bodyPr/>
        <a:lstStyle/>
        <a:p>
          <a:endParaRPr lang="es-ES"/>
        </a:p>
      </dgm:t>
    </dgm:pt>
    <dgm:pt modelId="{3D0014A9-1442-4D48-8B9D-9E0A924847F0}" type="sibTrans" cxnId="{59B59CCA-7960-4B00-8E60-C84EBA20E5AB}">
      <dgm:prSet/>
      <dgm:spPr/>
      <dgm:t>
        <a:bodyPr/>
        <a:lstStyle/>
        <a:p>
          <a:endParaRPr lang="es-ES"/>
        </a:p>
      </dgm:t>
    </dgm:pt>
    <dgm:pt modelId="{14CBD38C-829C-4066-8C92-A9D4AD5F359C}">
      <dgm:prSet/>
      <dgm:spPr/>
      <dgm:t>
        <a:bodyPr/>
        <a:lstStyle/>
        <a:p>
          <a:r>
            <a:rPr lang="es-ES" dirty="0" smtClean="0"/>
            <a:t>A los alumnos se les permite graduarse antes del tiempo previsto.</a:t>
          </a:r>
          <a:endParaRPr lang="es-ES" dirty="0"/>
        </a:p>
      </dgm:t>
    </dgm:pt>
    <dgm:pt modelId="{37C32DEF-E1FF-4E5E-ABDC-E8929B3D0488}" type="parTrans" cxnId="{FD68B652-5755-43F9-B952-AB76E0B781DE}">
      <dgm:prSet/>
      <dgm:spPr/>
      <dgm:t>
        <a:bodyPr/>
        <a:lstStyle/>
        <a:p>
          <a:endParaRPr lang="es-ES"/>
        </a:p>
      </dgm:t>
    </dgm:pt>
    <dgm:pt modelId="{313C5F3A-F33D-4864-B1A4-37503930E0A3}" type="sibTrans" cxnId="{FD68B652-5755-43F9-B952-AB76E0B781DE}">
      <dgm:prSet/>
      <dgm:spPr/>
      <dgm:t>
        <a:bodyPr/>
        <a:lstStyle/>
        <a:p>
          <a:endParaRPr lang="es-ES"/>
        </a:p>
      </dgm:t>
    </dgm:pt>
    <dgm:pt modelId="{1ECFB64E-B8FD-47C1-9CE9-EB5DEC6DFAC2}">
      <dgm:prSet/>
      <dgm:spPr/>
      <dgm:t>
        <a:bodyPr/>
        <a:lstStyle/>
        <a:p>
          <a:r>
            <a:rPr lang="es-ES" dirty="0" smtClean="0"/>
            <a:t>Progreso continuo (continuous progress)</a:t>
          </a:r>
          <a:endParaRPr lang="es-ES" dirty="0"/>
        </a:p>
      </dgm:t>
    </dgm:pt>
    <dgm:pt modelId="{9AF8F9EA-17F9-4C37-B5FF-B566363B83C2}" type="parTrans" cxnId="{3DCBEEE8-B7BA-498A-B568-807E89947DF9}">
      <dgm:prSet/>
      <dgm:spPr/>
      <dgm:t>
        <a:bodyPr/>
        <a:lstStyle/>
        <a:p>
          <a:endParaRPr lang="es-ES"/>
        </a:p>
      </dgm:t>
    </dgm:pt>
    <dgm:pt modelId="{88E4EF1E-B11C-4992-B14E-FBDCD9869438}" type="sibTrans" cxnId="{3DCBEEE8-B7BA-498A-B568-807E89947DF9}">
      <dgm:prSet/>
      <dgm:spPr/>
      <dgm:t>
        <a:bodyPr/>
        <a:lstStyle/>
        <a:p>
          <a:endParaRPr lang="es-ES"/>
        </a:p>
      </dgm:t>
    </dgm:pt>
    <dgm:pt modelId="{347D1BA8-3D6C-40E9-9157-73B8C10C8126}">
      <dgm:prSet/>
      <dgm:spPr/>
      <dgm:t>
        <a:bodyPr/>
        <a:lstStyle/>
        <a:p>
          <a:r>
            <a:rPr lang="es-ES" dirty="0" smtClean="0"/>
            <a:t>Al estudiante se le da el material apropiado a medida que va dominando el anterior.</a:t>
          </a:r>
          <a:endParaRPr lang="es-ES" dirty="0"/>
        </a:p>
      </dgm:t>
    </dgm:pt>
    <dgm:pt modelId="{E356A3BD-60B4-4928-83EF-4034773863AD}" type="parTrans" cxnId="{6723ED1F-D788-4C10-B1D8-AE6023263B67}">
      <dgm:prSet/>
      <dgm:spPr/>
      <dgm:t>
        <a:bodyPr/>
        <a:lstStyle/>
        <a:p>
          <a:endParaRPr lang="es-ES"/>
        </a:p>
      </dgm:t>
    </dgm:pt>
    <dgm:pt modelId="{63BB42BF-10D1-4D8B-8314-7B978022B6EA}" type="sibTrans" cxnId="{6723ED1F-D788-4C10-B1D8-AE6023263B67}">
      <dgm:prSet/>
      <dgm:spPr/>
      <dgm:t>
        <a:bodyPr/>
        <a:lstStyle/>
        <a:p>
          <a:endParaRPr lang="es-ES"/>
        </a:p>
      </dgm:t>
    </dgm:pt>
    <dgm:pt modelId="{1C5D713A-49B7-486A-8CB1-00BD2533A89F}">
      <dgm:prSet/>
      <dgm:spPr/>
      <dgm:t>
        <a:bodyPr/>
        <a:lstStyle/>
        <a:p>
          <a:r>
            <a:rPr lang="es-ES" smtClean="0"/>
            <a:t>Instrucción al propio ritmo (self-paced instruction)              </a:t>
          </a:r>
          <a:endParaRPr lang="es-ES" dirty="0"/>
        </a:p>
      </dgm:t>
    </dgm:pt>
    <dgm:pt modelId="{8EADCFFF-4AFB-4975-A4BD-611FD1C2CE84}" type="parTrans" cxnId="{30CCE333-D225-45E3-95F7-78A4823807BE}">
      <dgm:prSet/>
      <dgm:spPr/>
      <dgm:t>
        <a:bodyPr/>
        <a:lstStyle/>
        <a:p>
          <a:endParaRPr lang="es-ES"/>
        </a:p>
      </dgm:t>
    </dgm:pt>
    <dgm:pt modelId="{B5E8453C-5DBC-4B31-A71B-E9B4AFF20C51}" type="sibTrans" cxnId="{30CCE333-D225-45E3-95F7-78A4823807BE}">
      <dgm:prSet/>
      <dgm:spPr/>
      <dgm:t>
        <a:bodyPr/>
        <a:lstStyle/>
        <a:p>
          <a:endParaRPr lang="es-ES"/>
        </a:p>
      </dgm:t>
    </dgm:pt>
    <dgm:pt modelId="{E6C2F9DA-AFC4-4BA7-B5A5-746400D01ABB}">
      <dgm:prSet/>
      <dgm:spPr/>
      <dgm:t>
        <a:bodyPr/>
        <a:lstStyle/>
        <a:p>
          <a:r>
            <a:rPr lang="es-ES" dirty="0" smtClean="0"/>
            <a:t>El alumno puede trabajar las diferentes materias a su propio ritmo y de acuerdo con su capacidad.</a:t>
          </a:r>
          <a:endParaRPr lang="es-ES" dirty="0"/>
        </a:p>
      </dgm:t>
    </dgm:pt>
    <dgm:pt modelId="{478FA3B6-2AB3-4DDF-8917-09F1DC4D9998}" type="parTrans" cxnId="{61DB6A78-3916-4A35-A5E3-C68EAF01A291}">
      <dgm:prSet/>
      <dgm:spPr/>
      <dgm:t>
        <a:bodyPr/>
        <a:lstStyle/>
        <a:p>
          <a:endParaRPr lang="es-ES"/>
        </a:p>
      </dgm:t>
    </dgm:pt>
    <dgm:pt modelId="{6A43FFF1-8A8F-495B-8C6A-8AA32D960CDA}" type="sibTrans" cxnId="{61DB6A78-3916-4A35-A5E3-C68EAF01A291}">
      <dgm:prSet/>
      <dgm:spPr/>
      <dgm:t>
        <a:bodyPr/>
        <a:lstStyle/>
        <a:p>
          <a:endParaRPr lang="es-ES"/>
        </a:p>
      </dgm:t>
    </dgm:pt>
    <dgm:pt modelId="{C158234C-A11A-4F0B-B294-1DC3B0FC0865}" type="pres">
      <dgm:prSet presAssocID="{76B96AE3-0C61-404D-BEAF-9CC28A53A3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A7A428A-7678-4352-8D28-01C4249645AF}" type="pres">
      <dgm:prSet presAssocID="{A4121D08-D0F7-4DAC-8F60-D08A5C4FD263}" presName="linNode" presStyleCnt="0"/>
      <dgm:spPr/>
    </dgm:pt>
    <dgm:pt modelId="{F433DE52-055C-4A6C-8A8C-87360321B560}" type="pres">
      <dgm:prSet presAssocID="{A4121D08-D0F7-4DAC-8F60-D08A5C4FD26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B6BE8E-1956-4381-8FD7-83008C4DD141}" type="pres">
      <dgm:prSet presAssocID="{A4121D08-D0F7-4DAC-8F60-D08A5C4FD26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B882C7-BBBC-466A-89AF-7E7641F369C8}" type="pres">
      <dgm:prSet presAssocID="{04BBF5F2-142A-4E90-9CEF-3B2EED75BCCE}" presName="sp" presStyleCnt="0"/>
      <dgm:spPr/>
    </dgm:pt>
    <dgm:pt modelId="{ED79453A-2B04-4DE1-BC1B-8C18B0015648}" type="pres">
      <dgm:prSet presAssocID="{F53468E7-2759-41AC-9FF1-6FB996E47ACA}" presName="linNode" presStyleCnt="0"/>
      <dgm:spPr/>
    </dgm:pt>
    <dgm:pt modelId="{5431BFC2-98AC-49E7-B20B-2E46E7D0E183}" type="pres">
      <dgm:prSet presAssocID="{F53468E7-2759-41AC-9FF1-6FB996E47ACA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CFBE7B-C92C-4CD1-ACEB-C2313A5BE0BA}" type="pres">
      <dgm:prSet presAssocID="{F53468E7-2759-41AC-9FF1-6FB996E47AC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015535-EA63-4CA0-8220-E613C1E72403}" type="pres">
      <dgm:prSet presAssocID="{0A83F8ED-A0F1-4444-93FA-77B156C846C5}" presName="sp" presStyleCnt="0"/>
      <dgm:spPr/>
    </dgm:pt>
    <dgm:pt modelId="{23A0A62B-BED6-4895-BBDE-A6CBF73003A2}" type="pres">
      <dgm:prSet presAssocID="{96D4AB15-B985-4297-B1D0-24B0BD5BA873}" presName="linNode" presStyleCnt="0"/>
      <dgm:spPr/>
    </dgm:pt>
    <dgm:pt modelId="{99B44B29-23D6-447B-B992-3F9FEBEDC115}" type="pres">
      <dgm:prSet presAssocID="{96D4AB15-B985-4297-B1D0-24B0BD5BA873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FD5DEA-97EE-4335-9391-ED7EEB8569B7}" type="pres">
      <dgm:prSet presAssocID="{96D4AB15-B985-4297-B1D0-24B0BD5BA873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366E24-D4A4-4865-BCD8-27815EDE4AB0}" type="pres">
      <dgm:prSet presAssocID="{2A24BC6D-427C-44F3-A254-1B07D76A1E61}" presName="sp" presStyleCnt="0"/>
      <dgm:spPr/>
    </dgm:pt>
    <dgm:pt modelId="{229D335D-7800-4142-B978-B36D1D59D780}" type="pres">
      <dgm:prSet presAssocID="{4B19A2D1-D8AB-42A9-871B-4B77B27AEF5C}" presName="linNode" presStyleCnt="0"/>
      <dgm:spPr/>
    </dgm:pt>
    <dgm:pt modelId="{BF953E31-20D1-407E-87E5-3673890D2985}" type="pres">
      <dgm:prSet presAssocID="{4B19A2D1-D8AB-42A9-871B-4B77B27AEF5C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D797A1-813A-4E1E-96FC-53C213F1E171}" type="pres">
      <dgm:prSet presAssocID="{4B19A2D1-D8AB-42A9-871B-4B77B27AEF5C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A961C1-AC0C-4682-B42F-715F81E042D4}" type="pres">
      <dgm:prSet presAssocID="{C90B4581-97D5-472D-8E58-7270C89A3491}" presName="sp" presStyleCnt="0"/>
      <dgm:spPr/>
    </dgm:pt>
    <dgm:pt modelId="{60476FFC-825D-4293-8A17-CD334892929B}" type="pres">
      <dgm:prSet presAssocID="{802A6865-01A0-4E40-8A0D-0169797FAB0A}" presName="linNode" presStyleCnt="0"/>
      <dgm:spPr/>
    </dgm:pt>
    <dgm:pt modelId="{78F0B723-2C28-446D-AE90-5E7ED30D9A2F}" type="pres">
      <dgm:prSet presAssocID="{802A6865-01A0-4E40-8A0D-0169797FAB0A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B29BDA-B205-4809-92B8-BB983F3F911F}" type="pres">
      <dgm:prSet presAssocID="{802A6865-01A0-4E40-8A0D-0169797FAB0A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7765B0-3A3A-43E6-89BA-84C45DF7C7B1}" type="pres">
      <dgm:prSet presAssocID="{3D0014A9-1442-4D48-8B9D-9E0A924847F0}" presName="sp" presStyleCnt="0"/>
      <dgm:spPr/>
    </dgm:pt>
    <dgm:pt modelId="{B60A13BD-8DAF-4083-9054-35856C16C988}" type="pres">
      <dgm:prSet presAssocID="{1ECFB64E-B8FD-47C1-9CE9-EB5DEC6DFAC2}" presName="linNode" presStyleCnt="0"/>
      <dgm:spPr/>
    </dgm:pt>
    <dgm:pt modelId="{98B100DD-D838-4E8F-9481-6DA61080AD94}" type="pres">
      <dgm:prSet presAssocID="{1ECFB64E-B8FD-47C1-9CE9-EB5DEC6DFAC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5C8CD5-B386-4D9D-8019-D8B98F3D5A42}" type="pres">
      <dgm:prSet presAssocID="{1ECFB64E-B8FD-47C1-9CE9-EB5DEC6DFAC2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E77502-4F91-49D1-A9F6-CF4672ECE76C}" type="pres">
      <dgm:prSet presAssocID="{88E4EF1E-B11C-4992-B14E-FBDCD9869438}" presName="sp" presStyleCnt="0"/>
      <dgm:spPr/>
    </dgm:pt>
    <dgm:pt modelId="{1C9F425E-6EF5-4193-9E0A-3D6B8B91A52F}" type="pres">
      <dgm:prSet presAssocID="{1C5D713A-49B7-486A-8CB1-00BD2533A89F}" presName="linNode" presStyleCnt="0"/>
      <dgm:spPr/>
    </dgm:pt>
    <dgm:pt modelId="{F14A0F62-0D81-452B-BE6B-18A9BDDE238C}" type="pres">
      <dgm:prSet presAssocID="{1C5D713A-49B7-486A-8CB1-00BD2533A89F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947BFF-FC19-4435-A84A-F0B9D83BD689}" type="pres">
      <dgm:prSet presAssocID="{1C5D713A-49B7-486A-8CB1-00BD2533A89F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DCBEEE8-B7BA-498A-B568-807E89947DF9}" srcId="{76B96AE3-0C61-404D-BEAF-9CC28A53A3B1}" destId="{1ECFB64E-B8FD-47C1-9CE9-EB5DEC6DFAC2}" srcOrd="5" destOrd="0" parTransId="{9AF8F9EA-17F9-4C37-B5FF-B566363B83C2}" sibTransId="{88E4EF1E-B11C-4992-B14E-FBDCD9869438}"/>
    <dgm:cxn modelId="{9C586D67-2AC9-4C88-AD57-04924FD5BF1D}" type="presOf" srcId="{347D1BA8-3D6C-40E9-9157-73B8C10C8126}" destId="{F25C8CD5-B386-4D9D-8019-D8B98F3D5A42}" srcOrd="0" destOrd="0" presId="urn:microsoft.com/office/officeart/2005/8/layout/vList5"/>
    <dgm:cxn modelId="{6A16D906-DBAF-4607-BE8C-7325C7FF2DDF}" srcId="{F53468E7-2759-41AC-9FF1-6FB996E47ACA}" destId="{C39C0FD3-1296-4F57-AAD3-DACA5AF9AFA0}" srcOrd="0" destOrd="0" parTransId="{0863E5D0-6046-4053-8632-0EA05140A58C}" sibTransId="{3B555F84-9A37-409C-A338-B537D8F9A922}"/>
    <dgm:cxn modelId="{9414CAB3-74BB-41CE-9DBC-06A12E1C4351}" type="presOf" srcId="{1ECFB64E-B8FD-47C1-9CE9-EB5DEC6DFAC2}" destId="{98B100DD-D838-4E8F-9481-6DA61080AD94}" srcOrd="0" destOrd="0" presId="urn:microsoft.com/office/officeart/2005/8/layout/vList5"/>
    <dgm:cxn modelId="{1977DBED-32B5-4B38-8956-D20DDB76C9B7}" srcId="{4B19A2D1-D8AB-42A9-871B-4B77B27AEF5C}" destId="{997DE329-FFDF-4E95-986D-54696F75FFC5}" srcOrd="0" destOrd="0" parTransId="{67F6DECF-6495-4D90-8C45-8FE1B4612A92}" sibTransId="{10C26F6E-B620-4422-8E36-33820B1625DE}"/>
    <dgm:cxn modelId="{6723ED1F-D788-4C10-B1D8-AE6023263B67}" srcId="{1ECFB64E-B8FD-47C1-9CE9-EB5DEC6DFAC2}" destId="{347D1BA8-3D6C-40E9-9157-73B8C10C8126}" srcOrd="0" destOrd="0" parTransId="{E356A3BD-60B4-4928-83EF-4034773863AD}" sibTransId="{63BB42BF-10D1-4D8B-8314-7B978022B6EA}"/>
    <dgm:cxn modelId="{17C14E2F-7ABB-4DD4-8F22-DF69458E0A27}" type="presOf" srcId="{F53468E7-2759-41AC-9FF1-6FB996E47ACA}" destId="{5431BFC2-98AC-49E7-B20B-2E46E7D0E183}" srcOrd="0" destOrd="0" presId="urn:microsoft.com/office/officeart/2005/8/layout/vList5"/>
    <dgm:cxn modelId="{FD68B652-5755-43F9-B952-AB76E0B781DE}" srcId="{802A6865-01A0-4E40-8A0D-0169797FAB0A}" destId="{14CBD38C-829C-4066-8C92-A9D4AD5F359C}" srcOrd="0" destOrd="0" parTransId="{37C32DEF-E1FF-4E5E-ABDC-E8929B3D0488}" sibTransId="{313C5F3A-F33D-4864-B1A4-37503930E0A3}"/>
    <dgm:cxn modelId="{1D6B7F95-F21D-471A-8D5B-789A1F58D3C6}" type="presOf" srcId="{EC8AB23F-85C3-4A34-8804-AE582F272A38}" destId="{ECFD5DEA-97EE-4335-9391-ED7EEB8569B7}" srcOrd="0" destOrd="0" presId="urn:microsoft.com/office/officeart/2005/8/layout/vList5"/>
    <dgm:cxn modelId="{667A8FC2-E9EF-4F8B-8C2E-6C32278EACF8}" srcId="{76B96AE3-0C61-404D-BEAF-9CC28A53A3B1}" destId="{4B19A2D1-D8AB-42A9-871B-4B77B27AEF5C}" srcOrd="3" destOrd="0" parTransId="{60ECC9CC-C393-48B9-812C-143430D81D97}" sibTransId="{C90B4581-97D5-472D-8E58-7270C89A3491}"/>
    <dgm:cxn modelId="{DCB24BDF-B710-4F18-9EAE-7B4EEB787375}" srcId="{A4121D08-D0F7-4DAC-8F60-D08A5C4FD263}" destId="{A5086222-0651-4592-B109-80BACAE98A81}" srcOrd="0" destOrd="0" parTransId="{56256E4C-052A-405B-8764-45925F340A1C}" sibTransId="{C1AF6814-06FB-442B-8654-682BE35832AC}"/>
    <dgm:cxn modelId="{B6A5FBFC-3F0A-4584-90BB-19E0B1F3972A}" type="presOf" srcId="{76B96AE3-0C61-404D-BEAF-9CC28A53A3B1}" destId="{C158234C-A11A-4F0B-B294-1DC3B0FC0865}" srcOrd="0" destOrd="0" presId="urn:microsoft.com/office/officeart/2005/8/layout/vList5"/>
    <dgm:cxn modelId="{EA5D07F8-15AC-4D4A-B4ED-D1142C69ADEB}" type="presOf" srcId="{A4121D08-D0F7-4DAC-8F60-D08A5C4FD263}" destId="{F433DE52-055C-4A6C-8A8C-87360321B560}" srcOrd="0" destOrd="0" presId="urn:microsoft.com/office/officeart/2005/8/layout/vList5"/>
    <dgm:cxn modelId="{E9D38088-369C-401F-8F0D-BA2DEA58017D}" type="presOf" srcId="{A5086222-0651-4592-B109-80BACAE98A81}" destId="{33B6BE8E-1956-4381-8FD7-83008C4DD141}" srcOrd="0" destOrd="0" presId="urn:microsoft.com/office/officeart/2005/8/layout/vList5"/>
    <dgm:cxn modelId="{59B59CCA-7960-4B00-8E60-C84EBA20E5AB}" srcId="{76B96AE3-0C61-404D-BEAF-9CC28A53A3B1}" destId="{802A6865-01A0-4E40-8A0D-0169797FAB0A}" srcOrd="4" destOrd="0" parTransId="{7E988F61-33A5-446A-B8E5-2E5294BE630E}" sibTransId="{3D0014A9-1442-4D48-8B9D-9E0A924847F0}"/>
    <dgm:cxn modelId="{A4BA6562-5C8A-48E2-A171-8E80FFBDC84E}" type="presOf" srcId="{4B19A2D1-D8AB-42A9-871B-4B77B27AEF5C}" destId="{BF953E31-20D1-407E-87E5-3673890D2985}" srcOrd="0" destOrd="0" presId="urn:microsoft.com/office/officeart/2005/8/layout/vList5"/>
    <dgm:cxn modelId="{B4EA0C5D-FC36-4B14-AE01-5081A9BBBB79}" type="presOf" srcId="{802A6865-01A0-4E40-8A0D-0169797FAB0A}" destId="{78F0B723-2C28-446D-AE90-5E7ED30D9A2F}" srcOrd="0" destOrd="0" presId="urn:microsoft.com/office/officeart/2005/8/layout/vList5"/>
    <dgm:cxn modelId="{769726B3-50BE-4B5B-AFA4-B5A4383D6F24}" type="presOf" srcId="{E6C2F9DA-AFC4-4BA7-B5A5-746400D01ABB}" destId="{CA947BFF-FC19-4435-A84A-F0B9D83BD689}" srcOrd="0" destOrd="0" presId="urn:microsoft.com/office/officeart/2005/8/layout/vList5"/>
    <dgm:cxn modelId="{61DB6A78-3916-4A35-A5E3-C68EAF01A291}" srcId="{1C5D713A-49B7-486A-8CB1-00BD2533A89F}" destId="{E6C2F9DA-AFC4-4BA7-B5A5-746400D01ABB}" srcOrd="0" destOrd="0" parTransId="{478FA3B6-2AB3-4DDF-8917-09F1DC4D9998}" sibTransId="{6A43FFF1-8A8F-495B-8C6A-8AA32D960CDA}"/>
    <dgm:cxn modelId="{1F02306F-89CD-464B-A132-4A5A0AB2D536}" type="presOf" srcId="{C39C0FD3-1296-4F57-AAD3-DACA5AF9AFA0}" destId="{86CFBE7B-C92C-4CD1-ACEB-C2313A5BE0BA}" srcOrd="0" destOrd="0" presId="urn:microsoft.com/office/officeart/2005/8/layout/vList5"/>
    <dgm:cxn modelId="{B9D87915-3357-4508-ADBF-19FFD029384A}" srcId="{76B96AE3-0C61-404D-BEAF-9CC28A53A3B1}" destId="{F53468E7-2759-41AC-9FF1-6FB996E47ACA}" srcOrd="1" destOrd="0" parTransId="{B187C006-A150-4D38-A932-106FE65413C8}" sibTransId="{0A83F8ED-A0F1-4444-93FA-77B156C846C5}"/>
    <dgm:cxn modelId="{17780F8C-6CE4-449E-826D-D3495968CB85}" type="presOf" srcId="{14CBD38C-829C-4066-8C92-A9D4AD5F359C}" destId="{15B29BDA-B205-4809-92B8-BB983F3F911F}" srcOrd="0" destOrd="0" presId="urn:microsoft.com/office/officeart/2005/8/layout/vList5"/>
    <dgm:cxn modelId="{F312C32E-090B-4B1C-8222-226489B490DB}" srcId="{96D4AB15-B985-4297-B1D0-24B0BD5BA873}" destId="{EC8AB23F-85C3-4A34-8804-AE582F272A38}" srcOrd="0" destOrd="0" parTransId="{F93E5010-E0C0-44B6-AE8E-B2DA07BF9338}" sibTransId="{71EA8D55-37ED-4FF9-A53A-0C892FD2D7E3}"/>
    <dgm:cxn modelId="{ABB2C24A-7109-4F15-985D-4573563C44B5}" srcId="{76B96AE3-0C61-404D-BEAF-9CC28A53A3B1}" destId="{96D4AB15-B985-4297-B1D0-24B0BD5BA873}" srcOrd="2" destOrd="0" parTransId="{D12D2D2C-3BCF-484D-A38F-337AFF6DCE72}" sibTransId="{2A24BC6D-427C-44F3-A254-1B07D76A1E61}"/>
    <dgm:cxn modelId="{53620B4A-0997-4DFB-B2BA-115C3837A32D}" type="presOf" srcId="{1C5D713A-49B7-486A-8CB1-00BD2533A89F}" destId="{F14A0F62-0D81-452B-BE6B-18A9BDDE238C}" srcOrd="0" destOrd="0" presId="urn:microsoft.com/office/officeart/2005/8/layout/vList5"/>
    <dgm:cxn modelId="{4502E451-B961-4952-99E6-C64FB61BF247}" type="presOf" srcId="{997DE329-FFDF-4E95-986D-54696F75FFC5}" destId="{19D797A1-813A-4E1E-96FC-53C213F1E171}" srcOrd="0" destOrd="0" presId="urn:microsoft.com/office/officeart/2005/8/layout/vList5"/>
    <dgm:cxn modelId="{D71898DB-5572-4112-BE2C-CBCE8B5BC484}" type="presOf" srcId="{96D4AB15-B985-4297-B1D0-24B0BD5BA873}" destId="{99B44B29-23D6-447B-B992-3F9FEBEDC115}" srcOrd="0" destOrd="0" presId="urn:microsoft.com/office/officeart/2005/8/layout/vList5"/>
    <dgm:cxn modelId="{30CCE333-D225-45E3-95F7-78A4823807BE}" srcId="{76B96AE3-0C61-404D-BEAF-9CC28A53A3B1}" destId="{1C5D713A-49B7-486A-8CB1-00BD2533A89F}" srcOrd="6" destOrd="0" parTransId="{8EADCFFF-4AFB-4975-A4BD-611FD1C2CE84}" sibTransId="{B5E8453C-5DBC-4B31-A71B-E9B4AFF20C51}"/>
    <dgm:cxn modelId="{EF535C48-AF04-46F0-8CCD-8F590CA886FA}" srcId="{76B96AE3-0C61-404D-BEAF-9CC28A53A3B1}" destId="{A4121D08-D0F7-4DAC-8F60-D08A5C4FD263}" srcOrd="0" destOrd="0" parTransId="{C3459C94-67B5-4344-BB84-058BBE37169B}" sibTransId="{04BBF5F2-142A-4E90-9CEF-3B2EED75BCCE}"/>
    <dgm:cxn modelId="{1FC698E8-0C50-46E2-AA18-21B144C5C6B1}" type="presParOf" srcId="{C158234C-A11A-4F0B-B294-1DC3B0FC0865}" destId="{3A7A428A-7678-4352-8D28-01C4249645AF}" srcOrd="0" destOrd="0" presId="urn:microsoft.com/office/officeart/2005/8/layout/vList5"/>
    <dgm:cxn modelId="{049547C1-0E30-453A-8831-7C8B071F856D}" type="presParOf" srcId="{3A7A428A-7678-4352-8D28-01C4249645AF}" destId="{F433DE52-055C-4A6C-8A8C-87360321B560}" srcOrd="0" destOrd="0" presId="urn:microsoft.com/office/officeart/2005/8/layout/vList5"/>
    <dgm:cxn modelId="{630AFC34-344D-445A-8302-0FC7108E19A2}" type="presParOf" srcId="{3A7A428A-7678-4352-8D28-01C4249645AF}" destId="{33B6BE8E-1956-4381-8FD7-83008C4DD141}" srcOrd="1" destOrd="0" presId="urn:microsoft.com/office/officeart/2005/8/layout/vList5"/>
    <dgm:cxn modelId="{2508C869-D8DF-4C5C-8F78-D815C6A30598}" type="presParOf" srcId="{C158234C-A11A-4F0B-B294-1DC3B0FC0865}" destId="{2BB882C7-BBBC-466A-89AF-7E7641F369C8}" srcOrd="1" destOrd="0" presId="urn:microsoft.com/office/officeart/2005/8/layout/vList5"/>
    <dgm:cxn modelId="{BD430D3A-72F8-4E4B-8BA1-60F8EB514131}" type="presParOf" srcId="{C158234C-A11A-4F0B-B294-1DC3B0FC0865}" destId="{ED79453A-2B04-4DE1-BC1B-8C18B0015648}" srcOrd="2" destOrd="0" presId="urn:microsoft.com/office/officeart/2005/8/layout/vList5"/>
    <dgm:cxn modelId="{45511EF2-6C25-4E91-968C-DB04A9EC8264}" type="presParOf" srcId="{ED79453A-2B04-4DE1-BC1B-8C18B0015648}" destId="{5431BFC2-98AC-49E7-B20B-2E46E7D0E183}" srcOrd="0" destOrd="0" presId="urn:microsoft.com/office/officeart/2005/8/layout/vList5"/>
    <dgm:cxn modelId="{47409339-62D6-4686-9942-94F563F5AB4B}" type="presParOf" srcId="{ED79453A-2B04-4DE1-BC1B-8C18B0015648}" destId="{86CFBE7B-C92C-4CD1-ACEB-C2313A5BE0BA}" srcOrd="1" destOrd="0" presId="urn:microsoft.com/office/officeart/2005/8/layout/vList5"/>
    <dgm:cxn modelId="{70120F68-B909-476E-9A69-89F34C84C677}" type="presParOf" srcId="{C158234C-A11A-4F0B-B294-1DC3B0FC0865}" destId="{BD015535-EA63-4CA0-8220-E613C1E72403}" srcOrd="3" destOrd="0" presId="urn:microsoft.com/office/officeart/2005/8/layout/vList5"/>
    <dgm:cxn modelId="{820502B8-D792-4BF7-9100-9CAC06E5FE34}" type="presParOf" srcId="{C158234C-A11A-4F0B-B294-1DC3B0FC0865}" destId="{23A0A62B-BED6-4895-BBDE-A6CBF73003A2}" srcOrd="4" destOrd="0" presId="urn:microsoft.com/office/officeart/2005/8/layout/vList5"/>
    <dgm:cxn modelId="{9223631F-9B33-4B2B-B949-C624BAD0436D}" type="presParOf" srcId="{23A0A62B-BED6-4895-BBDE-A6CBF73003A2}" destId="{99B44B29-23D6-447B-B992-3F9FEBEDC115}" srcOrd="0" destOrd="0" presId="urn:microsoft.com/office/officeart/2005/8/layout/vList5"/>
    <dgm:cxn modelId="{B99CBDF0-34D1-49B8-9A6D-058A5984D4A1}" type="presParOf" srcId="{23A0A62B-BED6-4895-BBDE-A6CBF73003A2}" destId="{ECFD5DEA-97EE-4335-9391-ED7EEB8569B7}" srcOrd="1" destOrd="0" presId="urn:microsoft.com/office/officeart/2005/8/layout/vList5"/>
    <dgm:cxn modelId="{F1051D59-B39A-4344-90F0-B6B4AE9E2097}" type="presParOf" srcId="{C158234C-A11A-4F0B-B294-1DC3B0FC0865}" destId="{4D366E24-D4A4-4865-BCD8-27815EDE4AB0}" srcOrd="5" destOrd="0" presId="urn:microsoft.com/office/officeart/2005/8/layout/vList5"/>
    <dgm:cxn modelId="{BF590FA3-0E01-4893-B448-2E7D809C9014}" type="presParOf" srcId="{C158234C-A11A-4F0B-B294-1DC3B0FC0865}" destId="{229D335D-7800-4142-B978-B36D1D59D780}" srcOrd="6" destOrd="0" presId="urn:microsoft.com/office/officeart/2005/8/layout/vList5"/>
    <dgm:cxn modelId="{BF07D8DE-E09C-4DC0-808E-F813EFD6F408}" type="presParOf" srcId="{229D335D-7800-4142-B978-B36D1D59D780}" destId="{BF953E31-20D1-407E-87E5-3673890D2985}" srcOrd="0" destOrd="0" presId="urn:microsoft.com/office/officeart/2005/8/layout/vList5"/>
    <dgm:cxn modelId="{9A7C407E-E7F5-4B4E-A404-66831ED75F32}" type="presParOf" srcId="{229D335D-7800-4142-B978-B36D1D59D780}" destId="{19D797A1-813A-4E1E-96FC-53C213F1E171}" srcOrd="1" destOrd="0" presId="urn:microsoft.com/office/officeart/2005/8/layout/vList5"/>
    <dgm:cxn modelId="{0B92E4CB-A6FD-4FFA-A8F1-FFC8541E1F10}" type="presParOf" srcId="{C158234C-A11A-4F0B-B294-1DC3B0FC0865}" destId="{67A961C1-AC0C-4682-B42F-715F81E042D4}" srcOrd="7" destOrd="0" presId="urn:microsoft.com/office/officeart/2005/8/layout/vList5"/>
    <dgm:cxn modelId="{C706D04A-1AE2-4D32-9B46-A2E45A4AFC4A}" type="presParOf" srcId="{C158234C-A11A-4F0B-B294-1DC3B0FC0865}" destId="{60476FFC-825D-4293-8A17-CD334892929B}" srcOrd="8" destOrd="0" presId="urn:microsoft.com/office/officeart/2005/8/layout/vList5"/>
    <dgm:cxn modelId="{138126A8-EAE8-4D59-83B3-128BC9DC6D71}" type="presParOf" srcId="{60476FFC-825D-4293-8A17-CD334892929B}" destId="{78F0B723-2C28-446D-AE90-5E7ED30D9A2F}" srcOrd="0" destOrd="0" presId="urn:microsoft.com/office/officeart/2005/8/layout/vList5"/>
    <dgm:cxn modelId="{C5879161-4CE6-4BE6-A935-F86B0BB57C6F}" type="presParOf" srcId="{60476FFC-825D-4293-8A17-CD334892929B}" destId="{15B29BDA-B205-4809-92B8-BB983F3F911F}" srcOrd="1" destOrd="0" presId="urn:microsoft.com/office/officeart/2005/8/layout/vList5"/>
    <dgm:cxn modelId="{3B258BBF-4BAD-47B2-988D-6CB79835267A}" type="presParOf" srcId="{C158234C-A11A-4F0B-B294-1DC3B0FC0865}" destId="{997765B0-3A3A-43E6-89BA-84C45DF7C7B1}" srcOrd="9" destOrd="0" presId="urn:microsoft.com/office/officeart/2005/8/layout/vList5"/>
    <dgm:cxn modelId="{19253477-DD6A-4D2E-AD3C-B1598F952C7A}" type="presParOf" srcId="{C158234C-A11A-4F0B-B294-1DC3B0FC0865}" destId="{B60A13BD-8DAF-4083-9054-35856C16C988}" srcOrd="10" destOrd="0" presId="urn:microsoft.com/office/officeart/2005/8/layout/vList5"/>
    <dgm:cxn modelId="{01C3222A-214D-4843-892F-A1761AB8E177}" type="presParOf" srcId="{B60A13BD-8DAF-4083-9054-35856C16C988}" destId="{98B100DD-D838-4E8F-9481-6DA61080AD94}" srcOrd="0" destOrd="0" presId="urn:microsoft.com/office/officeart/2005/8/layout/vList5"/>
    <dgm:cxn modelId="{82CE1371-4C58-4A21-834D-B0CBC6829BFB}" type="presParOf" srcId="{B60A13BD-8DAF-4083-9054-35856C16C988}" destId="{F25C8CD5-B386-4D9D-8019-D8B98F3D5A42}" srcOrd="1" destOrd="0" presId="urn:microsoft.com/office/officeart/2005/8/layout/vList5"/>
    <dgm:cxn modelId="{90169B2A-CCB3-40D4-8FDB-F6B107FC4A57}" type="presParOf" srcId="{C158234C-A11A-4F0B-B294-1DC3B0FC0865}" destId="{BCE77502-4F91-49D1-A9F6-CF4672ECE76C}" srcOrd="11" destOrd="0" presId="urn:microsoft.com/office/officeart/2005/8/layout/vList5"/>
    <dgm:cxn modelId="{694EC612-45F9-4C23-B781-5D528CD3DAF4}" type="presParOf" srcId="{C158234C-A11A-4F0B-B294-1DC3B0FC0865}" destId="{1C9F425E-6EF5-4193-9E0A-3D6B8B91A52F}" srcOrd="12" destOrd="0" presId="urn:microsoft.com/office/officeart/2005/8/layout/vList5"/>
    <dgm:cxn modelId="{6404BE10-0714-4960-8CA4-39748656EDB7}" type="presParOf" srcId="{1C9F425E-6EF5-4193-9E0A-3D6B8B91A52F}" destId="{F14A0F62-0D81-452B-BE6B-18A9BDDE238C}" srcOrd="0" destOrd="0" presId="urn:microsoft.com/office/officeart/2005/8/layout/vList5"/>
    <dgm:cxn modelId="{80E980E4-6563-4D2E-8E0C-66C42C2ECE50}" type="presParOf" srcId="{1C9F425E-6EF5-4193-9E0A-3D6B8B91A52F}" destId="{CA947BFF-FC19-4435-A84A-F0B9D83BD6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D134C8-96E4-4CA2-AE1A-DD23A52D15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68E82C-C796-4780-AB3E-D6011ABB367D}">
      <dgm:prSet phldrT="[Texto]"/>
      <dgm:spPr/>
      <dgm:t>
        <a:bodyPr/>
        <a:lstStyle/>
        <a:p>
          <a:r>
            <a:rPr lang="es-ES" dirty="0" smtClean="0"/>
            <a:t>Mentores (</a:t>
          </a:r>
          <a:r>
            <a:rPr lang="es-ES" dirty="0" err="1" smtClean="0"/>
            <a:t>mentorship</a:t>
          </a:r>
          <a:r>
            <a:rPr lang="es-ES" dirty="0" smtClean="0"/>
            <a:t>)     	</a:t>
          </a:r>
          <a:endParaRPr lang="es-ES" dirty="0"/>
        </a:p>
      </dgm:t>
    </dgm:pt>
    <dgm:pt modelId="{2E223F3C-0AF4-4B25-B614-36A334CE22A4}" type="parTrans" cxnId="{9CC5B90E-CC76-4E57-BCBD-731BC993A5B2}">
      <dgm:prSet/>
      <dgm:spPr/>
      <dgm:t>
        <a:bodyPr/>
        <a:lstStyle/>
        <a:p>
          <a:endParaRPr lang="es-ES"/>
        </a:p>
      </dgm:t>
    </dgm:pt>
    <dgm:pt modelId="{4CEE435F-786F-4958-AB16-4DC1F558E787}" type="sibTrans" cxnId="{9CC5B90E-CC76-4E57-BCBD-731BC993A5B2}">
      <dgm:prSet/>
      <dgm:spPr/>
      <dgm:t>
        <a:bodyPr/>
        <a:lstStyle/>
        <a:p>
          <a:endParaRPr lang="es-ES"/>
        </a:p>
      </dgm:t>
    </dgm:pt>
    <dgm:pt modelId="{AD6F7200-93CB-4C8E-8EBA-EC67DF90BEF0}">
      <dgm:prSet/>
      <dgm:spPr/>
      <dgm:t>
        <a:bodyPr/>
        <a:lstStyle/>
        <a:p>
          <a:r>
            <a:rPr lang="es-ES" dirty="0" smtClean="0"/>
            <a:t>Compactación del currículum (</a:t>
          </a:r>
          <a:r>
            <a:rPr lang="es-ES" dirty="0" err="1" smtClean="0"/>
            <a:t>curriculum</a:t>
          </a:r>
          <a:r>
            <a:rPr lang="es-ES" dirty="0" smtClean="0"/>
            <a:t> </a:t>
          </a:r>
          <a:r>
            <a:rPr lang="es-ES" dirty="0" err="1" smtClean="0"/>
            <a:t>compacting</a:t>
          </a:r>
          <a:r>
            <a:rPr lang="es-ES" dirty="0" smtClean="0"/>
            <a:t>)   	</a:t>
          </a:r>
          <a:endParaRPr lang="es-ES" dirty="0"/>
        </a:p>
      </dgm:t>
    </dgm:pt>
    <dgm:pt modelId="{6D9612A2-91FA-426A-9365-19CA261A3755}" type="parTrans" cxnId="{2EA12D52-F391-4B68-A8DD-CB3C898F1776}">
      <dgm:prSet/>
      <dgm:spPr/>
      <dgm:t>
        <a:bodyPr/>
        <a:lstStyle/>
        <a:p>
          <a:endParaRPr lang="es-ES"/>
        </a:p>
      </dgm:t>
    </dgm:pt>
    <dgm:pt modelId="{EFFDB189-D5D4-4A63-8F67-518FCE528899}" type="sibTrans" cxnId="{2EA12D52-F391-4B68-A8DD-CB3C898F1776}">
      <dgm:prSet/>
      <dgm:spPr/>
      <dgm:t>
        <a:bodyPr/>
        <a:lstStyle/>
        <a:p>
          <a:endParaRPr lang="es-ES"/>
        </a:p>
      </dgm:t>
    </dgm:pt>
    <dgm:pt modelId="{B769A8FC-68F2-4FAA-9199-C7064F24F0B8}">
      <dgm:prSet/>
      <dgm:spPr/>
      <dgm:t>
        <a:bodyPr/>
        <a:lstStyle/>
        <a:p>
          <a:r>
            <a:rPr lang="es-ES" smtClean="0"/>
            <a:t>Al </a:t>
          </a:r>
          <a:r>
            <a:rPr lang="es-ES" dirty="0" smtClean="0"/>
            <a:t>alumno se le dan introducciones reducidas, actividades, prácticas. El tiempo ahorrado se utiliza para avanzar más rápidamente.</a:t>
          </a:r>
          <a:endParaRPr lang="es-ES" dirty="0"/>
        </a:p>
      </dgm:t>
    </dgm:pt>
    <dgm:pt modelId="{A8B721E0-92B7-4D09-8FAC-21D21137E441}" type="parTrans" cxnId="{C9A3FD5B-234C-4493-9B14-44BDE1CCF92E}">
      <dgm:prSet/>
      <dgm:spPr/>
      <dgm:t>
        <a:bodyPr/>
        <a:lstStyle/>
        <a:p>
          <a:endParaRPr lang="es-ES"/>
        </a:p>
      </dgm:t>
    </dgm:pt>
    <dgm:pt modelId="{28CCE6D9-DE9B-4CF7-897C-12AA79C0198A}" type="sibTrans" cxnId="{C9A3FD5B-234C-4493-9B14-44BDE1CCF92E}">
      <dgm:prSet/>
      <dgm:spPr/>
      <dgm:t>
        <a:bodyPr/>
        <a:lstStyle/>
        <a:p>
          <a:endParaRPr lang="es-ES"/>
        </a:p>
      </dgm:t>
    </dgm:pt>
    <dgm:pt modelId="{5E133657-5BAE-43FD-9BD1-9859A684D87B}">
      <dgm:prSet/>
      <dgm:spPr/>
      <dgm:t>
        <a:bodyPr/>
        <a:lstStyle/>
        <a:p>
          <a:r>
            <a:rPr lang="es-ES" dirty="0" smtClean="0"/>
            <a:t>Cursos concurrentes (concurrent enrollment)          </a:t>
          </a:r>
          <a:endParaRPr lang="es-ES" dirty="0"/>
        </a:p>
      </dgm:t>
    </dgm:pt>
    <dgm:pt modelId="{D6D86F49-83E5-45A3-A91C-4AFA82CD91D7}" type="parTrans" cxnId="{F99189C0-C736-4211-9B97-8ADBCCAEBE46}">
      <dgm:prSet/>
      <dgm:spPr/>
      <dgm:t>
        <a:bodyPr/>
        <a:lstStyle/>
        <a:p>
          <a:endParaRPr lang="es-ES"/>
        </a:p>
      </dgm:t>
    </dgm:pt>
    <dgm:pt modelId="{B3A337BC-C49E-466D-9ED8-6F8CD362131B}" type="sibTrans" cxnId="{F99189C0-C736-4211-9B97-8ADBCCAEBE46}">
      <dgm:prSet/>
      <dgm:spPr/>
      <dgm:t>
        <a:bodyPr/>
        <a:lstStyle/>
        <a:p>
          <a:endParaRPr lang="es-ES"/>
        </a:p>
      </dgm:t>
    </dgm:pt>
    <dgm:pt modelId="{1C297A2B-81B4-44FB-AB62-89569CE2FC81}">
      <dgm:prSet/>
      <dgm:spPr/>
      <dgm:t>
        <a:bodyPr/>
        <a:lstStyle/>
        <a:p>
          <a:r>
            <a:rPr lang="es-ES" dirty="0" smtClean="0"/>
            <a:t>Ubicación avanzada (advanced placement)           	</a:t>
          </a:r>
          <a:endParaRPr lang="es-ES" dirty="0"/>
        </a:p>
      </dgm:t>
    </dgm:pt>
    <dgm:pt modelId="{37DF14BC-D64B-4B29-AA4D-D1C9BCABAAD5}" type="parTrans" cxnId="{81BCFF0B-4F94-43C3-9D63-C65598050E6F}">
      <dgm:prSet/>
      <dgm:spPr/>
      <dgm:t>
        <a:bodyPr/>
        <a:lstStyle/>
        <a:p>
          <a:endParaRPr lang="es-ES"/>
        </a:p>
      </dgm:t>
    </dgm:pt>
    <dgm:pt modelId="{B8119492-C619-4D17-894F-D11FC0443A6A}" type="sibTrans" cxnId="{81BCFF0B-4F94-43C3-9D63-C65598050E6F}">
      <dgm:prSet/>
      <dgm:spPr/>
      <dgm:t>
        <a:bodyPr/>
        <a:lstStyle/>
        <a:p>
          <a:endParaRPr lang="es-ES"/>
        </a:p>
      </dgm:t>
    </dgm:pt>
    <dgm:pt modelId="{5834DDB8-877A-453B-A6CB-D7D6EC051408}">
      <dgm:prSet/>
      <dgm:spPr/>
      <dgm:t>
        <a:bodyPr/>
        <a:lstStyle/>
        <a:p>
          <a:r>
            <a:rPr lang="es-ES" dirty="0" smtClean="0"/>
            <a:t>Cursos por correspondencia (correspondence courses) 	</a:t>
          </a:r>
          <a:endParaRPr lang="es-ES" dirty="0"/>
        </a:p>
      </dgm:t>
    </dgm:pt>
    <dgm:pt modelId="{0853FADB-4B44-46FA-A0FA-3175B0DE2991}" type="parTrans" cxnId="{61BC464E-CDD2-4472-BF34-F5AF9FF6C866}">
      <dgm:prSet/>
      <dgm:spPr/>
      <dgm:t>
        <a:bodyPr/>
        <a:lstStyle/>
        <a:p>
          <a:endParaRPr lang="es-ES"/>
        </a:p>
      </dgm:t>
    </dgm:pt>
    <dgm:pt modelId="{88F161CA-0817-40F7-9A12-A348BFE5245E}" type="sibTrans" cxnId="{61BC464E-CDD2-4472-BF34-F5AF9FF6C866}">
      <dgm:prSet/>
      <dgm:spPr/>
      <dgm:t>
        <a:bodyPr/>
        <a:lstStyle/>
        <a:p>
          <a:endParaRPr lang="es-ES"/>
        </a:p>
      </dgm:t>
    </dgm:pt>
    <dgm:pt modelId="{DC718631-1DB9-4841-801E-EC037FE49693}">
      <dgm:prSet/>
      <dgm:spPr/>
      <dgm:t>
        <a:bodyPr/>
        <a:lstStyle/>
        <a:p>
          <a:r>
            <a:rPr lang="es-ES" dirty="0" smtClean="0"/>
            <a:t>Aceleración en la universidad (acceleration in college)    	</a:t>
          </a:r>
          <a:endParaRPr lang="es-ES" dirty="0"/>
        </a:p>
      </dgm:t>
    </dgm:pt>
    <dgm:pt modelId="{B0792C6E-F3AD-4CB2-942D-FAD9B2775D27}" type="parTrans" cxnId="{DF87B0BF-4FBE-4C5A-A6A5-78C5A1F70248}">
      <dgm:prSet/>
      <dgm:spPr/>
      <dgm:t>
        <a:bodyPr/>
        <a:lstStyle/>
        <a:p>
          <a:endParaRPr lang="es-ES"/>
        </a:p>
      </dgm:t>
    </dgm:pt>
    <dgm:pt modelId="{2C4A3722-7ECE-43FF-A06A-37F4246011E3}" type="sibTrans" cxnId="{DF87B0BF-4FBE-4C5A-A6A5-78C5A1F70248}">
      <dgm:prSet/>
      <dgm:spPr/>
      <dgm:t>
        <a:bodyPr/>
        <a:lstStyle/>
        <a:p>
          <a:endParaRPr lang="es-ES"/>
        </a:p>
      </dgm:t>
    </dgm:pt>
    <dgm:pt modelId="{D01C3427-CEA5-4C92-9D7F-D5C10B52B2DD}">
      <dgm:prSet phldrT="[Texto]"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tiene la oportunidad de recibir información y entrenamiento de un experto (por ejemplo, profesor de universidad) en una materia.</a:t>
          </a:r>
          <a:endParaRPr lang="es-ES" dirty="0"/>
        </a:p>
      </dgm:t>
    </dgm:pt>
    <dgm:pt modelId="{BBB62463-2DC0-48FF-9297-9A49B2E83AAA}" type="parTrans" cxnId="{097E049B-68F5-4B3B-989B-3B039A01349A}">
      <dgm:prSet/>
      <dgm:spPr/>
      <dgm:t>
        <a:bodyPr/>
        <a:lstStyle/>
        <a:p>
          <a:endParaRPr lang="es-ES"/>
        </a:p>
      </dgm:t>
    </dgm:pt>
    <dgm:pt modelId="{8E2569C3-7C30-4EE4-8EBA-97B5A1DFDEF5}" type="sibTrans" cxnId="{097E049B-68F5-4B3B-989B-3B039A01349A}">
      <dgm:prSet/>
      <dgm:spPr/>
      <dgm:t>
        <a:bodyPr/>
        <a:lstStyle/>
        <a:p>
          <a:endParaRPr lang="es-ES"/>
        </a:p>
      </dgm:t>
    </dgm:pt>
    <dgm:pt modelId="{818730BD-5010-433A-AF1A-AB6AF89B1105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realiza un curso a un nivel superior al que se encuentra y cuando lo completa satisfactoriamente recibe crédito (supera) de la materia avanzada y de la del nivel inferior.</a:t>
          </a:r>
          <a:endParaRPr lang="es-ES" dirty="0"/>
        </a:p>
      </dgm:t>
    </dgm:pt>
    <dgm:pt modelId="{4185E74C-05E9-4A18-A9EF-7A4E3CD2FC9C}" type="parTrans" cxnId="{93DB4335-B72F-4F4D-B0AE-DB60C4C0EFFD}">
      <dgm:prSet/>
      <dgm:spPr/>
      <dgm:t>
        <a:bodyPr/>
        <a:lstStyle/>
        <a:p>
          <a:endParaRPr lang="es-ES"/>
        </a:p>
      </dgm:t>
    </dgm:pt>
    <dgm:pt modelId="{37E0A6F7-E704-486C-97A2-F911A62F9EDF}" type="sibTrans" cxnId="{93DB4335-B72F-4F4D-B0AE-DB60C4C0EFFD}">
      <dgm:prSet/>
      <dgm:spPr/>
      <dgm:t>
        <a:bodyPr/>
        <a:lstStyle/>
        <a:p>
          <a:endParaRPr lang="es-ES"/>
        </a:p>
      </dgm:t>
    </dgm:pt>
    <dgm:pt modelId="{8196201F-1992-4F80-A7E5-E8562969BB61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puede realizar un curso en el bachillerato que le puede permitir ganar créditos para esa materia en la universidad.</a:t>
          </a:r>
          <a:endParaRPr lang="es-ES" dirty="0"/>
        </a:p>
      </dgm:t>
    </dgm:pt>
    <dgm:pt modelId="{896317CD-48E4-40C9-906C-8EF480270B75}" type="parTrans" cxnId="{431EEA0E-6C4F-4637-B3AE-D16E33C0BE95}">
      <dgm:prSet/>
      <dgm:spPr/>
      <dgm:t>
        <a:bodyPr/>
        <a:lstStyle/>
        <a:p>
          <a:endParaRPr lang="es-ES"/>
        </a:p>
      </dgm:t>
    </dgm:pt>
    <dgm:pt modelId="{885EB90A-991C-4E13-8C47-EDBA92A5EFFF}" type="sibTrans" cxnId="{431EEA0E-6C4F-4637-B3AE-D16E33C0BE95}">
      <dgm:prSet/>
      <dgm:spPr/>
      <dgm:t>
        <a:bodyPr/>
        <a:lstStyle/>
        <a:p>
          <a:endParaRPr lang="es-ES"/>
        </a:p>
      </dgm:t>
    </dgm:pt>
    <dgm:pt modelId="{8BA0C9E5-4C87-4583-B692-ED3237740250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realiza cursos a distancia con apoyo de vídeo, materiales, etc. (por ejemplo, EPYG).</a:t>
          </a:r>
          <a:endParaRPr lang="es-ES" dirty="0"/>
        </a:p>
      </dgm:t>
    </dgm:pt>
    <dgm:pt modelId="{834D2053-F9B5-4A55-B804-229B4E6216AB}" type="parTrans" cxnId="{541E57D4-1F4A-4AC4-BCF7-43B606DE06C5}">
      <dgm:prSet/>
      <dgm:spPr/>
      <dgm:t>
        <a:bodyPr/>
        <a:lstStyle/>
        <a:p>
          <a:endParaRPr lang="es-ES"/>
        </a:p>
      </dgm:t>
    </dgm:pt>
    <dgm:pt modelId="{499864F5-25F5-4EAD-823D-2D072A8FD271}" type="sibTrans" cxnId="{541E57D4-1F4A-4AC4-BCF7-43B606DE06C5}">
      <dgm:prSet/>
      <dgm:spPr/>
      <dgm:t>
        <a:bodyPr/>
        <a:lstStyle/>
        <a:p>
          <a:endParaRPr lang="es-ES"/>
        </a:p>
      </dgm:t>
    </dgm:pt>
    <dgm:pt modelId="{4E5D00AD-15E5-4D3B-BFD9-A6E10EB367CB}">
      <dgm:prSet/>
      <dgm:spPr/>
      <dgm:t>
        <a:bodyPr/>
        <a:lstStyle/>
        <a:p>
          <a:r>
            <a:rPr lang="es-ES" smtClean="0"/>
            <a:t>El </a:t>
          </a:r>
          <a:r>
            <a:rPr lang="es-ES" dirty="0" smtClean="0"/>
            <a:t>alumno realiza la carrera en menos años de los establecidos. Puede, por ejemplo, conseguir una diplomatura y una licenciatura al mismo tiempo.</a:t>
          </a:r>
          <a:endParaRPr lang="es-ES" dirty="0"/>
        </a:p>
      </dgm:t>
    </dgm:pt>
    <dgm:pt modelId="{EAE6DF69-D009-4FE3-9A1A-037F5BADCFA7}" type="parTrans" cxnId="{5DA3666E-615A-48C9-86C0-A7AD82F7B5FA}">
      <dgm:prSet/>
      <dgm:spPr/>
      <dgm:t>
        <a:bodyPr/>
        <a:lstStyle/>
        <a:p>
          <a:endParaRPr lang="es-ES"/>
        </a:p>
      </dgm:t>
    </dgm:pt>
    <dgm:pt modelId="{2EB7905E-07BB-404F-B988-E7B4F1E2F48C}" type="sibTrans" cxnId="{5DA3666E-615A-48C9-86C0-A7AD82F7B5FA}">
      <dgm:prSet/>
      <dgm:spPr/>
      <dgm:t>
        <a:bodyPr/>
        <a:lstStyle/>
        <a:p>
          <a:endParaRPr lang="es-ES"/>
        </a:p>
      </dgm:t>
    </dgm:pt>
    <dgm:pt modelId="{EC53F6AA-1BD3-4F98-A780-CA513F9BB92B}" type="pres">
      <dgm:prSet presAssocID="{9DD134C8-96E4-4CA2-AE1A-DD23A52D15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D9AE96-006B-410A-9392-11A9299BF513}" type="pres">
      <dgm:prSet presAssocID="{AD6F7200-93CB-4C8E-8EBA-EC67DF90BEF0}" presName="linNode" presStyleCnt="0"/>
      <dgm:spPr/>
    </dgm:pt>
    <dgm:pt modelId="{64F88C58-B40C-4447-9CBE-7F729EDEF9A4}" type="pres">
      <dgm:prSet presAssocID="{AD6F7200-93CB-4C8E-8EBA-EC67DF90BEF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FBD5FE-458F-471C-BB37-49581B3E6952}" type="pres">
      <dgm:prSet presAssocID="{AD6F7200-93CB-4C8E-8EBA-EC67DF90BEF0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4D5887-0331-43FD-83D3-FF20D820FBB6}" type="pres">
      <dgm:prSet presAssocID="{EFFDB189-D5D4-4A63-8F67-518FCE528899}" presName="sp" presStyleCnt="0"/>
      <dgm:spPr/>
    </dgm:pt>
    <dgm:pt modelId="{979C7123-39A8-4CAE-9114-8C19BD64485B}" type="pres">
      <dgm:prSet presAssocID="{8468E82C-C796-4780-AB3E-D6011ABB367D}" presName="linNode" presStyleCnt="0"/>
      <dgm:spPr/>
    </dgm:pt>
    <dgm:pt modelId="{85CE4369-7A5A-449F-B11D-C4FD3D51AD07}" type="pres">
      <dgm:prSet presAssocID="{8468E82C-C796-4780-AB3E-D6011ABB367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1440A6-3FC9-43DA-8BDF-0DBD24799FFF}" type="pres">
      <dgm:prSet presAssocID="{8468E82C-C796-4780-AB3E-D6011ABB367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302CC0-51A7-4789-B76B-252E798964CE}" type="pres">
      <dgm:prSet presAssocID="{4CEE435F-786F-4958-AB16-4DC1F558E787}" presName="sp" presStyleCnt="0"/>
      <dgm:spPr/>
    </dgm:pt>
    <dgm:pt modelId="{4F08FBC6-5A55-440D-A1EC-E72B467FA87F}" type="pres">
      <dgm:prSet presAssocID="{5E133657-5BAE-43FD-9BD1-9859A684D87B}" presName="linNode" presStyleCnt="0"/>
      <dgm:spPr/>
    </dgm:pt>
    <dgm:pt modelId="{B9AE7A00-BBC9-4E99-8715-734ADBDF5D69}" type="pres">
      <dgm:prSet presAssocID="{5E133657-5BAE-43FD-9BD1-9859A684D87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A10C67-FB39-4FC4-9C93-8A361E0BB141}" type="pres">
      <dgm:prSet presAssocID="{5E133657-5BAE-43FD-9BD1-9859A684D87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F7A31-0A85-4A82-8426-712B45968C50}" type="pres">
      <dgm:prSet presAssocID="{B3A337BC-C49E-466D-9ED8-6F8CD362131B}" presName="sp" presStyleCnt="0"/>
      <dgm:spPr/>
    </dgm:pt>
    <dgm:pt modelId="{DD2A20AE-D553-4C3C-A9AD-99B1029B4CF5}" type="pres">
      <dgm:prSet presAssocID="{1C297A2B-81B4-44FB-AB62-89569CE2FC81}" presName="linNode" presStyleCnt="0"/>
      <dgm:spPr/>
    </dgm:pt>
    <dgm:pt modelId="{B315260E-E573-411E-9EC4-F21A6594147D}" type="pres">
      <dgm:prSet presAssocID="{1C297A2B-81B4-44FB-AB62-89569CE2FC81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2199F3-07C1-471D-BDE2-EC2780BCE59D}" type="pres">
      <dgm:prSet presAssocID="{1C297A2B-81B4-44FB-AB62-89569CE2FC81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A0D15C-E41F-4826-818B-ABD9199C22F9}" type="pres">
      <dgm:prSet presAssocID="{B8119492-C619-4D17-894F-D11FC0443A6A}" presName="sp" presStyleCnt="0"/>
      <dgm:spPr/>
    </dgm:pt>
    <dgm:pt modelId="{3536D5AA-565F-431A-AAF9-D95ABA800148}" type="pres">
      <dgm:prSet presAssocID="{5834DDB8-877A-453B-A6CB-D7D6EC051408}" presName="linNode" presStyleCnt="0"/>
      <dgm:spPr/>
    </dgm:pt>
    <dgm:pt modelId="{09F2287B-9006-447A-BCB8-6464482E8A4B}" type="pres">
      <dgm:prSet presAssocID="{5834DDB8-877A-453B-A6CB-D7D6EC05140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C93A78-4546-4177-B553-E4A7B35BC768}" type="pres">
      <dgm:prSet presAssocID="{5834DDB8-877A-453B-A6CB-D7D6EC05140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739AA8-6371-48AB-9367-72EC04F890F0}" type="pres">
      <dgm:prSet presAssocID="{88F161CA-0817-40F7-9A12-A348BFE5245E}" presName="sp" presStyleCnt="0"/>
      <dgm:spPr/>
    </dgm:pt>
    <dgm:pt modelId="{2299AED7-07A9-48BF-8F3E-3B1E637643EB}" type="pres">
      <dgm:prSet presAssocID="{DC718631-1DB9-4841-801E-EC037FE49693}" presName="linNode" presStyleCnt="0"/>
      <dgm:spPr/>
    </dgm:pt>
    <dgm:pt modelId="{50401972-8CD8-4EC5-BB1E-FF09486EEB0B}" type="pres">
      <dgm:prSet presAssocID="{DC718631-1DB9-4841-801E-EC037FE4969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38AEF6-0F1A-430D-914D-AEC2CE699583}" type="pres">
      <dgm:prSet presAssocID="{DC718631-1DB9-4841-801E-EC037FE4969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CC5B90E-CC76-4E57-BCBD-731BC993A5B2}" srcId="{9DD134C8-96E4-4CA2-AE1A-DD23A52D154F}" destId="{8468E82C-C796-4780-AB3E-D6011ABB367D}" srcOrd="1" destOrd="0" parTransId="{2E223F3C-0AF4-4B25-B614-36A334CE22A4}" sibTransId="{4CEE435F-786F-4958-AB16-4DC1F558E787}"/>
    <dgm:cxn modelId="{F2CC07F6-859E-4CC1-B447-994D36763D98}" type="presOf" srcId="{D01C3427-CEA5-4C92-9D7F-D5C10B52B2DD}" destId="{8C1440A6-3FC9-43DA-8BDF-0DBD24799FFF}" srcOrd="0" destOrd="0" presId="urn:microsoft.com/office/officeart/2005/8/layout/vList5"/>
    <dgm:cxn modelId="{C9CBF46A-803F-4C5D-9430-1982B86416CF}" type="presOf" srcId="{5834DDB8-877A-453B-A6CB-D7D6EC051408}" destId="{09F2287B-9006-447A-BCB8-6464482E8A4B}" srcOrd="0" destOrd="0" presId="urn:microsoft.com/office/officeart/2005/8/layout/vList5"/>
    <dgm:cxn modelId="{DF87B0BF-4FBE-4C5A-A6A5-78C5A1F70248}" srcId="{9DD134C8-96E4-4CA2-AE1A-DD23A52D154F}" destId="{DC718631-1DB9-4841-801E-EC037FE49693}" srcOrd="5" destOrd="0" parTransId="{B0792C6E-F3AD-4CB2-942D-FAD9B2775D27}" sibTransId="{2C4A3722-7ECE-43FF-A06A-37F4246011E3}"/>
    <dgm:cxn modelId="{9AF77287-2076-421F-8764-8238A016A64C}" type="presOf" srcId="{8BA0C9E5-4C87-4583-B692-ED3237740250}" destId="{65C93A78-4546-4177-B553-E4A7B35BC768}" srcOrd="0" destOrd="0" presId="urn:microsoft.com/office/officeart/2005/8/layout/vList5"/>
    <dgm:cxn modelId="{5DA3666E-615A-48C9-86C0-A7AD82F7B5FA}" srcId="{DC718631-1DB9-4841-801E-EC037FE49693}" destId="{4E5D00AD-15E5-4D3B-BFD9-A6E10EB367CB}" srcOrd="0" destOrd="0" parTransId="{EAE6DF69-D009-4FE3-9A1A-037F5BADCFA7}" sibTransId="{2EB7905E-07BB-404F-B988-E7B4F1E2F48C}"/>
    <dgm:cxn modelId="{F99189C0-C736-4211-9B97-8ADBCCAEBE46}" srcId="{9DD134C8-96E4-4CA2-AE1A-DD23A52D154F}" destId="{5E133657-5BAE-43FD-9BD1-9859A684D87B}" srcOrd="2" destOrd="0" parTransId="{D6D86F49-83E5-45A3-A91C-4AFA82CD91D7}" sibTransId="{B3A337BC-C49E-466D-9ED8-6F8CD362131B}"/>
    <dgm:cxn modelId="{0F4EED97-AADF-4469-A3AC-BB80B2D83605}" type="presOf" srcId="{8196201F-1992-4F80-A7E5-E8562969BB61}" destId="{5A2199F3-07C1-471D-BDE2-EC2780BCE59D}" srcOrd="0" destOrd="0" presId="urn:microsoft.com/office/officeart/2005/8/layout/vList5"/>
    <dgm:cxn modelId="{8F595F09-7DAE-4A41-90AD-CE921268F25B}" type="presOf" srcId="{AD6F7200-93CB-4C8E-8EBA-EC67DF90BEF0}" destId="{64F88C58-B40C-4447-9CBE-7F729EDEF9A4}" srcOrd="0" destOrd="0" presId="urn:microsoft.com/office/officeart/2005/8/layout/vList5"/>
    <dgm:cxn modelId="{097E049B-68F5-4B3B-989B-3B039A01349A}" srcId="{8468E82C-C796-4780-AB3E-D6011ABB367D}" destId="{D01C3427-CEA5-4C92-9D7F-D5C10B52B2DD}" srcOrd="0" destOrd="0" parTransId="{BBB62463-2DC0-48FF-9297-9A49B2E83AAA}" sibTransId="{8E2569C3-7C30-4EE4-8EBA-97B5A1DFDEF5}"/>
    <dgm:cxn modelId="{7E275B2F-1197-4501-A914-499B0888F125}" type="presOf" srcId="{8468E82C-C796-4780-AB3E-D6011ABB367D}" destId="{85CE4369-7A5A-449F-B11D-C4FD3D51AD07}" srcOrd="0" destOrd="0" presId="urn:microsoft.com/office/officeart/2005/8/layout/vList5"/>
    <dgm:cxn modelId="{7367A9CE-1349-4988-8862-F6D1AE22DBE0}" type="presOf" srcId="{4E5D00AD-15E5-4D3B-BFD9-A6E10EB367CB}" destId="{9738AEF6-0F1A-430D-914D-AEC2CE699583}" srcOrd="0" destOrd="0" presId="urn:microsoft.com/office/officeart/2005/8/layout/vList5"/>
    <dgm:cxn modelId="{541E57D4-1F4A-4AC4-BCF7-43B606DE06C5}" srcId="{5834DDB8-877A-453B-A6CB-D7D6EC051408}" destId="{8BA0C9E5-4C87-4583-B692-ED3237740250}" srcOrd="0" destOrd="0" parTransId="{834D2053-F9B5-4A55-B804-229B4E6216AB}" sibTransId="{499864F5-25F5-4EAD-823D-2D072A8FD271}"/>
    <dgm:cxn modelId="{C9A3FD5B-234C-4493-9B14-44BDE1CCF92E}" srcId="{AD6F7200-93CB-4C8E-8EBA-EC67DF90BEF0}" destId="{B769A8FC-68F2-4FAA-9199-C7064F24F0B8}" srcOrd="0" destOrd="0" parTransId="{A8B721E0-92B7-4D09-8FAC-21D21137E441}" sibTransId="{28CCE6D9-DE9B-4CF7-897C-12AA79C0198A}"/>
    <dgm:cxn modelId="{C1EBE941-2CC7-4127-89B6-B1EAB4C8722B}" type="presOf" srcId="{818730BD-5010-433A-AF1A-AB6AF89B1105}" destId="{F6A10C67-FB39-4FC4-9C93-8A361E0BB141}" srcOrd="0" destOrd="0" presId="urn:microsoft.com/office/officeart/2005/8/layout/vList5"/>
    <dgm:cxn modelId="{803690B7-9D8F-42B8-ABB4-56420E2D626A}" type="presOf" srcId="{DC718631-1DB9-4841-801E-EC037FE49693}" destId="{50401972-8CD8-4EC5-BB1E-FF09486EEB0B}" srcOrd="0" destOrd="0" presId="urn:microsoft.com/office/officeart/2005/8/layout/vList5"/>
    <dgm:cxn modelId="{93DB4335-B72F-4F4D-B0AE-DB60C4C0EFFD}" srcId="{5E133657-5BAE-43FD-9BD1-9859A684D87B}" destId="{818730BD-5010-433A-AF1A-AB6AF89B1105}" srcOrd="0" destOrd="0" parTransId="{4185E74C-05E9-4A18-A9EF-7A4E3CD2FC9C}" sibTransId="{37E0A6F7-E704-486C-97A2-F911A62F9EDF}"/>
    <dgm:cxn modelId="{18F6E6EF-AC55-4A5A-873A-E047A10CB899}" type="presOf" srcId="{9DD134C8-96E4-4CA2-AE1A-DD23A52D154F}" destId="{EC53F6AA-1BD3-4F98-A780-CA513F9BB92B}" srcOrd="0" destOrd="0" presId="urn:microsoft.com/office/officeart/2005/8/layout/vList5"/>
    <dgm:cxn modelId="{61BC464E-CDD2-4472-BF34-F5AF9FF6C866}" srcId="{9DD134C8-96E4-4CA2-AE1A-DD23A52D154F}" destId="{5834DDB8-877A-453B-A6CB-D7D6EC051408}" srcOrd="4" destOrd="0" parTransId="{0853FADB-4B44-46FA-A0FA-3175B0DE2991}" sibTransId="{88F161CA-0817-40F7-9A12-A348BFE5245E}"/>
    <dgm:cxn modelId="{2EA12D52-F391-4B68-A8DD-CB3C898F1776}" srcId="{9DD134C8-96E4-4CA2-AE1A-DD23A52D154F}" destId="{AD6F7200-93CB-4C8E-8EBA-EC67DF90BEF0}" srcOrd="0" destOrd="0" parTransId="{6D9612A2-91FA-426A-9365-19CA261A3755}" sibTransId="{EFFDB189-D5D4-4A63-8F67-518FCE528899}"/>
    <dgm:cxn modelId="{431EEA0E-6C4F-4637-B3AE-D16E33C0BE95}" srcId="{1C297A2B-81B4-44FB-AB62-89569CE2FC81}" destId="{8196201F-1992-4F80-A7E5-E8562969BB61}" srcOrd="0" destOrd="0" parTransId="{896317CD-48E4-40C9-906C-8EF480270B75}" sibTransId="{885EB90A-991C-4E13-8C47-EDBA92A5EFFF}"/>
    <dgm:cxn modelId="{81BCFF0B-4F94-43C3-9D63-C65598050E6F}" srcId="{9DD134C8-96E4-4CA2-AE1A-DD23A52D154F}" destId="{1C297A2B-81B4-44FB-AB62-89569CE2FC81}" srcOrd="3" destOrd="0" parTransId="{37DF14BC-D64B-4B29-AA4D-D1C9BCABAAD5}" sibTransId="{B8119492-C619-4D17-894F-D11FC0443A6A}"/>
    <dgm:cxn modelId="{8D0B78B9-A22D-46E1-B6A5-EB797FE6252E}" type="presOf" srcId="{B769A8FC-68F2-4FAA-9199-C7064F24F0B8}" destId="{45FBD5FE-458F-471C-BB37-49581B3E6952}" srcOrd="0" destOrd="0" presId="urn:microsoft.com/office/officeart/2005/8/layout/vList5"/>
    <dgm:cxn modelId="{79AC19BE-95AE-4824-9222-39696B8BDE1F}" type="presOf" srcId="{1C297A2B-81B4-44FB-AB62-89569CE2FC81}" destId="{B315260E-E573-411E-9EC4-F21A6594147D}" srcOrd="0" destOrd="0" presId="urn:microsoft.com/office/officeart/2005/8/layout/vList5"/>
    <dgm:cxn modelId="{79F3135F-CC72-43E6-980E-E09A52FCB67F}" type="presOf" srcId="{5E133657-5BAE-43FD-9BD1-9859A684D87B}" destId="{B9AE7A00-BBC9-4E99-8715-734ADBDF5D69}" srcOrd="0" destOrd="0" presId="urn:microsoft.com/office/officeart/2005/8/layout/vList5"/>
    <dgm:cxn modelId="{05240A44-3BAE-4AC8-BCE7-638F0E53EC24}" type="presParOf" srcId="{EC53F6AA-1BD3-4F98-A780-CA513F9BB92B}" destId="{37D9AE96-006B-410A-9392-11A9299BF513}" srcOrd="0" destOrd="0" presId="urn:microsoft.com/office/officeart/2005/8/layout/vList5"/>
    <dgm:cxn modelId="{E7DD5215-721D-4A75-AFCA-4915E305789D}" type="presParOf" srcId="{37D9AE96-006B-410A-9392-11A9299BF513}" destId="{64F88C58-B40C-4447-9CBE-7F729EDEF9A4}" srcOrd="0" destOrd="0" presId="urn:microsoft.com/office/officeart/2005/8/layout/vList5"/>
    <dgm:cxn modelId="{A5F47566-4DE0-4473-AEA0-AFCCBF27BB24}" type="presParOf" srcId="{37D9AE96-006B-410A-9392-11A9299BF513}" destId="{45FBD5FE-458F-471C-BB37-49581B3E6952}" srcOrd="1" destOrd="0" presId="urn:microsoft.com/office/officeart/2005/8/layout/vList5"/>
    <dgm:cxn modelId="{8FC37AD7-7A08-41F0-98DC-5721A9704269}" type="presParOf" srcId="{EC53F6AA-1BD3-4F98-A780-CA513F9BB92B}" destId="{3D4D5887-0331-43FD-83D3-FF20D820FBB6}" srcOrd="1" destOrd="0" presId="urn:microsoft.com/office/officeart/2005/8/layout/vList5"/>
    <dgm:cxn modelId="{4DD46322-F9BB-4793-9A28-5C8D7640E066}" type="presParOf" srcId="{EC53F6AA-1BD3-4F98-A780-CA513F9BB92B}" destId="{979C7123-39A8-4CAE-9114-8C19BD64485B}" srcOrd="2" destOrd="0" presId="urn:microsoft.com/office/officeart/2005/8/layout/vList5"/>
    <dgm:cxn modelId="{99877B67-3E04-4C77-B7E4-1CBE83335525}" type="presParOf" srcId="{979C7123-39A8-4CAE-9114-8C19BD64485B}" destId="{85CE4369-7A5A-449F-B11D-C4FD3D51AD07}" srcOrd="0" destOrd="0" presId="urn:microsoft.com/office/officeart/2005/8/layout/vList5"/>
    <dgm:cxn modelId="{C6254965-0131-4578-B1EF-48096E96961F}" type="presParOf" srcId="{979C7123-39A8-4CAE-9114-8C19BD64485B}" destId="{8C1440A6-3FC9-43DA-8BDF-0DBD24799FFF}" srcOrd="1" destOrd="0" presId="urn:microsoft.com/office/officeart/2005/8/layout/vList5"/>
    <dgm:cxn modelId="{A19E6599-1B39-4FB7-AC17-4769FDAB2287}" type="presParOf" srcId="{EC53F6AA-1BD3-4F98-A780-CA513F9BB92B}" destId="{E2302CC0-51A7-4789-B76B-252E798964CE}" srcOrd="3" destOrd="0" presId="urn:microsoft.com/office/officeart/2005/8/layout/vList5"/>
    <dgm:cxn modelId="{0533FFA9-52F0-4612-BF50-1F09C7AA2FA7}" type="presParOf" srcId="{EC53F6AA-1BD3-4F98-A780-CA513F9BB92B}" destId="{4F08FBC6-5A55-440D-A1EC-E72B467FA87F}" srcOrd="4" destOrd="0" presId="urn:microsoft.com/office/officeart/2005/8/layout/vList5"/>
    <dgm:cxn modelId="{BD74E8D9-E4D7-4470-8FE4-444BE25740F7}" type="presParOf" srcId="{4F08FBC6-5A55-440D-A1EC-E72B467FA87F}" destId="{B9AE7A00-BBC9-4E99-8715-734ADBDF5D69}" srcOrd="0" destOrd="0" presId="urn:microsoft.com/office/officeart/2005/8/layout/vList5"/>
    <dgm:cxn modelId="{8D407CD0-8A92-4C15-8C93-A5D417C4542B}" type="presParOf" srcId="{4F08FBC6-5A55-440D-A1EC-E72B467FA87F}" destId="{F6A10C67-FB39-4FC4-9C93-8A361E0BB141}" srcOrd="1" destOrd="0" presId="urn:microsoft.com/office/officeart/2005/8/layout/vList5"/>
    <dgm:cxn modelId="{B8270159-BF04-4C22-A601-2864B4703E65}" type="presParOf" srcId="{EC53F6AA-1BD3-4F98-A780-CA513F9BB92B}" destId="{606F7A31-0A85-4A82-8426-712B45968C50}" srcOrd="5" destOrd="0" presId="urn:microsoft.com/office/officeart/2005/8/layout/vList5"/>
    <dgm:cxn modelId="{67B73DEE-D190-4910-B4D1-E75703088182}" type="presParOf" srcId="{EC53F6AA-1BD3-4F98-A780-CA513F9BB92B}" destId="{DD2A20AE-D553-4C3C-A9AD-99B1029B4CF5}" srcOrd="6" destOrd="0" presId="urn:microsoft.com/office/officeart/2005/8/layout/vList5"/>
    <dgm:cxn modelId="{7D959A56-A6C7-4B7A-9422-692991460DEB}" type="presParOf" srcId="{DD2A20AE-D553-4C3C-A9AD-99B1029B4CF5}" destId="{B315260E-E573-411E-9EC4-F21A6594147D}" srcOrd="0" destOrd="0" presId="urn:microsoft.com/office/officeart/2005/8/layout/vList5"/>
    <dgm:cxn modelId="{1B2FD0D0-53F9-4506-AEA9-73B6CE3B01B6}" type="presParOf" srcId="{DD2A20AE-D553-4C3C-A9AD-99B1029B4CF5}" destId="{5A2199F3-07C1-471D-BDE2-EC2780BCE59D}" srcOrd="1" destOrd="0" presId="urn:microsoft.com/office/officeart/2005/8/layout/vList5"/>
    <dgm:cxn modelId="{3C4F9100-282A-40D0-A60E-262F51F92E4F}" type="presParOf" srcId="{EC53F6AA-1BD3-4F98-A780-CA513F9BB92B}" destId="{45A0D15C-E41F-4826-818B-ABD9199C22F9}" srcOrd="7" destOrd="0" presId="urn:microsoft.com/office/officeart/2005/8/layout/vList5"/>
    <dgm:cxn modelId="{DE2BD0EC-5413-4B00-AE8A-A5AA072BC7FB}" type="presParOf" srcId="{EC53F6AA-1BD3-4F98-A780-CA513F9BB92B}" destId="{3536D5AA-565F-431A-AAF9-D95ABA800148}" srcOrd="8" destOrd="0" presId="urn:microsoft.com/office/officeart/2005/8/layout/vList5"/>
    <dgm:cxn modelId="{9D37C35E-34A7-497F-932F-E501FBAD96DE}" type="presParOf" srcId="{3536D5AA-565F-431A-AAF9-D95ABA800148}" destId="{09F2287B-9006-447A-BCB8-6464482E8A4B}" srcOrd="0" destOrd="0" presId="urn:microsoft.com/office/officeart/2005/8/layout/vList5"/>
    <dgm:cxn modelId="{5F0F65E3-878D-48F9-91A0-6F5F06C25C24}" type="presParOf" srcId="{3536D5AA-565F-431A-AAF9-D95ABA800148}" destId="{65C93A78-4546-4177-B553-E4A7B35BC768}" srcOrd="1" destOrd="0" presId="urn:microsoft.com/office/officeart/2005/8/layout/vList5"/>
    <dgm:cxn modelId="{41296C4B-2DD2-4065-BC91-E6E39B722DB5}" type="presParOf" srcId="{EC53F6AA-1BD3-4F98-A780-CA513F9BB92B}" destId="{9F739AA8-6371-48AB-9367-72EC04F890F0}" srcOrd="9" destOrd="0" presId="urn:microsoft.com/office/officeart/2005/8/layout/vList5"/>
    <dgm:cxn modelId="{BA846589-527E-49D8-B8E7-05B6949F662F}" type="presParOf" srcId="{EC53F6AA-1BD3-4F98-A780-CA513F9BB92B}" destId="{2299AED7-07A9-48BF-8F3E-3B1E637643EB}" srcOrd="10" destOrd="0" presId="urn:microsoft.com/office/officeart/2005/8/layout/vList5"/>
    <dgm:cxn modelId="{187E612B-DE15-4517-8823-EF678A3F462E}" type="presParOf" srcId="{2299AED7-07A9-48BF-8F3E-3B1E637643EB}" destId="{50401972-8CD8-4EC5-BB1E-FF09486EEB0B}" srcOrd="0" destOrd="0" presId="urn:microsoft.com/office/officeart/2005/8/layout/vList5"/>
    <dgm:cxn modelId="{3A8291AE-0EC7-4382-99D7-63145A3D5E56}" type="presParOf" srcId="{2299AED7-07A9-48BF-8F3E-3B1E637643EB}" destId="{9738AEF6-0F1A-430D-914D-AEC2CE6995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524579-6B22-4136-BA60-C7C0CE63E8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23455D0-E5FB-4C5E-B666-FD066E29640C}">
      <dgm:prSet phldrT="[Texto]"/>
      <dgm:spPr/>
      <dgm:t>
        <a:bodyPr/>
        <a:lstStyle/>
        <a:p>
          <a:r>
            <a:rPr lang="es-ES" dirty="0" smtClean="0"/>
            <a:t>Los estudiantes superdotados difieren de sus iguales, principalmente en el ritmo al que pueden adquirir los conocimientos.</a:t>
          </a:r>
          <a:endParaRPr lang="es-ES" dirty="0"/>
        </a:p>
      </dgm:t>
    </dgm:pt>
    <dgm:pt modelId="{60088A8C-7CFD-41C9-BDCD-5C0F422C76BB}" type="parTrans" cxnId="{8AE6D7FE-97C9-433D-A410-4F089DDCD400}">
      <dgm:prSet/>
      <dgm:spPr/>
      <dgm:t>
        <a:bodyPr/>
        <a:lstStyle/>
        <a:p>
          <a:endParaRPr lang="es-ES"/>
        </a:p>
      </dgm:t>
    </dgm:pt>
    <dgm:pt modelId="{65657567-B890-419A-A59C-5398BEEED423}" type="sibTrans" cxnId="{8AE6D7FE-97C9-433D-A410-4F089DDCD400}">
      <dgm:prSet/>
      <dgm:spPr/>
      <dgm:t>
        <a:bodyPr/>
        <a:lstStyle/>
        <a:p>
          <a:endParaRPr lang="es-ES"/>
        </a:p>
      </dgm:t>
    </dgm:pt>
    <dgm:pt modelId="{C4BA86AB-0873-4F65-9FE4-83D17448229D}">
      <dgm:prSet phldrT="[Texto]"/>
      <dgm:spPr/>
      <dgm:t>
        <a:bodyPr/>
        <a:lstStyle/>
        <a:p>
          <a:r>
            <a:rPr lang="es-ES" smtClean="0"/>
            <a:t>Derivada de las dos anteriores, los contenidos del currículo escolar a lo largo de sus niveles son generalmente apropiados para los alumnos superdotados pero se les niega el acceso a ellos a causa de las artificiales a inapropiadas barreras edad-curso.</a:t>
          </a:r>
          <a:endParaRPr lang="es-ES"/>
        </a:p>
      </dgm:t>
    </dgm:pt>
    <dgm:pt modelId="{D69DB0C1-EC97-4C8C-AF9F-43666ABA8BA5}" type="parTrans" cxnId="{33E7B892-8159-42AE-BC4A-7B0B64E78C89}">
      <dgm:prSet/>
      <dgm:spPr/>
      <dgm:t>
        <a:bodyPr/>
        <a:lstStyle/>
        <a:p>
          <a:endParaRPr lang="es-ES"/>
        </a:p>
      </dgm:t>
    </dgm:pt>
    <dgm:pt modelId="{85B703F1-8516-4562-8E37-0B20738982A5}" type="sibTrans" cxnId="{33E7B892-8159-42AE-BC4A-7B0B64E78C89}">
      <dgm:prSet/>
      <dgm:spPr/>
      <dgm:t>
        <a:bodyPr/>
        <a:lstStyle/>
        <a:p>
          <a:endParaRPr lang="es-ES"/>
        </a:p>
      </dgm:t>
    </dgm:pt>
    <dgm:pt modelId="{4DA1C7D0-8701-45F4-A023-3BB8EF4521F2}">
      <dgm:prSet/>
      <dgm:spPr/>
      <dgm:t>
        <a:bodyPr/>
        <a:lstStyle/>
        <a:p>
          <a:r>
            <a:rPr lang="es-ES" smtClean="0"/>
            <a:t>Adaptando el ritmo de instrucción o avanzando la posición de los alumnos en los cursos, se responderá mejor a algunas de las necesidades de los alumnos superdotados.</a:t>
          </a:r>
          <a:endParaRPr lang="en-GB"/>
        </a:p>
      </dgm:t>
    </dgm:pt>
    <dgm:pt modelId="{DDE99EFC-0E76-4E89-A437-D6B8FC3F7C74}" type="parTrans" cxnId="{550B6664-EAED-400F-9291-D5E99D2BB2D7}">
      <dgm:prSet/>
      <dgm:spPr/>
      <dgm:t>
        <a:bodyPr/>
        <a:lstStyle/>
        <a:p>
          <a:endParaRPr lang="es-ES"/>
        </a:p>
      </dgm:t>
    </dgm:pt>
    <dgm:pt modelId="{54626125-DCD2-4CA1-ACA3-CBCE56F293BE}" type="sibTrans" cxnId="{550B6664-EAED-400F-9291-D5E99D2BB2D7}">
      <dgm:prSet/>
      <dgm:spPr/>
      <dgm:t>
        <a:bodyPr/>
        <a:lstStyle/>
        <a:p>
          <a:endParaRPr lang="es-ES"/>
        </a:p>
      </dgm:t>
    </dgm:pt>
    <dgm:pt modelId="{586E1989-AA26-46E6-87C6-D2991649D204}" type="pres">
      <dgm:prSet presAssocID="{67524579-6B22-4136-BA60-C7C0CE63E8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1FEA4CE-B281-4577-946D-29418586830A}" type="pres">
      <dgm:prSet presAssocID="{E23455D0-E5FB-4C5E-B666-FD066E29640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3DF974-7FD2-4785-B890-E6BEDFA52DCD}" type="pres">
      <dgm:prSet presAssocID="{65657567-B890-419A-A59C-5398BEEED423}" presName="spacer" presStyleCnt="0"/>
      <dgm:spPr/>
    </dgm:pt>
    <dgm:pt modelId="{86D781B7-7819-48E9-8965-67DB5453977C}" type="pres">
      <dgm:prSet presAssocID="{4DA1C7D0-8701-45F4-A023-3BB8EF4521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B5D728-F149-4A6B-A2E4-09EC3B083E94}" type="pres">
      <dgm:prSet presAssocID="{54626125-DCD2-4CA1-ACA3-CBCE56F293BE}" presName="spacer" presStyleCnt="0"/>
      <dgm:spPr/>
    </dgm:pt>
    <dgm:pt modelId="{2FE7DEDF-3CEB-41B9-94FB-716CD98ED654}" type="pres">
      <dgm:prSet presAssocID="{C4BA86AB-0873-4F65-9FE4-83D17448229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AE6D7FE-97C9-433D-A410-4F089DDCD400}" srcId="{67524579-6B22-4136-BA60-C7C0CE63E827}" destId="{E23455D0-E5FB-4C5E-B666-FD066E29640C}" srcOrd="0" destOrd="0" parTransId="{60088A8C-7CFD-41C9-BDCD-5C0F422C76BB}" sibTransId="{65657567-B890-419A-A59C-5398BEEED423}"/>
    <dgm:cxn modelId="{A104526E-AF98-4980-8764-A8E797A30DE6}" type="presOf" srcId="{C4BA86AB-0873-4F65-9FE4-83D17448229D}" destId="{2FE7DEDF-3CEB-41B9-94FB-716CD98ED654}" srcOrd="0" destOrd="0" presId="urn:microsoft.com/office/officeart/2005/8/layout/vList2"/>
    <dgm:cxn modelId="{80D1F96E-1C3D-4C4C-A393-91AD13785EDD}" type="presOf" srcId="{E23455D0-E5FB-4C5E-B666-FD066E29640C}" destId="{21FEA4CE-B281-4577-946D-29418586830A}" srcOrd="0" destOrd="0" presId="urn:microsoft.com/office/officeart/2005/8/layout/vList2"/>
    <dgm:cxn modelId="{0DBBBD1C-D88E-4945-96D8-B961BB09817E}" type="presOf" srcId="{67524579-6B22-4136-BA60-C7C0CE63E827}" destId="{586E1989-AA26-46E6-87C6-D2991649D204}" srcOrd="0" destOrd="0" presId="urn:microsoft.com/office/officeart/2005/8/layout/vList2"/>
    <dgm:cxn modelId="{B5687494-B3D1-48B6-A2F1-9545D484FD58}" type="presOf" srcId="{4DA1C7D0-8701-45F4-A023-3BB8EF4521F2}" destId="{86D781B7-7819-48E9-8965-67DB5453977C}" srcOrd="0" destOrd="0" presId="urn:microsoft.com/office/officeart/2005/8/layout/vList2"/>
    <dgm:cxn modelId="{33E7B892-8159-42AE-BC4A-7B0B64E78C89}" srcId="{67524579-6B22-4136-BA60-C7C0CE63E827}" destId="{C4BA86AB-0873-4F65-9FE4-83D17448229D}" srcOrd="2" destOrd="0" parTransId="{D69DB0C1-EC97-4C8C-AF9F-43666ABA8BA5}" sibTransId="{85B703F1-8516-4562-8E37-0B20738982A5}"/>
    <dgm:cxn modelId="{550B6664-EAED-400F-9291-D5E99D2BB2D7}" srcId="{67524579-6B22-4136-BA60-C7C0CE63E827}" destId="{4DA1C7D0-8701-45F4-A023-3BB8EF4521F2}" srcOrd="1" destOrd="0" parTransId="{DDE99EFC-0E76-4E89-A437-D6B8FC3F7C74}" sibTransId="{54626125-DCD2-4CA1-ACA3-CBCE56F293BE}"/>
    <dgm:cxn modelId="{A8107509-9D02-4150-8A86-CD47A6D6B68D}" type="presParOf" srcId="{586E1989-AA26-46E6-87C6-D2991649D204}" destId="{21FEA4CE-B281-4577-946D-29418586830A}" srcOrd="0" destOrd="0" presId="urn:microsoft.com/office/officeart/2005/8/layout/vList2"/>
    <dgm:cxn modelId="{35D9798A-258B-4AA1-95E8-6E393C5CAD1D}" type="presParOf" srcId="{586E1989-AA26-46E6-87C6-D2991649D204}" destId="{F23DF974-7FD2-4785-B890-E6BEDFA52DCD}" srcOrd="1" destOrd="0" presId="urn:microsoft.com/office/officeart/2005/8/layout/vList2"/>
    <dgm:cxn modelId="{6E1A8A20-141C-4BA1-8042-709FA6638173}" type="presParOf" srcId="{586E1989-AA26-46E6-87C6-D2991649D204}" destId="{86D781B7-7819-48E9-8965-67DB5453977C}" srcOrd="2" destOrd="0" presId="urn:microsoft.com/office/officeart/2005/8/layout/vList2"/>
    <dgm:cxn modelId="{8B7DD7F0-FD55-46E9-882D-A2717B6E4108}" type="presParOf" srcId="{586E1989-AA26-46E6-87C6-D2991649D204}" destId="{4EB5D728-F149-4A6B-A2E4-09EC3B083E94}" srcOrd="3" destOrd="0" presId="urn:microsoft.com/office/officeart/2005/8/layout/vList2"/>
    <dgm:cxn modelId="{0EFC7D3F-F25A-409A-8FF5-ADBA1682C44D}" type="presParOf" srcId="{586E1989-AA26-46E6-87C6-D2991649D204}" destId="{2FE7DEDF-3CEB-41B9-94FB-716CD98ED6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126843-AFEF-4B6D-9DF5-1AE6F70F45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4A6E711-894B-4926-8355-6AE8EBBF67BF}">
      <dgm:prSet phldrT="[Texto]"/>
      <dgm:spPr/>
      <dgm:t>
        <a:bodyPr/>
        <a:lstStyle/>
        <a:p>
          <a:r>
            <a:rPr lang="es-ES" dirty="0" smtClean="0"/>
            <a:t>Real Decreto 696/1995 de 28 de abril de Ordenación de la educación de los alumnos con necesidades educativas especiales:</a:t>
          </a:r>
          <a:endParaRPr lang="es-ES" dirty="0"/>
        </a:p>
      </dgm:t>
    </dgm:pt>
    <dgm:pt modelId="{04315D4F-1E5C-4404-938C-A8A899194B1B}" type="parTrans" cxnId="{62C6CF6B-6F28-4D73-9AFF-15E900E89139}">
      <dgm:prSet/>
      <dgm:spPr/>
      <dgm:t>
        <a:bodyPr/>
        <a:lstStyle/>
        <a:p>
          <a:endParaRPr lang="es-ES"/>
        </a:p>
      </dgm:t>
    </dgm:pt>
    <dgm:pt modelId="{68083330-F935-4E75-9AE2-5D9C84486A85}" type="sibTrans" cxnId="{62C6CF6B-6F28-4D73-9AFF-15E900E89139}">
      <dgm:prSet/>
      <dgm:spPr/>
      <dgm:t>
        <a:bodyPr/>
        <a:lstStyle/>
        <a:p>
          <a:endParaRPr lang="es-ES"/>
        </a:p>
      </dgm:t>
    </dgm:pt>
    <dgm:pt modelId="{CEBE3014-A858-4F33-98CC-3FEF857B1C60}">
      <dgm:prSet phldrT="[Texto]"/>
      <dgm:spPr/>
      <dgm:t>
        <a:bodyPr/>
        <a:lstStyle/>
        <a:p>
          <a:r>
            <a:rPr lang="es-ES" i="1" dirty="0" smtClean="0"/>
            <a:t>Orden de 14 de Febrero de 1996 Sobre evaluación de los alumnos con necesidades educativas especiales que cursan las enseñanzas de régimen general establecidas en la Ley Orgánica 1/1990, de 3 de Octubre, de Ordenación General del Sistema Educativo.</a:t>
          </a:r>
          <a:endParaRPr lang="es-ES" dirty="0"/>
        </a:p>
      </dgm:t>
    </dgm:pt>
    <dgm:pt modelId="{0735E475-E9C2-4A88-80C3-ED2637C3EAC4}" type="parTrans" cxnId="{C0B33EDC-0D6E-407F-B7E0-50E7253A0219}">
      <dgm:prSet/>
      <dgm:spPr/>
      <dgm:t>
        <a:bodyPr/>
        <a:lstStyle/>
        <a:p>
          <a:endParaRPr lang="es-ES"/>
        </a:p>
      </dgm:t>
    </dgm:pt>
    <dgm:pt modelId="{407C4716-ED57-46E5-BF65-AB79058F0A49}" type="sibTrans" cxnId="{C0B33EDC-0D6E-407F-B7E0-50E7253A0219}">
      <dgm:prSet/>
      <dgm:spPr/>
      <dgm:t>
        <a:bodyPr/>
        <a:lstStyle/>
        <a:p>
          <a:endParaRPr lang="es-ES"/>
        </a:p>
      </dgm:t>
    </dgm:pt>
    <dgm:pt modelId="{C37ED8E1-592D-4C21-841D-03B7F9710F99}">
      <dgm:prSet/>
      <dgm:spPr/>
      <dgm:t>
        <a:bodyPr/>
        <a:lstStyle/>
        <a:p>
          <a:r>
            <a:rPr lang="es-ES" dirty="0" smtClean="0"/>
            <a:t>Concreta algunos </a:t>
          </a:r>
          <a:r>
            <a:rPr lang="es-ES" b="1" dirty="0" smtClean="0"/>
            <a:t>aspectos referidos a la escolarización </a:t>
          </a:r>
          <a:r>
            <a:rPr lang="es-ES" dirty="0" smtClean="0"/>
            <a:t>y de articular el proceso de evaluación del alumnado con necesidades educativas especiales que curse determinadas materias con adaptaciones curriculares.  </a:t>
          </a:r>
          <a:endParaRPr lang="en-GB" dirty="0"/>
        </a:p>
      </dgm:t>
    </dgm:pt>
    <dgm:pt modelId="{1117D503-A13C-48DA-BCD0-2E36D399E18A}" type="parTrans" cxnId="{69C79B60-6D22-4FC5-9777-EC5E1881E20D}">
      <dgm:prSet/>
      <dgm:spPr/>
      <dgm:t>
        <a:bodyPr/>
        <a:lstStyle/>
        <a:p>
          <a:endParaRPr lang="es-ES"/>
        </a:p>
      </dgm:t>
    </dgm:pt>
    <dgm:pt modelId="{618BE51D-E992-4CE9-BFF1-918A5F1614BB}" type="sibTrans" cxnId="{69C79B60-6D22-4FC5-9777-EC5E1881E20D}">
      <dgm:prSet/>
      <dgm:spPr/>
      <dgm:t>
        <a:bodyPr/>
        <a:lstStyle/>
        <a:p>
          <a:endParaRPr lang="es-ES"/>
        </a:p>
      </dgm:t>
    </dgm:pt>
    <dgm:pt modelId="{7F85D6F8-C1F8-4972-A752-166C7E4B5564}">
      <dgm:prSet phldrT="[Texto]"/>
      <dgm:spPr/>
      <dgm:t>
        <a:bodyPr/>
        <a:lstStyle/>
        <a:p>
          <a:r>
            <a:rPr lang="es-ES" dirty="0" smtClean="0"/>
            <a:t>Primer texto legal que hace referencia a las </a:t>
          </a:r>
          <a:r>
            <a:rPr lang="es-ES" b="1" dirty="0" smtClean="0"/>
            <a:t>Necesidades Educativas Especiales </a:t>
          </a:r>
          <a:r>
            <a:rPr lang="es-ES" dirty="0" smtClean="0"/>
            <a:t>que los alumnos y alumnas superdotados presentan y a la necesidad de dar respuesta a las mismas con medidas específicas.</a:t>
          </a:r>
          <a:endParaRPr lang="es-ES" dirty="0"/>
        </a:p>
      </dgm:t>
    </dgm:pt>
    <dgm:pt modelId="{793D7147-3C57-429D-BABE-A164C2B592C4}" type="parTrans" cxnId="{DD7E2E4A-50CD-4F87-82BC-F14F7C307736}">
      <dgm:prSet/>
      <dgm:spPr/>
      <dgm:t>
        <a:bodyPr/>
        <a:lstStyle/>
        <a:p>
          <a:endParaRPr lang="es-ES"/>
        </a:p>
      </dgm:t>
    </dgm:pt>
    <dgm:pt modelId="{C5A46AC8-0B5C-48ED-A5AE-EEA6285B1AAE}" type="sibTrans" cxnId="{DD7E2E4A-50CD-4F87-82BC-F14F7C307736}">
      <dgm:prSet/>
      <dgm:spPr/>
      <dgm:t>
        <a:bodyPr/>
        <a:lstStyle/>
        <a:p>
          <a:endParaRPr lang="es-ES"/>
        </a:p>
      </dgm:t>
    </dgm:pt>
    <dgm:pt modelId="{71C06995-50C4-46EF-94B3-4158C9135B40}" type="pres">
      <dgm:prSet presAssocID="{D4126843-AFEF-4B6D-9DF5-1AE6F70F45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8DD2072-E724-4EA0-BE61-EF1C218311FC}" type="pres">
      <dgm:prSet presAssocID="{D4A6E711-894B-4926-8355-6AE8EBBF67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6295B5-72C1-4286-A51D-260504F1B3B2}" type="pres">
      <dgm:prSet presAssocID="{D4A6E711-894B-4926-8355-6AE8EBBF67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0E5DA8-E65F-489F-A344-B1C7C81BF742}" type="pres">
      <dgm:prSet presAssocID="{CEBE3014-A858-4F33-98CC-3FEF857B1C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7FF835-FF94-45FB-9008-96524A5E9999}" type="pres">
      <dgm:prSet presAssocID="{CEBE3014-A858-4F33-98CC-3FEF857B1C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B61FD9-B5C6-423C-883D-0D4C8CBE9D74}" type="presOf" srcId="{CEBE3014-A858-4F33-98CC-3FEF857B1C60}" destId="{230E5DA8-E65F-489F-A344-B1C7C81BF742}" srcOrd="0" destOrd="0" presId="urn:microsoft.com/office/officeart/2005/8/layout/vList2"/>
    <dgm:cxn modelId="{62C6CF6B-6F28-4D73-9AFF-15E900E89139}" srcId="{D4126843-AFEF-4B6D-9DF5-1AE6F70F45B9}" destId="{D4A6E711-894B-4926-8355-6AE8EBBF67BF}" srcOrd="0" destOrd="0" parTransId="{04315D4F-1E5C-4404-938C-A8A899194B1B}" sibTransId="{68083330-F935-4E75-9AE2-5D9C84486A85}"/>
    <dgm:cxn modelId="{7962E090-E706-4EFA-88C6-2D0430EC80DA}" type="presOf" srcId="{D4A6E711-894B-4926-8355-6AE8EBBF67BF}" destId="{D8DD2072-E724-4EA0-BE61-EF1C218311FC}" srcOrd="0" destOrd="0" presId="urn:microsoft.com/office/officeart/2005/8/layout/vList2"/>
    <dgm:cxn modelId="{E6A1C913-D933-4F76-B817-13F9F6EB1429}" type="presOf" srcId="{C37ED8E1-592D-4C21-841D-03B7F9710F99}" destId="{E77FF835-FF94-45FB-9008-96524A5E9999}" srcOrd="0" destOrd="0" presId="urn:microsoft.com/office/officeart/2005/8/layout/vList2"/>
    <dgm:cxn modelId="{69C79B60-6D22-4FC5-9777-EC5E1881E20D}" srcId="{CEBE3014-A858-4F33-98CC-3FEF857B1C60}" destId="{C37ED8E1-592D-4C21-841D-03B7F9710F99}" srcOrd="0" destOrd="0" parTransId="{1117D503-A13C-48DA-BCD0-2E36D399E18A}" sibTransId="{618BE51D-E992-4CE9-BFF1-918A5F1614BB}"/>
    <dgm:cxn modelId="{C0B33EDC-0D6E-407F-B7E0-50E7253A0219}" srcId="{D4126843-AFEF-4B6D-9DF5-1AE6F70F45B9}" destId="{CEBE3014-A858-4F33-98CC-3FEF857B1C60}" srcOrd="1" destOrd="0" parTransId="{0735E475-E9C2-4A88-80C3-ED2637C3EAC4}" sibTransId="{407C4716-ED57-46E5-BF65-AB79058F0A49}"/>
    <dgm:cxn modelId="{DD7E2E4A-50CD-4F87-82BC-F14F7C307736}" srcId="{D4A6E711-894B-4926-8355-6AE8EBBF67BF}" destId="{7F85D6F8-C1F8-4972-A752-166C7E4B5564}" srcOrd="0" destOrd="0" parTransId="{793D7147-3C57-429D-BABE-A164C2B592C4}" sibTransId="{C5A46AC8-0B5C-48ED-A5AE-EEA6285B1AAE}"/>
    <dgm:cxn modelId="{91489BBB-87FE-47A4-BB3F-BF1839636894}" type="presOf" srcId="{7F85D6F8-C1F8-4972-A752-166C7E4B5564}" destId="{836295B5-72C1-4286-A51D-260504F1B3B2}" srcOrd="0" destOrd="0" presId="urn:microsoft.com/office/officeart/2005/8/layout/vList2"/>
    <dgm:cxn modelId="{8F9ACE58-0044-40B7-BD0D-36289377C580}" type="presOf" srcId="{D4126843-AFEF-4B6D-9DF5-1AE6F70F45B9}" destId="{71C06995-50C4-46EF-94B3-4158C9135B40}" srcOrd="0" destOrd="0" presId="urn:microsoft.com/office/officeart/2005/8/layout/vList2"/>
    <dgm:cxn modelId="{B5FDD643-BC39-42FB-B5AE-B4C8C962229D}" type="presParOf" srcId="{71C06995-50C4-46EF-94B3-4158C9135B40}" destId="{D8DD2072-E724-4EA0-BE61-EF1C218311FC}" srcOrd="0" destOrd="0" presId="urn:microsoft.com/office/officeart/2005/8/layout/vList2"/>
    <dgm:cxn modelId="{627EF290-855D-4EE5-910B-8F9A6130A030}" type="presParOf" srcId="{71C06995-50C4-46EF-94B3-4158C9135B40}" destId="{836295B5-72C1-4286-A51D-260504F1B3B2}" srcOrd="1" destOrd="0" presId="urn:microsoft.com/office/officeart/2005/8/layout/vList2"/>
    <dgm:cxn modelId="{351ED820-1FFB-40B2-8111-026A5662D444}" type="presParOf" srcId="{71C06995-50C4-46EF-94B3-4158C9135B40}" destId="{230E5DA8-E65F-489F-A344-B1C7C81BF742}" srcOrd="2" destOrd="0" presId="urn:microsoft.com/office/officeart/2005/8/layout/vList2"/>
    <dgm:cxn modelId="{2237657D-1ED3-4AA8-BAE3-47BD6786BDCE}" type="presParOf" srcId="{71C06995-50C4-46EF-94B3-4158C9135B40}" destId="{E77FF835-FF94-45FB-9008-96524A5E999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F32133-C8A4-45EA-9684-9D1F3AD39D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8A41F2-3553-41D9-899A-2271D18B7330}">
      <dgm:prSet phldrT="[Texto]"/>
      <dgm:spPr/>
      <dgm:t>
        <a:bodyPr/>
        <a:lstStyle/>
        <a:p>
          <a:r>
            <a:rPr lang="es-ES" i="1" smtClean="0"/>
            <a:t>Resolución de 29 de abril de 1996 de la Secretaría de Estado de Educación, por la que se determinan los procedimientos a seguir para orientar la respuesta educativa a los alumnos con necesidades educativas especiales asociadas a condiciones personales de sobredotación intelectual.</a:t>
          </a:r>
          <a:endParaRPr lang="es-ES"/>
        </a:p>
      </dgm:t>
    </dgm:pt>
    <dgm:pt modelId="{3D535A51-CB13-4CE7-B9B0-62903C745A10}" type="parTrans" cxnId="{7E7588D8-AB38-46E9-986B-D87898EE16DE}">
      <dgm:prSet/>
      <dgm:spPr/>
      <dgm:t>
        <a:bodyPr/>
        <a:lstStyle/>
        <a:p>
          <a:endParaRPr lang="es-ES"/>
        </a:p>
      </dgm:t>
    </dgm:pt>
    <dgm:pt modelId="{98658C22-C7BD-4BC5-AB96-D50C1FF25E3E}" type="sibTrans" cxnId="{7E7588D8-AB38-46E9-986B-D87898EE16DE}">
      <dgm:prSet/>
      <dgm:spPr/>
      <dgm:t>
        <a:bodyPr/>
        <a:lstStyle/>
        <a:p>
          <a:endParaRPr lang="es-ES"/>
        </a:p>
      </dgm:t>
    </dgm:pt>
    <dgm:pt modelId="{B8E6A7BD-3C5C-4C02-97BC-CFBD0369F7F4}">
      <dgm:prSet/>
      <dgm:spPr/>
      <dgm:t>
        <a:bodyPr/>
        <a:lstStyle/>
        <a:p>
          <a:endParaRPr lang="en-GB"/>
        </a:p>
      </dgm:t>
    </dgm:pt>
    <dgm:pt modelId="{81B3E003-1755-4B92-9AC7-E930DC31407B}" type="parTrans" cxnId="{0A2E820D-3236-4FAE-8B15-8F6EC02330E7}">
      <dgm:prSet/>
      <dgm:spPr/>
      <dgm:t>
        <a:bodyPr/>
        <a:lstStyle/>
        <a:p>
          <a:endParaRPr lang="es-ES"/>
        </a:p>
      </dgm:t>
    </dgm:pt>
    <dgm:pt modelId="{786F466F-0705-4742-8AEF-C10D8E56760C}" type="sibTrans" cxnId="{0A2E820D-3236-4FAE-8B15-8F6EC02330E7}">
      <dgm:prSet/>
      <dgm:spPr/>
      <dgm:t>
        <a:bodyPr/>
        <a:lstStyle/>
        <a:p>
          <a:endParaRPr lang="es-ES"/>
        </a:p>
      </dgm:t>
    </dgm:pt>
    <dgm:pt modelId="{454A099B-A16F-4A66-A9AC-7F7703D0D6D0}">
      <dgm:prSet/>
      <dgm:spPr/>
      <dgm:t>
        <a:bodyPr/>
        <a:lstStyle/>
        <a:p>
          <a:r>
            <a:rPr lang="es-ES" smtClean="0"/>
            <a:t>La Resolución establece: </a:t>
          </a:r>
          <a:endParaRPr lang="en-GB"/>
        </a:p>
      </dgm:t>
    </dgm:pt>
    <dgm:pt modelId="{74ACE01E-6058-43D6-8EFD-82D9C0601404}" type="parTrans" cxnId="{EE7AB54C-986C-4420-9C53-280EF69F1185}">
      <dgm:prSet/>
      <dgm:spPr/>
      <dgm:t>
        <a:bodyPr/>
        <a:lstStyle/>
        <a:p>
          <a:endParaRPr lang="es-ES"/>
        </a:p>
      </dgm:t>
    </dgm:pt>
    <dgm:pt modelId="{A055CD86-F45C-4303-8E27-9C027385409D}" type="sibTrans" cxnId="{EE7AB54C-986C-4420-9C53-280EF69F1185}">
      <dgm:prSet/>
      <dgm:spPr/>
      <dgm:t>
        <a:bodyPr/>
        <a:lstStyle/>
        <a:p>
          <a:endParaRPr lang="es-ES"/>
        </a:p>
      </dgm:t>
    </dgm:pt>
    <dgm:pt modelId="{D6E1E6B1-07A4-4D03-A3BF-7D3571763245}">
      <dgm:prSet/>
      <dgm:spPr/>
      <dgm:t>
        <a:bodyPr/>
        <a:lstStyle/>
        <a:p>
          <a:r>
            <a:rPr lang="es-ES" dirty="0" smtClean="0"/>
            <a:t>a) Los criterios generales de atención educativa. </a:t>
          </a:r>
          <a:endParaRPr lang="en-GB" dirty="0"/>
        </a:p>
      </dgm:t>
    </dgm:pt>
    <dgm:pt modelId="{DB53FD38-0B20-4A1D-9E70-9183789BCAB6}" type="parTrans" cxnId="{2E0FA18D-D927-42E8-AB15-3A543BE73BF3}">
      <dgm:prSet/>
      <dgm:spPr/>
      <dgm:t>
        <a:bodyPr/>
        <a:lstStyle/>
        <a:p>
          <a:endParaRPr lang="es-ES"/>
        </a:p>
      </dgm:t>
    </dgm:pt>
    <dgm:pt modelId="{13CA14DC-005C-46C8-8C9C-DFE54197C894}" type="sibTrans" cxnId="{2E0FA18D-D927-42E8-AB15-3A543BE73BF3}">
      <dgm:prSet/>
      <dgm:spPr/>
      <dgm:t>
        <a:bodyPr/>
        <a:lstStyle/>
        <a:p>
          <a:endParaRPr lang="es-ES"/>
        </a:p>
      </dgm:t>
    </dgm:pt>
    <dgm:pt modelId="{8AB024A5-D21D-4BBF-B9DE-DBF0F6813F43}">
      <dgm:prSet/>
      <dgm:spPr/>
      <dgm:t>
        <a:bodyPr/>
        <a:lstStyle/>
        <a:p>
          <a:r>
            <a:rPr lang="es-ES" dirty="0" smtClean="0"/>
            <a:t>b) La evaluación psicopedagógica. </a:t>
          </a:r>
          <a:endParaRPr lang="en-GB" dirty="0"/>
        </a:p>
      </dgm:t>
    </dgm:pt>
    <dgm:pt modelId="{310E9F86-9C2E-4D81-A9C5-2844FA6AC508}" type="parTrans" cxnId="{B6E55F02-CA2C-41F2-A90F-D4A6D3B0D17A}">
      <dgm:prSet/>
      <dgm:spPr/>
      <dgm:t>
        <a:bodyPr/>
        <a:lstStyle/>
        <a:p>
          <a:endParaRPr lang="es-ES"/>
        </a:p>
      </dgm:t>
    </dgm:pt>
    <dgm:pt modelId="{8579AE02-9675-42F8-B12C-1F9B1767EA21}" type="sibTrans" cxnId="{B6E55F02-CA2C-41F2-A90F-D4A6D3B0D17A}">
      <dgm:prSet/>
      <dgm:spPr/>
      <dgm:t>
        <a:bodyPr/>
        <a:lstStyle/>
        <a:p>
          <a:endParaRPr lang="es-ES"/>
        </a:p>
      </dgm:t>
    </dgm:pt>
    <dgm:pt modelId="{1C4B9BD0-2FC8-4A83-9076-01A23B7C4754}">
      <dgm:prSet/>
      <dgm:spPr/>
      <dgm:t>
        <a:bodyPr/>
        <a:lstStyle/>
        <a:p>
          <a:r>
            <a:rPr lang="es-ES" dirty="0" smtClean="0"/>
            <a:t>c) Las medidas curriculares (adaptación curricular de ampliación); </a:t>
          </a:r>
          <a:r>
            <a:rPr lang="es-ES" b="1" dirty="0" smtClean="0"/>
            <a:t>anticipación del inicio de la escolarización obligatoria o reducción del período de escolarización</a:t>
          </a:r>
          <a:r>
            <a:rPr lang="es-ES" dirty="0" smtClean="0"/>
            <a:t>). </a:t>
          </a:r>
          <a:endParaRPr lang="en-GB" dirty="0"/>
        </a:p>
      </dgm:t>
    </dgm:pt>
    <dgm:pt modelId="{D6699F0B-6E84-4F0F-904E-F5A8321B40E6}" type="parTrans" cxnId="{48E61B8B-8227-4CDC-9163-A3A644C32DAE}">
      <dgm:prSet/>
      <dgm:spPr/>
      <dgm:t>
        <a:bodyPr/>
        <a:lstStyle/>
        <a:p>
          <a:endParaRPr lang="es-ES"/>
        </a:p>
      </dgm:t>
    </dgm:pt>
    <dgm:pt modelId="{601CF0AF-322B-4BA2-98CC-3CFB8E7E1E67}" type="sibTrans" cxnId="{48E61B8B-8227-4CDC-9163-A3A644C32DAE}">
      <dgm:prSet/>
      <dgm:spPr/>
      <dgm:t>
        <a:bodyPr/>
        <a:lstStyle/>
        <a:p>
          <a:endParaRPr lang="es-ES"/>
        </a:p>
      </dgm:t>
    </dgm:pt>
    <dgm:pt modelId="{53279988-490C-435A-A4DA-BD839227EBBE}">
      <dgm:prSet/>
      <dgm:spPr/>
      <dgm:t>
        <a:bodyPr/>
        <a:lstStyle/>
        <a:p>
          <a:r>
            <a:rPr lang="es-ES" dirty="0" smtClean="0"/>
            <a:t>d) Las particularidades para la Educación Primaria y la Secundaria Obligatoria. </a:t>
          </a:r>
          <a:endParaRPr lang="en-GB" dirty="0"/>
        </a:p>
      </dgm:t>
    </dgm:pt>
    <dgm:pt modelId="{29F9DB45-7B08-4DD2-BB23-57639735D085}" type="parTrans" cxnId="{7D4154FC-5735-47E5-ADD4-6C027C3D310C}">
      <dgm:prSet/>
      <dgm:spPr/>
      <dgm:t>
        <a:bodyPr/>
        <a:lstStyle/>
        <a:p>
          <a:endParaRPr lang="es-ES"/>
        </a:p>
      </dgm:t>
    </dgm:pt>
    <dgm:pt modelId="{EACC756F-C0E4-44E5-8C69-18157B41FD4C}" type="sibTrans" cxnId="{7D4154FC-5735-47E5-ADD4-6C027C3D310C}">
      <dgm:prSet/>
      <dgm:spPr/>
      <dgm:t>
        <a:bodyPr/>
        <a:lstStyle/>
        <a:p>
          <a:endParaRPr lang="es-ES"/>
        </a:p>
      </dgm:t>
    </dgm:pt>
    <dgm:pt modelId="{9E14FAC1-9238-43EC-93F1-8D8F0CE31808}">
      <dgm:prSet/>
      <dgm:spPr/>
      <dgm:t>
        <a:bodyPr/>
        <a:lstStyle/>
        <a:p>
          <a:r>
            <a:rPr lang="es-ES" dirty="0" smtClean="0"/>
            <a:t>e) Las estrategias metodológicas. </a:t>
          </a:r>
          <a:endParaRPr lang="en-GB" dirty="0"/>
        </a:p>
      </dgm:t>
    </dgm:pt>
    <dgm:pt modelId="{88262ADB-12A0-46C0-AB13-1299EA9DE9CD}" type="parTrans" cxnId="{679E9AE0-D509-4117-9C52-AA52B931F323}">
      <dgm:prSet/>
      <dgm:spPr/>
      <dgm:t>
        <a:bodyPr/>
        <a:lstStyle/>
        <a:p>
          <a:endParaRPr lang="es-ES"/>
        </a:p>
      </dgm:t>
    </dgm:pt>
    <dgm:pt modelId="{701D0F28-C2C0-45A4-97D6-CD4776EA9484}" type="sibTrans" cxnId="{679E9AE0-D509-4117-9C52-AA52B931F323}">
      <dgm:prSet/>
      <dgm:spPr/>
      <dgm:t>
        <a:bodyPr/>
        <a:lstStyle/>
        <a:p>
          <a:endParaRPr lang="es-ES"/>
        </a:p>
      </dgm:t>
    </dgm:pt>
    <dgm:pt modelId="{B2D6BC69-BE2C-48DA-A776-038C6A909781}">
      <dgm:prSet/>
      <dgm:spPr/>
      <dgm:t>
        <a:bodyPr/>
        <a:lstStyle/>
        <a:p>
          <a:r>
            <a:rPr lang="es-ES" dirty="0" smtClean="0"/>
            <a:t>f) La evaluación de aprendizajes. </a:t>
          </a:r>
          <a:endParaRPr lang="en-GB" dirty="0"/>
        </a:p>
      </dgm:t>
    </dgm:pt>
    <dgm:pt modelId="{0583BA95-BCCD-4FE0-A8E8-198585C26895}" type="parTrans" cxnId="{12FB907D-1576-45F9-8877-88A6A5043F26}">
      <dgm:prSet/>
      <dgm:spPr/>
      <dgm:t>
        <a:bodyPr/>
        <a:lstStyle/>
        <a:p>
          <a:endParaRPr lang="es-ES"/>
        </a:p>
      </dgm:t>
    </dgm:pt>
    <dgm:pt modelId="{87C030AB-C30A-4C38-A4E1-5BD8AE1DB2E7}" type="sibTrans" cxnId="{12FB907D-1576-45F9-8877-88A6A5043F26}">
      <dgm:prSet/>
      <dgm:spPr/>
      <dgm:t>
        <a:bodyPr/>
        <a:lstStyle/>
        <a:p>
          <a:endParaRPr lang="es-ES"/>
        </a:p>
      </dgm:t>
    </dgm:pt>
    <dgm:pt modelId="{6C7D7DBD-0C16-4E88-9AD3-76210CB8BCA3}">
      <dgm:prSet/>
      <dgm:spPr/>
      <dgm:t>
        <a:bodyPr/>
        <a:lstStyle/>
        <a:p>
          <a:r>
            <a:rPr lang="es-ES" dirty="0" smtClean="0"/>
            <a:t>g) El procedimiento para solicitar la flexibilización.</a:t>
          </a:r>
          <a:endParaRPr lang="en-GB" dirty="0"/>
        </a:p>
      </dgm:t>
    </dgm:pt>
    <dgm:pt modelId="{376CA5D0-BFD6-4568-AFF9-7D3233E572ED}" type="parTrans" cxnId="{3383F8BC-B8A1-4D0A-A282-56DB2FDDAB8D}">
      <dgm:prSet/>
      <dgm:spPr/>
      <dgm:t>
        <a:bodyPr/>
        <a:lstStyle/>
        <a:p>
          <a:endParaRPr lang="es-ES"/>
        </a:p>
      </dgm:t>
    </dgm:pt>
    <dgm:pt modelId="{7B0A4276-ADCF-4931-95A5-5C6BBD96EF0C}" type="sibTrans" cxnId="{3383F8BC-B8A1-4D0A-A282-56DB2FDDAB8D}">
      <dgm:prSet/>
      <dgm:spPr/>
      <dgm:t>
        <a:bodyPr/>
        <a:lstStyle/>
        <a:p>
          <a:endParaRPr lang="es-ES"/>
        </a:p>
      </dgm:t>
    </dgm:pt>
    <dgm:pt modelId="{758A9334-492A-4919-8E1F-79693865889A}" type="pres">
      <dgm:prSet presAssocID="{1EF32133-C8A4-45EA-9684-9D1F3AD39D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5BD2BA3-5F51-42F7-A8D1-2D83B118806A}" type="pres">
      <dgm:prSet presAssocID="{9A8A41F2-3553-41D9-899A-2271D18B733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C11AE7-0325-4268-9E60-82429C63C271}" type="pres">
      <dgm:prSet presAssocID="{9A8A41F2-3553-41D9-899A-2271D18B733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DEFA6F-3C4D-4B02-8649-5A7DE04F2DEB}" type="presOf" srcId="{B2D6BC69-BE2C-48DA-A776-038C6A909781}" destId="{A8C11AE7-0325-4268-9E60-82429C63C271}" srcOrd="0" destOrd="7" presId="urn:microsoft.com/office/officeart/2005/8/layout/vList2"/>
    <dgm:cxn modelId="{B6E55F02-CA2C-41F2-A90F-D4A6D3B0D17A}" srcId="{454A099B-A16F-4A66-A9AC-7F7703D0D6D0}" destId="{8AB024A5-D21D-4BBF-B9DE-DBF0F6813F43}" srcOrd="1" destOrd="0" parTransId="{310E9F86-9C2E-4D81-A9C5-2844FA6AC508}" sibTransId="{8579AE02-9675-42F8-B12C-1F9B1767EA21}"/>
    <dgm:cxn modelId="{B26352FA-01ED-4E84-9035-9E2225BBF30D}" type="presOf" srcId="{454A099B-A16F-4A66-A9AC-7F7703D0D6D0}" destId="{A8C11AE7-0325-4268-9E60-82429C63C271}" srcOrd="0" destOrd="1" presId="urn:microsoft.com/office/officeart/2005/8/layout/vList2"/>
    <dgm:cxn modelId="{3F2D7E16-E78F-4070-9A82-1EDA5EB0D55D}" type="presOf" srcId="{D6E1E6B1-07A4-4D03-A3BF-7D3571763245}" destId="{A8C11AE7-0325-4268-9E60-82429C63C271}" srcOrd="0" destOrd="2" presId="urn:microsoft.com/office/officeart/2005/8/layout/vList2"/>
    <dgm:cxn modelId="{7E7588D8-AB38-46E9-986B-D87898EE16DE}" srcId="{1EF32133-C8A4-45EA-9684-9D1F3AD39D33}" destId="{9A8A41F2-3553-41D9-899A-2271D18B7330}" srcOrd="0" destOrd="0" parTransId="{3D535A51-CB13-4CE7-B9B0-62903C745A10}" sibTransId="{98658C22-C7BD-4BC5-AB96-D50C1FF25E3E}"/>
    <dgm:cxn modelId="{8F154C3B-FAFF-45E5-BC95-70DB2AF21CC5}" type="presOf" srcId="{53279988-490C-435A-A4DA-BD839227EBBE}" destId="{A8C11AE7-0325-4268-9E60-82429C63C271}" srcOrd="0" destOrd="5" presId="urn:microsoft.com/office/officeart/2005/8/layout/vList2"/>
    <dgm:cxn modelId="{12FB907D-1576-45F9-8877-88A6A5043F26}" srcId="{454A099B-A16F-4A66-A9AC-7F7703D0D6D0}" destId="{B2D6BC69-BE2C-48DA-A776-038C6A909781}" srcOrd="5" destOrd="0" parTransId="{0583BA95-BCCD-4FE0-A8E8-198585C26895}" sibTransId="{87C030AB-C30A-4C38-A4E1-5BD8AE1DB2E7}"/>
    <dgm:cxn modelId="{D3517946-5F9A-4E7B-908E-CB373C75E161}" type="presOf" srcId="{6C7D7DBD-0C16-4E88-9AD3-76210CB8BCA3}" destId="{A8C11AE7-0325-4268-9E60-82429C63C271}" srcOrd="0" destOrd="8" presId="urn:microsoft.com/office/officeart/2005/8/layout/vList2"/>
    <dgm:cxn modelId="{EE7AB54C-986C-4420-9C53-280EF69F1185}" srcId="{9A8A41F2-3553-41D9-899A-2271D18B7330}" destId="{454A099B-A16F-4A66-A9AC-7F7703D0D6D0}" srcOrd="1" destOrd="0" parTransId="{74ACE01E-6058-43D6-8EFD-82D9C0601404}" sibTransId="{A055CD86-F45C-4303-8E27-9C027385409D}"/>
    <dgm:cxn modelId="{9A1EB8FE-4AD0-40E1-A67C-8B177ED6EFF6}" type="presOf" srcId="{1EF32133-C8A4-45EA-9684-9D1F3AD39D33}" destId="{758A9334-492A-4919-8E1F-79693865889A}" srcOrd="0" destOrd="0" presId="urn:microsoft.com/office/officeart/2005/8/layout/vList2"/>
    <dgm:cxn modelId="{3383F8BC-B8A1-4D0A-A282-56DB2FDDAB8D}" srcId="{454A099B-A16F-4A66-A9AC-7F7703D0D6D0}" destId="{6C7D7DBD-0C16-4E88-9AD3-76210CB8BCA3}" srcOrd="6" destOrd="0" parTransId="{376CA5D0-BFD6-4568-AFF9-7D3233E572ED}" sibTransId="{7B0A4276-ADCF-4931-95A5-5C6BBD96EF0C}"/>
    <dgm:cxn modelId="{7A24FAEE-033A-4B26-9CA2-72C66D5EAA74}" type="presOf" srcId="{9E14FAC1-9238-43EC-93F1-8D8F0CE31808}" destId="{A8C11AE7-0325-4268-9E60-82429C63C271}" srcOrd="0" destOrd="6" presId="urn:microsoft.com/office/officeart/2005/8/layout/vList2"/>
    <dgm:cxn modelId="{679E9AE0-D509-4117-9C52-AA52B931F323}" srcId="{454A099B-A16F-4A66-A9AC-7F7703D0D6D0}" destId="{9E14FAC1-9238-43EC-93F1-8D8F0CE31808}" srcOrd="4" destOrd="0" parTransId="{88262ADB-12A0-46C0-AB13-1299EA9DE9CD}" sibTransId="{701D0F28-C2C0-45A4-97D6-CD4776EA9484}"/>
    <dgm:cxn modelId="{B104D788-A86D-4A4A-ACB4-A5E60A33C076}" type="presOf" srcId="{B8E6A7BD-3C5C-4C02-97BC-CFBD0369F7F4}" destId="{A8C11AE7-0325-4268-9E60-82429C63C271}" srcOrd="0" destOrd="0" presId="urn:microsoft.com/office/officeart/2005/8/layout/vList2"/>
    <dgm:cxn modelId="{2E0FA18D-D927-42E8-AB15-3A543BE73BF3}" srcId="{454A099B-A16F-4A66-A9AC-7F7703D0D6D0}" destId="{D6E1E6B1-07A4-4D03-A3BF-7D3571763245}" srcOrd="0" destOrd="0" parTransId="{DB53FD38-0B20-4A1D-9E70-9183789BCAB6}" sibTransId="{13CA14DC-005C-46C8-8C9C-DFE54197C894}"/>
    <dgm:cxn modelId="{0A2E820D-3236-4FAE-8B15-8F6EC02330E7}" srcId="{9A8A41F2-3553-41D9-899A-2271D18B7330}" destId="{B8E6A7BD-3C5C-4C02-97BC-CFBD0369F7F4}" srcOrd="0" destOrd="0" parTransId="{81B3E003-1755-4B92-9AC7-E930DC31407B}" sibTransId="{786F466F-0705-4742-8AEF-C10D8E56760C}"/>
    <dgm:cxn modelId="{7D4154FC-5735-47E5-ADD4-6C027C3D310C}" srcId="{454A099B-A16F-4A66-A9AC-7F7703D0D6D0}" destId="{53279988-490C-435A-A4DA-BD839227EBBE}" srcOrd="3" destOrd="0" parTransId="{29F9DB45-7B08-4DD2-BB23-57639735D085}" sibTransId="{EACC756F-C0E4-44E5-8C69-18157B41FD4C}"/>
    <dgm:cxn modelId="{C858B50F-A39F-4BE0-B1DB-B1F220A0E90E}" type="presOf" srcId="{8AB024A5-D21D-4BBF-B9DE-DBF0F6813F43}" destId="{A8C11AE7-0325-4268-9E60-82429C63C271}" srcOrd="0" destOrd="3" presId="urn:microsoft.com/office/officeart/2005/8/layout/vList2"/>
    <dgm:cxn modelId="{C390AE28-CF45-4E07-B76C-6B041C180B56}" type="presOf" srcId="{1C4B9BD0-2FC8-4A83-9076-01A23B7C4754}" destId="{A8C11AE7-0325-4268-9E60-82429C63C271}" srcOrd="0" destOrd="4" presId="urn:microsoft.com/office/officeart/2005/8/layout/vList2"/>
    <dgm:cxn modelId="{D96E7D27-E71C-47A4-B607-A4CC43951D4A}" type="presOf" srcId="{9A8A41F2-3553-41D9-899A-2271D18B7330}" destId="{C5BD2BA3-5F51-42F7-A8D1-2D83B118806A}" srcOrd="0" destOrd="0" presId="urn:microsoft.com/office/officeart/2005/8/layout/vList2"/>
    <dgm:cxn modelId="{48E61B8B-8227-4CDC-9163-A3A644C32DAE}" srcId="{454A099B-A16F-4A66-A9AC-7F7703D0D6D0}" destId="{1C4B9BD0-2FC8-4A83-9076-01A23B7C4754}" srcOrd="2" destOrd="0" parTransId="{D6699F0B-6E84-4F0F-904E-F5A8321B40E6}" sibTransId="{601CF0AF-322B-4BA2-98CC-3CFB8E7E1E67}"/>
    <dgm:cxn modelId="{29555A0B-DB51-4F0F-9182-FB221A38937B}" type="presParOf" srcId="{758A9334-492A-4919-8E1F-79693865889A}" destId="{C5BD2BA3-5F51-42F7-A8D1-2D83B118806A}" srcOrd="0" destOrd="0" presId="urn:microsoft.com/office/officeart/2005/8/layout/vList2"/>
    <dgm:cxn modelId="{B2E36501-6F66-4B10-B191-8C30FFC11D90}" type="presParOf" srcId="{758A9334-492A-4919-8E1F-79693865889A}" destId="{A8C11AE7-0325-4268-9E60-82429C63C27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43E873-26F4-4242-A45F-D5A7AEE162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F1FCA82-3A99-435E-890E-A8DD178547A0}">
      <dgm:prSet phldrT="[Texto]"/>
      <dgm:spPr/>
      <dgm:t>
        <a:bodyPr/>
        <a:lstStyle/>
        <a:p>
          <a:r>
            <a:rPr lang="es-ES" i="1" smtClean="0"/>
            <a:t>Resolución de 20 de marzo de 1997 de la Secretaría General de Educación y Formación Profesional por la que se determinan los plazos de presentación y resolución de los expedientes de los alumnos con necesidades educativas personales de sobredotación intelectual.</a:t>
          </a:r>
          <a:endParaRPr lang="es-ES"/>
        </a:p>
      </dgm:t>
    </dgm:pt>
    <dgm:pt modelId="{0CAAAB3F-0F0E-42A3-AA2C-94B2AC7E284B}" type="parTrans" cxnId="{3CC25B83-FD6A-4BB6-B3A5-B1AA9262B9F1}">
      <dgm:prSet/>
      <dgm:spPr/>
      <dgm:t>
        <a:bodyPr/>
        <a:lstStyle/>
        <a:p>
          <a:endParaRPr lang="es-ES"/>
        </a:p>
      </dgm:t>
    </dgm:pt>
    <dgm:pt modelId="{D15A0893-00F6-4B88-ABA9-7F66211E2EE4}" type="sibTrans" cxnId="{3CC25B83-FD6A-4BB6-B3A5-B1AA9262B9F1}">
      <dgm:prSet/>
      <dgm:spPr/>
      <dgm:t>
        <a:bodyPr/>
        <a:lstStyle/>
        <a:p>
          <a:endParaRPr lang="es-ES"/>
        </a:p>
      </dgm:t>
    </dgm:pt>
    <dgm:pt modelId="{CEC878BC-BA7E-43E6-B250-D0EBDAAC6228}">
      <dgm:prSet phldrT="[Texto]"/>
      <dgm:spPr/>
      <dgm:t>
        <a:bodyPr/>
        <a:lstStyle/>
        <a:p>
          <a:r>
            <a:rPr lang="es-ES" dirty="0" smtClean="0"/>
            <a:t>El sistema educativo deber procurar una </a:t>
          </a:r>
          <a:r>
            <a:rPr lang="es-ES" b="1" dirty="0" smtClean="0"/>
            <a:t>configuración flexible</a:t>
          </a:r>
          <a:r>
            <a:rPr lang="es-ES" dirty="0" smtClean="0"/>
            <a:t>, que se adapte a las diferencias individuales de aptitudes, necesidades, intereses y ritmos de maduración de las personas para no renunciar al logro de resultados de calidad para todos.</a:t>
          </a:r>
          <a:endParaRPr lang="es-ES" dirty="0"/>
        </a:p>
      </dgm:t>
    </dgm:pt>
    <dgm:pt modelId="{8F056AAC-3B37-4006-8B94-9843DD275DD4}" type="parTrans" cxnId="{5B4422F2-286D-4FB6-804B-6762921042C4}">
      <dgm:prSet/>
      <dgm:spPr/>
      <dgm:t>
        <a:bodyPr/>
        <a:lstStyle/>
        <a:p>
          <a:endParaRPr lang="es-ES"/>
        </a:p>
      </dgm:t>
    </dgm:pt>
    <dgm:pt modelId="{000E1F29-763A-461A-92D9-3080C00AFBDD}" type="sibTrans" cxnId="{5B4422F2-286D-4FB6-804B-6762921042C4}">
      <dgm:prSet/>
      <dgm:spPr/>
      <dgm:t>
        <a:bodyPr/>
        <a:lstStyle/>
        <a:p>
          <a:endParaRPr lang="es-ES"/>
        </a:p>
      </dgm:t>
    </dgm:pt>
    <dgm:pt modelId="{B80117FA-B370-4FA2-8E75-D4B3CE7B54FE}">
      <dgm:prSet phldrT="[Texto]"/>
      <dgm:spPr/>
      <dgm:t>
        <a:bodyPr/>
        <a:lstStyle/>
        <a:p>
          <a:r>
            <a:rPr lang="es-ES" i="1" dirty="0" smtClean="0"/>
            <a:t>Ley Orgánica 10/2002, de 23 de diciembre, de Calidad de Educación (LOCE)</a:t>
          </a:r>
          <a:endParaRPr lang="es-ES" dirty="0"/>
        </a:p>
      </dgm:t>
    </dgm:pt>
    <dgm:pt modelId="{BC21B691-4144-4116-BA8B-97046428665C}" type="parTrans" cxnId="{610390D0-FC08-4E51-BC43-5DA2682923F6}">
      <dgm:prSet/>
      <dgm:spPr/>
      <dgm:t>
        <a:bodyPr/>
        <a:lstStyle/>
        <a:p>
          <a:endParaRPr lang="es-ES"/>
        </a:p>
      </dgm:t>
    </dgm:pt>
    <dgm:pt modelId="{3C188F89-FBE4-420B-9D29-4D29D15AC1B6}" type="sibTrans" cxnId="{610390D0-FC08-4E51-BC43-5DA2682923F6}">
      <dgm:prSet/>
      <dgm:spPr/>
      <dgm:t>
        <a:bodyPr/>
        <a:lstStyle/>
        <a:p>
          <a:endParaRPr lang="es-ES"/>
        </a:p>
      </dgm:t>
    </dgm:pt>
    <dgm:pt modelId="{873D6F3C-7C4C-4DDF-A4D3-2F79AF38E8F5}">
      <dgm:prSet/>
      <dgm:spPr/>
      <dgm:t>
        <a:bodyPr/>
        <a:lstStyle/>
        <a:p>
          <a:r>
            <a:rPr lang="es-ES" smtClean="0"/>
            <a:t>Dispone que el Gobierno, previa consulta a las Comunidades Autónomas, determinará las normas para </a:t>
          </a:r>
          <a:r>
            <a:rPr lang="es-ES" b="1" smtClean="0"/>
            <a:t>flexibilizar la duración de los diversos niveles y etapas</a:t>
          </a:r>
          <a:r>
            <a:rPr lang="es-ES" smtClean="0"/>
            <a:t> del sistema educativo establecidos en ella, independientemente de la edad de estos alumnos.</a:t>
          </a:r>
          <a:endParaRPr lang="en-GB"/>
        </a:p>
      </dgm:t>
    </dgm:pt>
    <dgm:pt modelId="{6DAE9034-E1DA-486B-A0C7-B0B89F37CA34}" type="parTrans" cxnId="{5619913A-6AB1-420A-B2D9-9A8C6EC1BD28}">
      <dgm:prSet/>
      <dgm:spPr/>
      <dgm:t>
        <a:bodyPr/>
        <a:lstStyle/>
        <a:p>
          <a:endParaRPr lang="es-ES"/>
        </a:p>
      </dgm:t>
    </dgm:pt>
    <dgm:pt modelId="{87595025-31B7-4B81-82C2-1CC1CBC9B2E8}" type="sibTrans" cxnId="{5619913A-6AB1-420A-B2D9-9A8C6EC1BD28}">
      <dgm:prSet/>
      <dgm:spPr/>
      <dgm:t>
        <a:bodyPr/>
        <a:lstStyle/>
        <a:p>
          <a:endParaRPr lang="es-ES"/>
        </a:p>
      </dgm:t>
    </dgm:pt>
    <dgm:pt modelId="{40C08218-5D3A-4895-BD25-74D0888C1A9B}" type="pres">
      <dgm:prSet presAssocID="{C143E873-26F4-4242-A45F-D5A7AEE162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901CDD0-0F2D-4F75-BAD1-E0E095341326}" type="pres">
      <dgm:prSet presAssocID="{5F1FCA82-3A99-435E-890E-A8DD178547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1D0E5A-758D-4B8B-A559-91F8967F284F}" type="pres">
      <dgm:prSet presAssocID="{5F1FCA82-3A99-435E-890E-A8DD178547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A3D464-5AE0-41CF-A98F-C07928DAAC70}" type="pres">
      <dgm:prSet presAssocID="{B80117FA-B370-4FA2-8E75-D4B3CE7B54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580477-26F3-4314-8A0D-96F7991A7263}" type="pres">
      <dgm:prSet presAssocID="{B80117FA-B370-4FA2-8E75-D4B3CE7B54F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10390D0-FC08-4E51-BC43-5DA2682923F6}" srcId="{C143E873-26F4-4242-A45F-D5A7AEE1624B}" destId="{B80117FA-B370-4FA2-8E75-D4B3CE7B54FE}" srcOrd="1" destOrd="0" parTransId="{BC21B691-4144-4116-BA8B-97046428665C}" sibTransId="{3C188F89-FBE4-420B-9D29-4D29D15AC1B6}"/>
    <dgm:cxn modelId="{5B4422F2-286D-4FB6-804B-6762921042C4}" srcId="{5F1FCA82-3A99-435E-890E-A8DD178547A0}" destId="{CEC878BC-BA7E-43E6-B250-D0EBDAAC6228}" srcOrd="0" destOrd="0" parTransId="{8F056AAC-3B37-4006-8B94-9843DD275DD4}" sibTransId="{000E1F29-763A-461A-92D9-3080C00AFBDD}"/>
    <dgm:cxn modelId="{BAA23D54-FBB9-4D95-AEB6-21D9A6523126}" type="presOf" srcId="{CEC878BC-BA7E-43E6-B250-D0EBDAAC6228}" destId="{2C1D0E5A-758D-4B8B-A559-91F8967F284F}" srcOrd="0" destOrd="0" presId="urn:microsoft.com/office/officeart/2005/8/layout/vList2"/>
    <dgm:cxn modelId="{96FD7EA5-8DD6-4A12-9A51-1BB15DBAA93B}" type="presOf" srcId="{5F1FCA82-3A99-435E-890E-A8DD178547A0}" destId="{B901CDD0-0F2D-4F75-BAD1-E0E095341326}" srcOrd="0" destOrd="0" presId="urn:microsoft.com/office/officeart/2005/8/layout/vList2"/>
    <dgm:cxn modelId="{3CC25B83-FD6A-4BB6-B3A5-B1AA9262B9F1}" srcId="{C143E873-26F4-4242-A45F-D5A7AEE1624B}" destId="{5F1FCA82-3A99-435E-890E-A8DD178547A0}" srcOrd="0" destOrd="0" parTransId="{0CAAAB3F-0F0E-42A3-AA2C-94B2AC7E284B}" sibTransId="{D15A0893-00F6-4B88-ABA9-7F66211E2EE4}"/>
    <dgm:cxn modelId="{F03BF48C-771A-4ACD-9778-98264D0D9D32}" type="presOf" srcId="{B80117FA-B370-4FA2-8E75-D4B3CE7B54FE}" destId="{90A3D464-5AE0-41CF-A98F-C07928DAAC70}" srcOrd="0" destOrd="0" presId="urn:microsoft.com/office/officeart/2005/8/layout/vList2"/>
    <dgm:cxn modelId="{6AE70DC7-B720-4B9A-A700-7280A51C4F17}" type="presOf" srcId="{C143E873-26F4-4242-A45F-D5A7AEE1624B}" destId="{40C08218-5D3A-4895-BD25-74D0888C1A9B}" srcOrd="0" destOrd="0" presId="urn:microsoft.com/office/officeart/2005/8/layout/vList2"/>
    <dgm:cxn modelId="{6EB023C6-FE03-4F64-9C8A-B5498F6BE283}" type="presOf" srcId="{873D6F3C-7C4C-4DDF-A4D3-2F79AF38E8F5}" destId="{97580477-26F3-4314-8A0D-96F7991A7263}" srcOrd="0" destOrd="0" presId="urn:microsoft.com/office/officeart/2005/8/layout/vList2"/>
    <dgm:cxn modelId="{5619913A-6AB1-420A-B2D9-9A8C6EC1BD28}" srcId="{B80117FA-B370-4FA2-8E75-D4B3CE7B54FE}" destId="{873D6F3C-7C4C-4DDF-A4D3-2F79AF38E8F5}" srcOrd="0" destOrd="0" parTransId="{6DAE9034-E1DA-486B-A0C7-B0B89F37CA34}" sibTransId="{87595025-31B7-4B81-82C2-1CC1CBC9B2E8}"/>
    <dgm:cxn modelId="{3F0DB1CF-2E69-4332-AD2E-9D99FC0687B9}" type="presParOf" srcId="{40C08218-5D3A-4895-BD25-74D0888C1A9B}" destId="{B901CDD0-0F2D-4F75-BAD1-E0E095341326}" srcOrd="0" destOrd="0" presId="urn:microsoft.com/office/officeart/2005/8/layout/vList2"/>
    <dgm:cxn modelId="{C88878FA-8A34-422B-B354-A659261D0257}" type="presParOf" srcId="{40C08218-5D3A-4895-BD25-74D0888C1A9B}" destId="{2C1D0E5A-758D-4B8B-A559-91F8967F284F}" srcOrd="1" destOrd="0" presId="urn:microsoft.com/office/officeart/2005/8/layout/vList2"/>
    <dgm:cxn modelId="{2D736174-852C-45D1-B5E6-95BCBDF1C5EC}" type="presParOf" srcId="{40C08218-5D3A-4895-BD25-74D0888C1A9B}" destId="{90A3D464-5AE0-41CF-A98F-C07928DAAC70}" srcOrd="2" destOrd="0" presId="urn:microsoft.com/office/officeart/2005/8/layout/vList2"/>
    <dgm:cxn modelId="{3629620D-7356-46AE-BE69-092B2FC2C429}" type="presParOf" srcId="{40C08218-5D3A-4895-BD25-74D0888C1A9B}" destId="{97580477-26F3-4314-8A0D-96F7991A72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A2E998-3224-466D-AC01-BBC9C4EA60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D496DE1-C990-43E5-9ED3-53AAC989C6B7}">
      <dgm:prSet phldrT="[Texto]"/>
      <dgm:spPr/>
      <dgm:t>
        <a:bodyPr/>
        <a:lstStyle/>
        <a:p>
          <a:r>
            <a:rPr lang="es-ES" i="1" smtClean="0"/>
            <a:t>Real Decreto 943/2003, de 18 de julio, por el que se regulan las condiciones para flexibilizar la duración de los diversos niveles y etapas del sistema educativo para los alumnos superdotados intelectualmente.</a:t>
          </a:r>
          <a:endParaRPr lang="es-ES"/>
        </a:p>
      </dgm:t>
    </dgm:pt>
    <dgm:pt modelId="{52078B66-44EF-4BDA-9A26-2332314738FC}" type="parTrans" cxnId="{B8D5AF1C-2A63-4ECB-91D2-3223107BBC1F}">
      <dgm:prSet/>
      <dgm:spPr/>
      <dgm:t>
        <a:bodyPr/>
        <a:lstStyle/>
        <a:p>
          <a:endParaRPr lang="es-ES"/>
        </a:p>
      </dgm:t>
    </dgm:pt>
    <dgm:pt modelId="{FB1879E2-95C3-48C0-84AE-0A8E3B26C5B0}" type="sibTrans" cxnId="{B8D5AF1C-2A63-4ECB-91D2-3223107BBC1F}">
      <dgm:prSet/>
      <dgm:spPr/>
      <dgm:t>
        <a:bodyPr/>
        <a:lstStyle/>
        <a:p>
          <a:endParaRPr lang="es-ES"/>
        </a:p>
      </dgm:t>
    </dgm:pt>
    <dgm:pt modelId="{0B6B54E1-19C5-46FA-BC19-C39406F8DA49}">
      <dgm:prSet phldrT="[Texto]"/>
      <dgm:spPr/>
      <dgm:t>
        <a:bodyPr/>
        <a:lstStyle/>
        <a:p>
          <a:r>
            <a:rPr lang="es-ES" i="1" dirty="0" smtClean="0"/>
            <a:t>Ley Orgánica 2/2006, de 3 de mayo, de Educación (LOE)</a:t>
          </a:r>
          <a:endParaRPr lang="es-ES" dirty="0"/>
        </a:p>
      </dgm:t>
    </dgm:pt>
    <dgm:pt modelId="{40DE45A1-1BA0-4CA6-9CD8-E82B3769C28D}" type="parTrans" cxnId="{21C53B55-55D1-4AED-BA39-6AB3B92FD792}">
      <dgm:prSet/>
      <dgm:spPr/>
      <dgm:t>
        <a:bodyPr/>
        <a:lstStyle/>
        <a:p>
          <a:endParaRPr lang="es-ES"/>
        </a:p>
      </dgm:t>
    </dgm:pt>
    <dgm:pt modelId="{E9DAD150-DAC4-4635-AC47-D04E880DCB6D}" type="sibTrans" cxnId="{21C53B55-55D1-4AED-BA39-6AB3B92FD792}">
      <dgm:prSet/>
      <dgm:spPr/>
      <dgm:t>
        <a:bodyPr/>
        <a:lstStyle/>
        <a:p>
          <a:endParaRPr lang="es-ES"/>
        </a:p>
      </dgm:t>
    </dgm:pt>
    <dgm:pt modelId="{4655681C-B97A-4544-B055-653C183E95E3}">
      <dgm:prSet/>
      <dgm:spPr/>
      <dgm:t>
        <a:bodyPr/>
        <a:lstStyle/>
        <a:p>
          <a:r>
            <a:rPr lang="es-ES" dirty="0" smtClean="0"/>
            <a:t>Regula, con carácter de norma básica, las </a:t>
          </a:r>
          <a:r>
            <a:rPr lang="es-ES" b="1" dirty="0" smtClean="0"/>
            <a:t>condiciones para flexibilizar la duración</a:t>
          </a:r>
          <a:r>
            <a:rPr lang="es-ES" dirty="0" smtClean="0"/>
            <a:t> de los diversos niveles y etapas del sistema educativo para los alumnos superdotados intelectualmente.</a:t>
          </a:r>
          <a:endParaRPr lang="en-GB" dirty="0"/>
        </a:p>
      </dgm:t>
    </dgm:pt>
    <dgm:pt modelId="{5A2C2252-003F-4D5E-8F36-16DD3151DA62}" type="parTrans" cxnId="{7DE0CB93-4537-4002-845B-19408A56A333}">
      <dgm:prSet/>
      <dgm:spPr/>
      <dgm:t>
        <a:bodyPr/>
        <a:lstStyle/>
        <a:p>
          <a:endParaRPr lang="es-ES"/>
        </a:p>
      </dgm:t>
    </dgm:pt>
    <dgm:pt modelId="{1E70C744-43E3-49F6-A3CE-63BE63BA1EC3}" type="sibTrans" cxnId="{7DE0CB93-4537-4002-845B-19408A56A333}">
      <dgm:prSet/>
      <dgm:spPr/>
      <dgm:t>
        <a:bodyPr/>
        <a:lstStyle/>
        <a:p>
          <a:endParaRPr lang="es-ES"/>
        </a:p>
      </dgm:t>
    </dgm:pt>
    <dgm:pt modelId="{AFFB022A-48A2-4A1D-9A77-486583995BD6}">
      <dgm:prSet/>
      <dgm:spPr/>
      <dgm:t>
        <a:bodyPr/>
        <a:lstStyle/>
        <a:p>
          <a:r>
            <a:rPr lang="es-ES" dirty="0" smtClean="0"/>
            <a:t>Por primera vez aparece el término de alumnos con </a:t>
          </a:r>
          <a:r>
            <a:rPr lang="es-ES" b="1" dirty="0" smtClean="0"/>
            <a:t>altas capacidades</a:t>
          </a:r>
          <a:r>
            <a:rPr lang="es-ES" dirty="0" smtClean="0"/>
            <a:t> en sustitución de los anteriores empleados en las distintas normativas: superdotados intelectualmente y alumnos con necesidades educativas personales de sobredotación intelectual.</a:t>
          </a:r>
          <a:endParaRPr lang="es-ES" dirty="0"/>
        </a:p>
      </dgm:t>
    </dgm:pt>
    <dgm:pt modelId="{B097C571-F275-40F2-A82C-169377169228}" type="parTrans" cxnId="{00B5AE7B-C0F9-49F7-9C97-8F5DDEF87033}">
      <dgm:prSet/>
      <dgm:spPr/>
      <dgm:t>
        <a:bodyPr/>
        <a:lstStyle/>
        <a:p>
          <a:endParaRPr lang="es-ES"/>
        </a:p>
      </dgm:t>
    </dgm:pt>
    <dgm:pt modelId="{62B2EC7A-C7B2-4499-A5EE-23239ED7336E}" type="sibTrans" cxnId="{00B5AE7B-C0F9-49F7-9C97-8F5DDEF87033}">
      <dgm:prSet/>
      <dgm:spPr/>
      <dgm:t>
        <a:bodyPr/>
        <a:lstStyle/>
        <a:p>
          <a:endParaRPr lang="es-ES"/>
        </a:p>
      </dgm:t>
    </dgm:pt>
    <dgm:pt modelId="{23FAB08F-78D1-4B7F-8C51-8516CE8C197B}" type="pres">
      <dgm:prSet presAssocID="{5FA2E998-3224-466D-AC01-BBC9C4EA60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3FFAEC-326D-469A-8AF8-40041DE82FC9}" type="pres">
      <dgm:prSet presAssocID="{4D496DE1-C990-43E5-9ED3-53AAC989C6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A1EF63-E579-4D9B-8206-221A9BB4E0DC}" type="pres">
      <dgm:prSet presAssocID="{4D496DE1-C990-43E5-9ED3-53AAC989C6B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0E26A-0633-474B-958A-C3F03927D021}" type="pres">
      <dgm:prSet presAssocID="{0B6B54E1-19C5-46FA-BC19-C39406F8DA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E338C7-424A-4B19-8328-9CC8848933E2}" type="pres">
      <dgm:prSet presAssocID="{0B6B54E1-19C5-46FA-BC19-C39406F8DA4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B5AE7B-C0F9-49F7-9C97-8F5DDEF87033}" srcId="{0B6B54E1-19C5-46FA-BC19-C39406F8DA49}" destId="{AFFB022A-48A2-4A1D-9A77-486583995BD6}" srcOrd="0" destOrd="0" parTransId="{B097C571-F275-40F2-A82C-169377169228}" sibTransId="{62B2EC7A-C7B2-4499-A5EE-23239ED7336E}"/>
    <dgm:cxn modelId="{B8D5AF1C-2A63-4ECB-91D2-3223107BBC1F}" srcId="{5FA2E998-3224-466D-AC01-BBC9C4EA60BF}" destId="{4D496DE1-C990-43E5-9ED3-53AAC989C6B7}" srcOrd="0" destOrd="0" parTransId="{52078B66-44EF-4BDA-9A26-2332314738FC}" sibTransId="{FB1879E2-95C3-48C0-84AE-0A8E3B26C5B0}"/>
    <dgm:cxn modelId="{81E938D0-368A-48A2-8A08-513414CAB75C}" type="presOf" srcId="{4655681C-B97A-4544-B055-653C183E95E3}" destId="{A9A1EF63-E579-4D9B-8206-221A9BB4E0DC}" srcOrd="0" destOrd="0" presId="urn:microsoft.com/office/officeart/2005/8/layout/vList2"/>
    <dgm:cxn modelId="{21C53B55-55D1-4AED-BA39-6AB3B92FD792}" srcId="{5FA2E998-3224-466D-AC01-BBC9C4EA60BF}" destId="{0B6B54E1-19C5-46FA-BC19-C39406F8DA49}" srcOrd="1" destOrd="0" parTransId="{40DE45A1-1BA0-4CA6-9CD8-E82B3769C28D}" sibTransId="{E9DAD150-DAC4-4635-AC47-D04E880DCB6D}"/>
    <dgm:cxn modelId="{7DE0CB93-4537-4002-845B-19408A56A333}" srcId="{4D496DE1-C990-43E5-9ED3-53AAC989C6B7}" destId="{4655681C-B97A-4544-B055-653C183E95E3}" srcOrd="0" destOrd="0" parTransId="{5A2C2252-003F-4D5E-8F36-16DD3151DA62}" sibTransId="{1E70C744-43E3-49F6-A3CE-63BE63BA1EC3}"/>
    <dgm:cxn modelId="{92049267-AA8D-4EFE-9BF9-F4B7472CB5DD}" type="presOf" srcId="{5FA2E998-3224-466D-AC01-BBC9C4EA60BF}" destId="{23FAB08F-78D1-4B7F-8C51-8516CE8C197B}" srcOrd="0" destOrd="0" presId="urn:microsoft.com/office/officeart/2005/8/layout/vList2"/>
    <dgm:cxn modelId="{C8242A51-C4D7-42DD-950C-15FF7DA6AF20}" type="presOf" srcId="{4D496DE1-C990-43E5-9ED3-53AAC989C6B7}" destId="{9C3FFAEC-326D-469A-8AF8-40041DE82FC9}" srcOrd="0" destOrd="0" presId="urn:microsoft.com/office/officeart/2005/8/layout/vList2"/>
    <dgm:cxn modelId="{ABAD28A2-9F88-42E9-ACC1-52F5DBA5A8EF}" type="presOf" srcId="{AFFB022A-48A2-4A1D-9A77-486583995BD6}" destId="{C5E338C7-424A-4B19-8328-9CC8848933E2}" srcOrd="0" destOrd="0" presId="urn:microsoft.com/office/officeart/2005/8/layout/vList2"/>
    <dgm:cxn modelId="{590A029A-2DCA-4EAF-BF18-D6CD5AA5F291}" type="presOf" srcId="{0B6B54E1-19C5-46FA-BC19-C39406F8DA49}" destId="{7A90E26A-0633-474B-958A-C3F03927D021}" srcOrd="0" destOrd="0" presId="urn:microsoft.com/office/officeart/2005/8/layout/vList2"/>
    <dgm:cxn modelId="{1C128C14-0163-40FC-994F-2DFBE1C77A4D}" type="presParOf" srcId="{23FAB08F-78D1-4B7F-8C51-8516CE8C197B}" destId="{9C3FFAEC-326D-469A-8AF8-40041DE82FC9}" srcOrd="0" destOrd="0" presId="urn:microsoft.com/office/officeart/2005/8/layout/vList2"/>
    <dgm:cxn modelId="{02B9B2CD-D220-4072-8707-0CD8295DEDE0}" type="presParOf" srcId="{23FAB08F-78D1-4B7F-8C51-8516CE8C197B}" destId="{A9A1EF63-E579-4D9B-8206-221A9BB4E0DC}" srcOrd="1" destOrd="0" presId="urn:microsoft.com/office/officeart/2005/8/layout/vList2"/>
    <dgm:cxn modelId="{6FCD3043-ED03-4E87-88DC-94F524B98715}" type="presParOf" srcId="{23FAB08F-78D1-4B7F-8C51-8516CE8C197B}" destId="{7A90E26A-0633-474B-958A-C3F03927D021}" srcOrd="2" destOrd="0" presId="urn:microsoft.com/office/officeart/2005/8/layout/vList2"/>
    <dgm:cxn modelId="{ADC68145-1191-40F1-B69F-0389EBFF8141}" type="presParOf" srcId="{23FAB08F-78D1-4B7F-8C51-8516CE8C197B}" destId="{C5E338C7-424A-4B19-8328-9CC8848933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184B7-3B3F-4FE5-ADF4-5E551336DC33}">
      <dsp:nvSpPr>
        <dsp:cNvPr id="0" name=""/>
        <dsp:cNvSpPr/>
      </dsp:nvSpPr>
      <dsp:spPr>
        <a:xfrm>
          <a:off x="0" y="138933"/>
          <a:ext cx="7200800" cy="944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Aumentar la velocidad de presentación de contenidos determinados.</a:t>
          </a:r>
          <a:endParaRPr lang="es-ES" sz="1400" kern="1200"/>
        </a:p>
      </dsp:txBody>
      <dsp:txXfrm>
        <a:off x="0" y="138933"/>
        <a:ext cx="7200800" cy="944409"/>
      </dsp:txXfrm>
    </dsp:sp>
    <dsp:sp modelId="{14AA10EF-6AE1-4E4F-B4B4-FB4A94FE4AC8}">
      <dsp:nvSpPr>
        <dsp:cNvPr id="0" name=""/>
        <dsp:cNvSpPr/>
      </dsp:nvSpPr>
      <dsp:spPr>
        <a:xfrm>
          <a:off x="0" y="1123662"/>
          <a:ext cx="7200800" cy="944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Aumentar la profundidad de los contenidos.</a:t>
          </a:r>
          <a:endParaRPr lang="en-GB" sz="1400" kern="1200" dirty="0"/>
        </a:p>
      </dsp:txBody>
      <dsp:txXfrm>
        <a:off x="0" y="1123662"/>
        <a:ext cx="7200800" cy="944409"/>
      </dsp:txXfrm>
    </dsp:sp>
    <dsp:sp modelId="{CCA9AA45-924F-495B-8CD8-725CAD3F0628}">
      <dsp:nvSpPr>
        <dsp:cNvPr id="0" name=""/>
        <dsp:cNvSpPr/>
      </dsp:nvSpPr>
      <dsp:spPr>
        <a:xfrm>
          <a:off x="0" y="2108392"/>
          <a:ext cx="7200800" cy="944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Aumentar la velocidad y la profundidad implica respetar el propio ritmo de cada uno de los alumnos, de forma que la promoción escolar vendrá marcada por las capacidades demostradas de los alumnos y no por su edad.</a:t>
          </a:r>
          <a:endParaRPr lang="en-GB" sz="1400" kern="1200" dirty="0"/>
        </a:p>
      </dsp:txBody>
      <dsp:txXfrm>
        <a:off x="0" y="2108392"/>
        <a:ext cx="7200800" cy="944409"/>
      </dsp:txXfrm>
    </dsp:sp>
    <dsp:sp modelId="{F212C50D-04A4-4EED-9615-F77230219963}">
      <dsp:nvSpPr>
        <dsp:cNvPr id="0" name=""/>
        <dsp:cNvSpPr/>
      </dsp:nvSpPr>
      <dsp:spPr>
        <a:xfrm>
          <a:off x="0" y="3093121"/>
          <a:ext cx="7200800" cy="944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Dentro de las capacidades individuales de los alumnos se incluyen tanto las cognitivas como las físicas, así como las motivacionales y las sociales. Por tanto resultará muy difícil llevar a cabo prácticas acelerativas que no provengan de un estudio pormenorizado de cada caso.</a:t>
          </a:r>
          <a:endParaRPr lang="en-GB" sz="1400" kern="1200" dirty="0"/>
        </a:p>
      </dsp:txBody>
      <dsp:txXfrm>
        <a:off x="0" y="3093121"/>
        <a:ext cx="7200800" cy="9444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BDDC1-2900-4657-ADAA-D1338FF314B0}">
      <dsp:nvSpPr>
        <dsp:cNvPr id="0" name=""/>
        <dsp:cNvSpPr/>
      </dsp:nvSpPr>
      <dsp:spPr>
        <a:xfrm>
          <a:off x="4184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Paso 1	El equipo docente detecta NEE en un estudiante excepcional.</a:t>
          </a:r>
          <a:endParaRPr lang="es-ES" sz="800" kern="1200" dirty="0"/>
        </a:p>
      </dsp:txBody>
      <dsp:txXfrm>
        <a:off x="4184" y="0"/>
        <a:ext cx="1070072" cy="1887984"/>
      </dsp:txXfrm>
    </dsp:sp>
    <dsp:sp modelId="{9D02CEFD-64F1-4732-934D-9CC220E73335}">
      <dsp:nvSpPr>
        <dsp:cNvPr id="0" name=""/>
        <dsp:cNvSpPr/>
      </dsp:nvSpPr>
      <dsp:spPr>
        <a:xfrm>
          <a:off x="1181264" y="811302"/>
          <a:ext cx="226855" cy="2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1181264" y="811302"/>
        <a:ext cx="226855" cy="265378"/>
      </dsp:txXfrm>
    </dsp:sp>
    <dsp:sp modelId="{D35B86FB-DD9F-4B4E-B10D-29ACAB7DA4E9}">
      <dsp:nvSpPr>
        <dsp:cNvPr id="0" name=""/>
        <dsp:cNvSpPr/>
      </dsp:nvSpPr>
      <dsp:spPr>
        <a:xfrm>
          <a:off x="1502286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smtClean="0"/>
            <a:t>Paso 2	El director del centro informa a la familia.</a:t>
          </a:r>
          <a:endParaRPr lang="es-ES" sz="800" kern="1200"/>
        </a:p>
      </dsp:txBody>
      <dsp:txXfrm>
        <a:off x="1502286" y="0"/>
        <a:ext cx="1070072" cy="1887984"/>
      </dsp:txXfrm>
    </dsp:sp>
    <dsp:sp modelId="{ED4E6203-23F7-4A16-9EB6-624BCE06FCD6}">
      <dsp:nvSpPr>
        <dsp:cNvPr id="0" name=""/>
        <dsp:cNvSpPr/>
      </dsp:nvSpPr>
      <dsp:spPr>
        <a:xfrm>
          <a:off x="2679366" y="811302"/>
          <a:ext cx="226855" cy="2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2679366" y="811302"/>
        <a:ext cx="226855" cy="265378"/>
      </dsp:txXfrm>
    </dsp:sp>
    <dsp:sp modelId="{8D16C7E3-59C8-447A-9367-4E085CE90130}">
      <dsp:nvSpPr>
        <dsp:cNvPr id="0" name=""/>
        <dsp:cNvSpPr/>
      </dsp:nvSpPr>
      <dsp:spPr>
        <a:xfrm>
          <a:off x="3000388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Paso 3	La familia da su conformidad para que sea evaluado.</a:t>
          </a:r>
          <a:endParaRPr lang="es-ES" sz="800" kern="1200" dirty="0"/>
        </a:p>
      </dsp:txBody>
      <dsp:txXfrm>
        <a:off x="3000388" y="0"/>
        <a:ext cx="1070072" cy="1887984"/>
      </dsp:txXfrm>
    </dsp:sp>
    <dsp:sp modelId="{611C5376-3001-4F6A-8ABA-9BA0252D2236}">
      <dsp:nvSpPr>
        <dsp:cNvPr id="0" name=""/>
        <dsp:cNvSpPr/>
      </dsp:nvSpPr>
      <dsp:spPr>
        <a:xfrm>
          <a:off x="4177468" y="811302"/>
          <a:ext cx="226855" cy="2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4177468" y="811302"/>
        <a:ext cx="226855" cy="265378"/>
      </dsp:txXfrm>
    </dsp:sp>
    <dsp:sp modelId="{7ABA4D01-32A3-44D8-82B2-7CDD7778ED1E}">
      <dsp:nvSpPr>
        <dsp:cNvPr id="0" name=""/>
        <dsp:cNvSpPr/>
      </dsp:nvSpPr>
      <dsp:spPr>
        <a:xfrm>
          <a:off x="4498490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Paso 4	El equipo de orientación evalúa y dictamina positivamente.</a:t>
          </a:r>
          <a:endParaRPr lang="es-ES" sz="800" kern="1200" dirty="0"/>
        </a:p>
      </dsp:txBody>
      <dsp:txXfrm>
        <a:off x="4498490" y="0"/>
        <a:ext cx="1070072" cy="1887984"/>
      </dsp:txXfrm>
    </dsp:sp>
    <dsp:sp modelId="{030A18CA-40EA-4245-9553-5085AD889E49}">
      <dsp:nvSpPr>
        <dsp:cNvPr id="0" name=""/>
        <dsp:cNvSpPr/>
      </dsp:nvSpPr>
      <dsp:spPr>
        <a:xfrm>
          <a:off x="5675570" y="811302"/>
          <a:ext cx="226855" cy="2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5675570" y="811302"/>
        <a:ext cx="226855" cy="265378"/>
      </dsp:txXfrm>
    </dsp:sp>
    <dsp:sp modelId="{6FDCE421-A65B-495A-8A4C-AEC4E9FAC209}">
      <dsp:nvSpPr>
        <dsp:cNvPr id="0" name=""/>
        <dsp:cNvSpPr/>
      </dsp:nvSpPr>
      <dsp:spPr>
        <a:xfrm>
          <a:off x="5996592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Paso 5	El director remite la solicitud a la Dirección Provincial incluyendo: informe de los profesores coordinado por el tutor, informe de la evaluación psicopedagógica, propuesta de modificación del currículo firmada por el director, un documento con la conformidad de los padres o tutores.</a:t>
          </a:r>
          <a:endParaRPr lang="es-ES" sz="800" kern="1200" dirty="0"/>
        </a:p>
      </dsp:txBody>
      <dsp:txXfrm>
        <a:off x="5996592" y="0"/>
        <a:ext cx="1070072" cy="1887984"/>
      </dsp:txXfrm>
    </dsp:sp>
    <dsp:sp modelId="{52A565DF-24DF-4139-83B4-05F944408298}">
      <dsp:nvSpPr>
        <dsp:cNvPr id="0" name=""/>
        <dsp:cNvSpPr/>
      </dsp:nvSpPr>
      <dsp:spPr>
        <a:xfrm>
          <a:off x="7173673" y="811302"/>
          <a:ext cx="226855" cy="26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7173673" y="811302"/>
        <a:ext cx="226855" cy="265378"/>
      </dsp:txXfrm>
    </dsp:sp>
    <dsp:sp modelId="{462488BF-4EBB-4958-8EAA-33A8AF40D860}">
      <dsp:nvSpPr>
        <dsp:cNvPr id="0" name=""/>
        <dsp:cNvSpPr/>
      </dsp:nvSpPr>
      <dsp:spPr>
        <a:xfrm>
          <a:off x="7494694" y="0"/>
          <a:ext cx="1070072" cy="188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/>
            <a:t>Paso 6	Informe de la inspección sobre la idoneidad de la propuesta.</a:t>
          </a:r>
          <a:endParaRPr lang="es-ES" sz="800" kern="1200" dirty="0"/>
        </a:p>
      </dsp:txBody>
      <dsp:txXfrm>
        <a:off x="7494694" y="0"/>
        <a:ext cx="1070072" cy="18879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8BF9-8621-4DED-9E3B-AFBFA39BB194}">
      <dsp:nvSpPr>
        <dsp:cNvPr id="0" name=""/>
        <dsp:cNvSpPr/>
      </dsp:nvSpPr>
      <dsp:spPr>
        <a:xfrm>
          <a:off x="4078" y="816373"/>
          <a:ext cx="1264359" cy="1607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Paso 7	Con 15 días de plazo, la Dirección Provincial remite la documentación a la Consejería de Educación.</a:t>
          </a:r>
          <a:endParaRPr lang="es-ES" sz="1100" kern="1200" dirty="0"/>
        </a:p>
      </dsp:txBody>
      <dsp:txXfrm>
        <a:off x="4078" y="816373"/>
        <a:ext cx="1264359" cy="1607612"/>
      </dsp:txXfrm>
    </dsp:sp>
    <dsp:sp modelId="{9A9EAEE5-3051-4444-A378-4B7E06D16B2B}">
      <dsp:nvSpPr>
        <dsp:cNvPr id="0" name=""/>
        <dsp:cNvSpPr/>
      </dsp:nvSpPr>
      <dsp:spPr>
        <a:xfrm>
          <a:off x="1394873" y="1463399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1394873" y="1463399"/>
        <a:ext cx="268044" cy="313561"/>
      </dsp:txXfrm>
    </dsp:sp>
    <dsp:sp modelId="{AF7FBBFC-7F78-4398-979F-40BD2B30FF6D}">
      <dsp:nvSpPr>
        <dsp:cNvPr id="0" name=""/>
        <dsp:cNvSpPr/>
      </dsp:nvSpPr>
      <dsp:spPr>
        <a:xfrm>
          <a:off x="1774181" y="816373"/>
          <a:ext cx="1264359" cy="1607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smtClean="0"/>
            <a:t>Paso 8	La Consejería de Educación resolverá en el plazo de 3 meses a contar desde la presentación de la solicitud en la Dirección Provincial.</a:t>
          </a:r>
          <a:endParaRPr lang="es-ES" sz="1100" kern="1200"/>
        </a:p>
      </dsp:txBody>
      <dsp:txXfrm>
        <a:off x="1774181" y="816373"/>
        <a:ext cx="1264359" cy="1607612"/>
      </dsp:txXfrm>
    </dsp:sp>
    <dsp:sp modelId="{959E671B-D010-4A37-A22A-6233058941A3}">
      <dsp:nvSpPr>
        <dsp:cNvPr id="0" name=""/>
        <dsp:cNvSpPr/>
      </dsp:nvSpPr>
      <dsp:spPr>
        <a:xfrm>
          <a:off x="3164976" y="1463399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3164976" y="1463399"/>
        <a:ext cx="268044" cy="313561"/>
      </dsp:txXfrm>
    </dsp:sp>
    <dsp:sp modelId="{B19AFFEF-40C1-4280-BD6C-CE617200EFA7}">
      <dsp:nvSpPr>
        <dsp:cNvPr id="0" name=""/>
        <dsp:cNvSpPr/>
      </dsp:nvSpPr>
      <dsp:spPr>
        <a:xfrm>
          <a:off x="3544284" y="816373"/>
          <a:ext cx="1264359" cy="1607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Paso 9	La Dirección General de Renovación Pedagógica comunica su resolución a la Dirección Provincial.</a:t>
          </a:r>
          <a:endParaRPr lang="es-ES" sz="1100" kern="1200" dirty="0"/>
        </a:p>
      </dsp:txBody>
      <dsp:txXfrm>
        <a:off x="3544284" y="816373"/>
        <a:ext cx="1264359" cy="1607612"/>
      </dsp:txXfrm>
    </dsp:sp>
    <dsp:sp modelId="{BA57E375-1F21-4F3D-97AD-675DAD3FD882}">
      <dsp:nvSpPr>
        <dsp:cNvPr id="0" name=""/>
        <dsp:cNvSpPr/>
      </dsp:nvSpPr>
      <dsp:spPr>
        <a:xfrm>
          <a:off x="4935079" y="1463399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4935079" y="1463399"/>
        <a:ext cx="268044" cy="313561"/>
      </dsp:txXfrm>
    </dsp:sp>
    <dsp:sp modelId="{96736E48-C1BE-422F-B9AB-091102333728}">
      <dsp:nvSpPr>
        <dsp:cNvPr id="0" name=""/>
        <dsp:cNvSpPr/>
      </dsp:nvSpPr>
      <dsp:spPr>
        <a:xfrm>
          <a:off x="5314387" y="816373"/>
          <a:ext cx="1264359" cy="1607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Paso 10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La Dirección Provincial lo comunica al director del Centro.</a:t>
          </a:r>
          <a:endParaRPr lang="es-ES" sz="1100" kern="1200" dirty="0"/>
        </a:p>
      </dsp:txBody>
      <dsp:txXfrm>
        <a:off x="5314387" y="816373"/>
        <a:ext cx="1264359" cy="1607612"/>
      </dsp:txXfrm>
    </dsp:sp>
    <dsp:sp modelId="{53D34404-E3C9-4D86-8D23-6896C7AB8D50}">
      <dsp:nvSpPr>
        <dsp:cNvPr id="0" name=""/>
        <dsp:cNvSpPr/>
      </dsp:nvSpPr>
      <dsp:spPr>
        <a:xfrm>
          <a:off x="6705182" y="1463399"/>
          <a:ext cx="268044" cy="313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6705182" y="1463399"/>
        <a:ext cx="268044" cy="313561"/>
      </dsp:txXfrm>
    </dsp:sp>
    <dsp:sp modelId="{8A699B7C-D8FA-4421-A81A-2316D507BC33}">
      <dsp:nvSpPr>
        <dsp:cNvPr id="0" name=""/>
        <dsp:cNvSpPr/>
      </dsp:nvSpPr>
      <dsp:spPr>
        <a:xfrm>
          <a:off x="7084490" y="816373"/>
          <a:ext cx="1264359" cy="1607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Paso 11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La Dirección del Centro avisa a la familia del alumno/a con altas capacidades.</a:t>
          </a:r>
          <a:endParaRPr lang="es-ES" sz="1100" kern="1200" dirty="0"/>
        </a:p>
      </dsp:txBody>
      <dsp:txXfrm>
        <a:off x="7084490" y="816373"/>
        <a:ext cx="1264359" cy="16076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C2FA-D37E-424B-A799-4A313F58E051}">
      <dsp:nvSpPr>
        <dsp:cNvPr id="0" name=""/>
        <dsp:cNvSpPr/>
      </dsp:nvSpPr>
      <dsp:spPr>
        <a:xfrm>
          <a:off x="0" y="0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93A2F-1587-4119-A9EE-6147F62E13C3}">
      <dsp:nvSpPr>
        <dsp:cNvPr id="0" name=""/>
        <dsp:cNvSpPr/>
      </dsp:nvSpPr>
      <dsp:spPr>
        <a:xfrm>
          <a:off x="0" y="0"/>
          <a:ext cx="1454561" cy="46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La IAS proporciona:</a:t>
          </a:r>
          <a:endParaRPr lang="es-ES" sz="1800" kern="1200" dirty="0"/>
        </a:p>
      </dsp:txBody>
      <dsp:txXfrm>
        <a:off x="0" y="0"/>
        <a:ext cx="1454561" cy="4608512"/>
      </dsp:txXfrm>
    </dsp:sp>
    <dsp:sp modelId="{DFCB9FAB-2B8B-4C99-8ABA-3FCFD54E3C64}">
      <dsp:nvSpPr>
        <dsp:cNvPr id="0" name=""/>
        <dsp:cNvSpPr/>
      </dsp:nvSpPr>
      <dsp:spPr>
        <a:xfrm>
          <a:off x="1563653" y="36285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Una mirada más objetiva al alumno;</a:t>
          </a:r>
          <a:endParaRPr lang="es-ES" sz="2100" kern="1200" dirty="0"/>
        </a:p>
      </dsp:txBody>
      <dsp:txXfrm>
        <a:off x="1563653" y="36285"/>
        <a:ext cx="5709154" cy="725705"/>
      </dsp:txXfrm>
    </dsp:sp>
    <dsp:sp modelId="{7D1B5292-21D8-45CA-AD65-8C0F72ABBD73}">
      <dsp:nvSpPr>
        <dsp:cNvPr id="0" name=""/>
        <dsp:cNvSpPr/>
      </dsp:nvSpPr>
      <dsp:spPr>
        <a:xfrm>
          <a:off x="1454561" y="761990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DA1B9-31F6-458A-AD86-C9638D60EEF3}">
      <dsp:nvSpPr>
        <dsp:cNvPr id="0" name=""/>
        <dsp:cNvSpPr/>
      </dsp:nvSpPr>
      <dsp:spPr>
        <a:xfrm>
          <a:off x="1563653" y="798276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Un análisis de los principales factores a considerar al tomar una decisión;</a:t>
          </a:r>
          <a:endParaRPr lang="en-GB" sz="2100" kern="1200" dirty="0"/>
        </a:p>
      </dsp:txBody>
      <dsp:txXfrm>
        <a:off x="1563653" y="798276"/>
        <a:ext cx="5709154" cy="725705"/>
      </dsp:txXfrm>
    </dsp:sp>
    <dsp:sp modelId="{C2B5DB0D-BD14-4382-BF0B-DC059AA33F72}">
      <dsp:nvSpPr>
        <dsp:cNvPr id="0" name=""/>
        <dsp:cNvSpPr/>
      </dsp:nvSpPr>
      <dsp:spPr>
        <a:xfrm>
          <a:off x="1454561" y="1523981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6D062-859E-444B-A317-52A49C32A146}">
      <dsp:nvSpPr>
        <dsp:cNvPr id="0" name=""/>
        <dsp:cNvSpPr/>
      </dsp:nvSpPr>
      <dsp:spPr>
        <a:xfrm>
          <a:off x="1563653" y="1560267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Pautas para ponderar la importancia relativa de los principales factores;</a:t>
          </a:r>
          <a:endParaRPr lang="en-GB" sz="2100" kern="1200" dirty="0"/>
        </a:p>
      </dsp:txBody>
      <dsp:txXfrm>
        <a:off x="1563653" y="1560267"/>
        <a:ext cx="5709154" cy="725705"/>
      </dsp:txXfrm>
    </dsp:sp>
    <dsp:sp modelId="{0685C206-5CCB-4409-9AE5-6BDEFC0936DF}">
      <dsp:nvSpPr>
        <dsp:cNvPr id="0" name=""/>
        <dsp:cNvSpPr/>
      </dsp:nvSpPr>
      <dsp:spPr>
        <a:xfrm>
          <a:off x="1454561" y="2285972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60714-161C-4608-8648-D42D69911A0F}">
      <dsp:nvSpPr>
        <dsp:cNvPr id="0" name=""/>
        <dsp:cNvSpPr/>
      </dsp:nvSpPr>
      <dsp:spPr>
        <a:xfrm>
          <a:off x="1563653" y="2322258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Documentación de las fortalezas y preocupaciones del alumno.</a:t>
          </a:r>
          <a:endParaRPr lang="en-GB" sz="2100" kern="1200" dirty="0"/>
        </a:p>
      </dsp:txBody>
      <dsp:txXfrm>
        <a:off x="1563653" y="2322258"/>
        <a:ext cx="5709154" cy="725705"/>
      </dsp:txXfrm>
    </dsp:sp>
    <dsp:sp modelId="{5EA5467F-FEDB-4F96-A37C-1F798AF9542A}">
      <dsp:nvSpPr>
        <dsp:cNvPr id="0" name=""/>
        <dsp:cNvSpPr/>
      </dsp:nvSpPr>
      <dsp:spPr>
        <a:xfrm>
          <a:off x="1454561" y="3047963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C8C8-5266-429E-BCA1-9A2C1584F9AF}">
      <dsp:nvSpPr>
        <dsp:cNvPr id="0" name=""/>
        <dsp:cNvSpPr/>
      </dsp:nvSpPr>
      <dsp:spPr>
        <a:xfrm>
          <a:off x="1563653" y="3084248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Un rango numérico para guiar la discusión y decisión de aceleración.</a:t>
          </a:r>
          <a:endParaRPr lang="en-GB" sz="2100" kern="1200" dirty="0"/>
        </a:p>
      </dsp:txBody>
      <dsp:txXfrm>
        <a:off x="1563653" y="3084248"/>
        <a:ext cx="5709154" cy="725705"/>
      </dsp:txXfrm>
    </dsp:sp>
    <dsp:sp modelId="{B8887648-AE25-4533-ACCA-BDADC0871C61}">
      <dsp:nvSpPr>
        <dsp:cNvPr id="0" name=""/>
        <dsp:cNvSpPr/>
      </dsp:nvSpPr>
      <dsp:spPr>
        <a:xfrm>
          <a:off x="1454561" y="3809954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C8F5-930F-4103-ADF6-8A05740D1FCE}">
      <dsp:nvSpPr>
        <dsp:cNvPr id="0" name=""/>
        <dsp:cNvSpPr/>
      </dsp:nvSpPr>
      <dsp:spPr>
        <a:xfrm>
          <a:off x="1563653" y="3846239"/>
          <a:ext cx="5709154" cy="72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Un estándar de comparación con estudiantes que han tenido aceleraciones exitosas.</a:t>
          </a:r>
          <a:endParaRPr lang="en-GB" sz="2100" kern="1200" dirty="0"/>
        </a:p>
      </dsp:txBody>
      <dsp:txXfrm>
        <a:off x="1563653" y="3846239"/>
        <a:ext cx="5709154" cy="725705"/>
      </dsp:txXfrm>
    </dsp:sp>
    <dsp:sp modelId="{427CE2FC-D547-475D-B9E3-2007DC4E9B17}">
      <dsp:nvSpPr>
        <dsp:cNvPr id="0" name=""/>
        <dsp:cNvSpPr/>
      </dsp:nvSpPr>
      <dsp:spPr>
        <a:xfrm>
          <a:off x="1454561" y="4571945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69CF7-983E-4B12-8D57-893F5AC64920}">
      <dsp:nvSpPr>
        <dsp:cNvPr id="0" name=""/>
        <dsp:cNvSpPr/>
      </dsp:nvSpPr>
      <dsp:spPr>
        <a:xfrm>
          <a:off x="77183" y="3234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Información general sobre el alumno y la familia.</a:t>
          </a:r>
          <a:endParaRPr lang="es-ES" sz="1700" kern="1200"/>
        </a:p>
      </dsp:txBody>
      <dsp:txXfrm>
        <a:off x="77183" y="3234"/>
        <a:ext cx="2157005" cy="1294203"/>
      </dsp:txXfrm>
    </dsp:sp>
    <dsp:sp modelId="{FC2D39F9-12E7-4B39-8868-CE99D2E7738C}">
      <dsp:nvSpPr>
        <dsp:cNvPr id="0" name=""/>
        <dsp:cNvSpPr/>
      </dsp:nvSpPr>
      <dsp:spPr>
        <a:xfrm>
          <a:off x="2449889" y="3234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Historia escolar.</a:t>
          </a:r>
          <a:endParaRPr lang="en-GB" sz="1700" kern="1200"/>
        </a:p>
      </dsp:txBody>
      <dsp:txXfrm>
        <a:off x="2449889" y="3234"/>
        <a:ext cx="2157005" cy="1294203"/>
      </dsp:txXfrm>
    </dsp:sp>
    <dsp:sp modelId="{3B835ED3-722D-49AE-B1D1-152786A7CFAA}">
      <dsp:nvSpPr>
        <dsp:cNvPr id="0" name=""/>
        <dsp:cNvSpPr/>
      </dsp:nvSpPr>
      <dsp:spPr>
        <a:xfrm>
          <a:off x="4822595" y="3234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Evaluaciones previas.</a:t>
          </a:r>
          <a:endParaRPr lang="en-GB" sz="1700" kern="1200"/>
        </a:p>
      </dsp:txBody>
      <dsp:txXfrm>
        <a:off x="4822595" y="3234"/>
        <a:ext cx="2157005" cy="1294203"/>
      </dsp:txXfrm>
    </dsp:sp>
    <dsp:sp modelId="{604F8A9D-D2F9-4DFD-9839-6F3F634002CB}">
      <dsp:nvSpPr>
        <dsp:cNvPr id="0" name=""/>
        <dsp:cNvSpPr/>
      </dsp:nvSpPr>
      <dsp:spPr>
        <a:xfrm>
          <a:off x="77183" y="1513138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Resultados en las pruebas de inteligencia general y aptitudes.</a:t>
          </a:r>
          <a:endParaRPr lang="en-GB" sz="1700" kern="1200"/>
        </a:p>
      </dsp:txBody>
      <dsp:txXfrm>
        <a:off x="77183" y="1513138"/>
        <a:ext cx="2157005" cy="1294203"/>
      </dsp:txXfrm>
    </dsp:sp>
    <dsp:sp modelId="{B8EBA944-5810-48AD-A16C-BEC9C2E04268}">
      <dsp:nvSpPr>
        <dsp:cNvPr id="0" name=""/>
        <dsp:cNvSpPr/>
      </dsp:nvSpPr>
      <dsp:spPr>
        <a:xfrm>
          <a:off x="2449889" y="1513138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Rendimiento académico y competencia curricular.</a:t>
          </a:r>
          <a:endParaRPr lang="en-GB" sz="1700" kern="1200"/>
        </a:p>
      </dsp:txBody>
      <dsp:txXfrm>
        <a:off x="2449889" y="1513138"/>
        <a:ext cx="2157005" cy="1294203"/>
      </dsp:txXfrm>
    </dsp:sp>
    <dsp:sp modelId="{4C11D9C1-1D9A-4B82-AE36-A4AECA66BB70}">
      <dsp:nvSpPr>
        <dsp:cNvPr id="0" name=""/>
        <dsp:cNvSpPr/>
      </dsp:nvSpPr>
      <dsp:spPr>
        <a:xfrm>
          <a:off x="4822595" y="1513138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Contexto escolar.</a:t>
          </a:r>
          <a:endParaRPr lang="en-GB" sz="1700" kern="1200" dirty="0"/>
        </a:p>
      </dsp:txBody>
      <dsp:txXfrm>
        <a:off x="4822595" y="1513138"/>
        <a:ext cx="2157005" cy="1294203"/>
      </dsp:txXfrm>
    </dsp:sp>
    <dsp:sp modelId="{239A2A91-E4C0-40EE-9957-D0CC413CFCF4}">
      <dsp:nvSpPr>
        <dsp:cNvPr id="0" name=""/>
        <dsp:cNvSpPr/>
      </dsp:nvSpPr>
      <dsp:spPr>
        <a:xfrm>
          <a:off x="77183" y="3023042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Desarrollo general (crecimiento físico, edad, coordinación motora, etc.)</a:t>
          </a:r>
          <a:endParaRPr lang="en-GB" sz="1700" kern="1200"/>
        </a:p>
      </dsp:txBody>
      <dsp:txXfrm>
        <a:off x="77183" y="3023042"/>
        <a:ext cx="2157005" cy="1294203"/>
      </dsp:txXfrm>
    </dsp:sp>
    <dsp:sp modelId="{CEC3510F-A9DC-4C78-A015-9A52DE28508E}">
      <dsp:nvSpPr>
        <dsp:cNvPr id="0" name=""/>
        <dsp:cNvSpPr/>
      </dsp:nvSpPr>
      <dsp:spPr>
        <a:xfrm>
          <a:off x="2449889" y="3023042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Habilidades interpersonales (relaciones con iguales y profesores, nivel de madurez).</a:t>
          </a:r>
          <a:endParaRPr lang="en-GB" sz="1700" kern="1200"/>
        </a:p>
      </dsp:txBody>
      <dsp:txXfrm>
        <a:off x="2449889" y="3023042"/>
        <a:ext cx="2157005" cy="1294203"/>
      </dsp:txXfrm>
    </dsp:sp>
    <dsp:sp modelId="{F5E8D4FC-A899-4BA6-91BC-35067AECBFD1}">
      <dsp:nvSpPr>
        <dsp:cNvPr id="0" name=""/>
        <dsp:cNvSpPr/>
      </dsp:nvSpPr>
      <dsp:spPr>
        <a:xfrm>
          <a:off x="4822595" y="3023042"/>
          <a:ext cx="2157005" cy="1294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Recursos y plan de intervención (tanto a nivel de iguales, padres y profesores).</a:t>
          </a:r>
          <a:endParaRPr lang="en-GB" sz="1700" kern="1200"/>
        </a:p>
      </dsp:txBody>
      <dsp:txXfrm>
        <a:off x="4822595" y="3023042"/>
        <a:ext cx="2157005" cy="1294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1AA6C-095F-41AB-AE86-093A1AF0AEAA}">
      <dsp:nvSpPr>
        <dsp:cNvPr id="0" name=""/>
        <dsp:cNvSpPr/>
      </dsp:nvSpPr>
      <dsp:spPr>
        <a:xfrm>
          <a:off x="0" y="49505"/>
          <a:ext cx="2250250" cy="135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1. Rendimiento y aptitud académica</a:t>
          </a:r>
          <a:endParaRPr lang="es-ES" sz="2200" kern="1200"/>
        </a:p>
      </dsp:txBody>
      <dsp:txXfrm>
        <a:off x="0" y="49505"/>
        <a:ext cx="2250250" cy="1350150"/>
      </dsp:txXfrm>
    </dsp:sp>
    <dsp:sp modelId="{F85DFD98-D4E8-4D84-B761-3379C392CF6E}">
      <dsp:nvSpPr>
        <dsp:cNvPr id="0" name=""/>
        <dsp:cNvSpPr/>
      </dsp:nvSpPr>
      <dsp:spPr>
        <a:xfrm>
          <a:off x="2475274" y="49505"/>
          <a:ext cx="2250250" cy="135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2. Factores escolares y académicos.</a:t>
          </a:r>
        </a:p>
      </dsp:txBody>
      <dsp:txXfrm>
        <a:off x="2475274" y="49505"/>
        <a:ext cx="2250250" cy="1350150"/>
      </dsp:txXfrm>
    </dsp:sp>
    <dsp:sp modelId="{F8E7DA43-2F78-4B20-917F-EEEECC5F9B25}">
      <dsp:nvSpPr>
        <dsp:cNvPr id="0" name=""/>
        <dsp:cNvSpPr/>
      </dsp:nvSpPr>
      <dsp:spPr>
        <a:xfrm>
          <a:off x="4950550" y="49505"/>
          <a:ext cx="2250250" cy="135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3. Factores de desarrollo general.</a:t>
          </a:r>
        </a:p>
      </dsp:txBody>
      <dsp:txXfrm>
        <a:off x="4950550" y="49505"/>
        <a:ext cx="2250250" cy="1350150"/>
      </dsp:txXfrm>
    </dsp:sp>
    <dsp:sp modelId="{7F8B46BD-F21B-4728-9189-31B6C77273F0}">
      <dsp:nvSpPr>
        <dsp:cNvPr id="0" name=""/>
        <dsp:cNvSpPr/>
      </dsp:nvSpPr>
      <dsp:spPr>
        <a:xfrm>
          <a:off x="1237637" y="1624680"/>
          <a:ext cx="2250250" cy="135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4. Habilidades interpersonales.</a:t>
          </a:r>
        </a:p>
      </dsp:txBody>
      <dsp:txXfrm>
        <a:off x="1237637" y="1624680"/>
        <a:ext cx="2250250" cy="1350150"/>
      </dsp:txXfrm>
    </dsp:sp>
    <dsp:sp modelId="{57351E29-30EF-4784-AA4B-94464FF537BA}">
      <dsp:nvSpPr>
        <dsp:cNvPr id="0" name=""/>
        <dsp:cNvSpPr/>
      </dsp:nvSpPr>
      <dsp:spPr>
        <a:xfrm>
          <a:off x="3712912" y="1624680"/>
          <a:ext cx="2250250" cy="1350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5. Actitud del alumno y apoyo disponible.</a:t>
          </a:r>
        </a:p>
      </dsp:txBody>
      <dsp:txXfrm>
        <a:off x="3712912" y="1624680"/>
        <a:ext cx="2250250" cy="13501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8F4F4-774B-43AA-AB06-2F137AE85A7B}">
      <dsp:nvSpPr>
        <dsp:cNvPr id="0" name=""/>
        <dsp:cNvSpPr/>
      </dsp:nvSpPr>
      <dsp:spPr>
        <a:xfrm>
          <a:off x="3528392" y="1470062"/>
          <a:ext cx="1777160" cy="61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432"/>
              </a:lnTo>
              <a:lnTo>
                <a:pt x="1777160" y="308432"/>
              </a:lnTo>
              <a:lnTo>
                <a:pt x="1777160" y="616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902F5-FEFE-428E-B5FB-6934AB37F3FC}">
      <dsp:nvSpPr>
        <dsp:cNvPr id="0" name=""/>
        <dsp:cNvSpPr/>
      </dsp:nvSpPr>
      <dsp:spPr>
        <a:xfrm>
          <a:off x="1751231" y="1470062"/>
          <a:ext cx="1777160" cy="616865"/>
        </a:xfrm>
        <a:custGeom>
          <a:avLst/>
          <a:gdLst/>
          <a:ahLst/>
          <a:cxnLst/>
          <a:rect l="0" t="0" r="0" b="0"/>
          <a:pathLst>
            <a:path>
              <a:moveTo>
                <a:pt x="1777160" y="0"/>
              </a:moveTo>
              <a:lnTo>
                <a:pt x="1777160" y="308432"/>
              </a:lnTo>
              <a:lnTo>
                <a:pt x="0" y="308432"/>
              </a:lnTo>
              <a:lnTo>
                <a:pt x="0" y="6168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C03AE-FD9D-4231-BAA5-65ABA3AEAA1E}">
      <dsp:nvSpPr>
        <dsp:cNvPr id="0" name=""/>
        <dsp:cNvSpPr/>
      </dsp:nvSpPr>
      <dsp:spPr>
        <a:xfrm>
          <a:off x="2059664" y="1335"/>
          <a:ext cx="2937455" cy="1468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2 aspectos clave</a:t>
          </a:r>
          <a:endParaRPr lang="es-ES" sz="4100" kern="1200" dirty="0"/>
        </a:p>
      </dsp:txBody>
      <dsp:txXfrm>
        <a:off x="2059664" y="1335"/>
        <a:ext cx="2937455" cy="1468727"/>
      </dsp:txXfrm>
    </dsp:sp>
    <dsp:sp modelId="{81E796E0-3211-4594-A001-E622592BF114}">
      <dsp:nvSpPr>
        <dsp:cNvPr id="0" name=""/>
        <dsp:cNvSpPr/>
      </dsp:nvSpPr>
      <dsp:spPr>
        <a:xfrm>
          <a:off x="282503" y="2086928"/>
          <a:ext cx="2937455" cy="1468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Otra medida educativa</a:t>
          </a:r>
          <a:endParaRPr lang="es-ES" sz="4100" kern="1200" dirty="0"/>
        </a:p>
      </dsp:txBody>
      <dsp:txXfrm>
        <a:off x="282503" y="2086928"/>
        <a:ext cx="2937455" cy="1468727"/>
      </dsp:txXfrm>
    </dsp:sp>
    <dsp:sp modelId="{EB353203-63A2-4FAC-949C-74C71033D4EE}">
      <dsp:nvSpPr>
        <dsp:cNvPr id="0" name=""/>
        <dsp:cNvSpPr/>
      </dsp:nvSpPr>
      <dsp:spPr>
        <a:xfrm>
          <a:off x="3836824" y="2086928"/>
          <a:ext cx="2937455" cy="1468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Evaluación</a:t>
          </a:r>
          <a:endParaRPr lang="es-ES" sz="4100" kern="1200" dirty="0"/>
        </a:p>
      </dsp:txBody>
      <dsp:txXfrm>
        <a:off x="3836824" y="2086928"/>
        <a:ext cx="2937455" cy="14687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23372-4348-4995-A754-CEE9C92B7357}">
      <dsp:nvSpPr>
        <dsp:cNvPr id="0" name=""/>
        <dsp:cNvSpPr/>
      </dsp:nvSpPr>
      <dsp:spPr>
        <a:xfrm>
          <a:off x="0" y="72009"/>
          <a:ext cx="7056784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Proporcionar al alumno el progreso académico, esta debe ser la prioridad educativa más importante.</a:t>
          </a:r>
          <a:endParaRPr lang="es-ES" sz="1700" kern="1200" dirty="0"/>
        </a:p>
      </dsp:txBody>
      <dsp:txXfrm>
        <a:off x="0" y="72009"/>
        <a:ext cx="7056784" cy="656370"/>
      </dsp:txXfrm>
    </dsp:sp>
    <dsp:sp modelId="{D64997ED-1908-4DE1-95E8-7C5291B88635}">
      <dsp:nvSpPr>
        <dsp:cNvPr id="0" name=""/>
        <dsp:cNvSpPr/>
      </dsp:nvSpPr>
      <dsp:spPr>
        <a:xfrm>
          <a:off x="0" y="759310"/>
          <a:ext cx="7056784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No perder de vista los puntos débiles del alumno ya que son aspectos que deben trabajarse.</a:t>
          </a:r>
          <a:endParaRPr lang="en-GB" sz="1700" kern="1200" dirty="0"/>
        </a:p>
      </dsp:txBody>
      <dsp:txXfrm>
        <a:off x="0" y="759310"/>
        <a:ext cx="7056784" cy="656370"/>
      </dsp:txXfrm>
    </dsp:sp>
    <dsp:sp modelId="{FC0B6276-7BB8-4A00-BB14-3071C4070E24}">
      <dsp:nvSpPr>
        <dsp:cNvPr id="0" name=""/>
        <dsp:cNvSpPr/>
      </dsp:nvSpPr>
      <dsp:spPr>
        <a:xfrm>
          <a:off x="0" y="1464640"/>
          <a:ext cx="7056784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Favorecer la adaptación psicológica, aspectos como la motivación, la autoestima y la autoeficacia deben formar parte del plan educativo.</a:t>
          </a:r>
          <a:endParaRPr lang="en-GB" sz="1700" kern="1200" dirty="0"/>
        </a:p>
      </dsp:txBody>
      <dsp:txXfrm>
        <a:off x="0" y="1464640"/>
        <a:ext cx="7056784" cy="656370"/>
      </dsp:txXfrm>
    </dsp:sp>
    <dsp:sp modelId="{B06D615A-2D89-4641-A122-3E3501129F24}">
      <dsp:nvSpPr>
        <dsp:cNvPr id="0" name=""/>
        <dsp:cNvSpPr/>
      </dsp:nvSpPr>
      <dsp:spPr>
        <a:xfrm>
          <a:off x="0" y="2169970"/>
          <a:ext cx="7056784" cy="656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Favorecer la socialización.</a:t>
          </a:r>
          <a:endParaRPr lang="en-GB" sz="1700" kern="1200" dirty="0"/>
        </a:p>
      </dsp:txBody>
      <dsp:txXfrm>
        <a:off x="0" y="2169970"/>
        <a:ext cx="7056784" cy="65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82CFB-C214-4A2B-8A3E-010558F76077}">
      <dsp:nvSpPr>
        <dsp:cNvPr id="0" name=""/>
        <dsp:cNvSpPr/>
      </dsp:nvSpPr>
      <dsp:spPr>
        <a:xfrm rot="5400000">
          <a:off x="5278175" y="-2234212"/>
          <a:ext cx="63590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Los estudiantes son admitidos en la escuela a una edad más temprana de la establecida.</a:t>
          </a:r>
          <a:endParaRPr lang="es-ES" sz="1300" kern="1200" dirty="0"/>
        </a:p>
      </dsp:txBody>
      <dsp:txXfrm rot="-5400000">
        <a:off x="2962656" y="112349"/>
        <a:ext cx="5235902" cy="573821"/>
      </dsp:txXfrm>
    </dsp:sp>
    <dsp:sp modelId="{1BFADF7F-B6A2-48C8-B2BB-5EA70C6F64DE}">
      <dsp:nvSpPr>
        <dsp:cNvPr id="0" name=""/>
        <dsp:cNvSpPr/>
      </dsp:nvSpPr>
      <dsp:spPr>
        <a:xfrm>
          <a:off x="0" y="1818"/>
          <a:ext cx="2962656" cy="794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Admisión temprana a la educación Infantil o primer grado de Primaria (</a:t>
          </a:r>
          <a:r>
            <a:rPr lang="es-ES" sz="1200" kern="1200" dirty="0" err="1" smtClean="0"/>
            <a:t>early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entrance</a:t>
          </a:r>
          <a:r>
            <a:rPr lang="es-ES" sz="1200" kern="1200" dirty="0" smtClean="0"/>
            <a:t> to kindergarten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first</a:t>
          </a:r>
          <a:r>
            <a:rPr lang="es-ES" sz="1200" kern="1200" dirty="0" smtClean="0"/>
            <a:t> grade)           	</a:t>
          </a:r>
          <a:endParaRPr lang="es-ES" sz="1200" kern="1200" dirty="0"/>
        </a:p>
      </dsp:txBody>
      <dsp:txXfrm>
        <a:off x="38803" y="40621"/>
        <a:ext cx="2885050" cy="717276"/>
      </dsp:txXfrm>
    </dsp:sp>
    <dsp:sp modelId="{08FAF614-B84E-438E-A29C-0227F40F22A6}">
      <dsp:nvSpPr>
        <dsp:cNvPr id="0" name=""/>
        <dsp:cNvSpPr/>
      </dsp:nvSpPr>
      <dsp:spPr>
        <a:xfrm rot="5400000">
          <a:off x="5278175" y="-1399586"/>
          <a:ext cx="63590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El </a:t>
          </a:r>
          <a:r>
            <a:rPr lang="es-ES" sz="1300" kern="1200" dirty="0" smtClean="0"/>
            <a:t>alumno se salta uno o más cursos. Puede hacerse durante el curso académico.</a:t>
          </a:r>
          <a:endParaRPr lang="es-ES" sz="1300" kern="1200" dirty="0"/>
        </a:p>
      </dsp:txBody>
      <dsp:txXfrm rot="-5400000">
        <a:off x="2962656" y="946975"/>
        <a:ext cx="5235902" cy="573821"/>
      </dsp:txXfrm>
    </dsp:sp>
    <dsp:sp modelId="{3A0344C7-E0CB-4AE7-8548-1B14C073512B}">
      <dsp:nvSpPr>
        <dsp:cNvPr id="0" name=""/>
        <dsp:cNvSpPr/>
      </dsp:nvSpPr>
      <dsp:spPr>
        <a:xfrm>
          <a:off x="0" y="836444"/>
          <a:ext cx="2962656" cy="794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Avanzar (omitiendo) un curso o más (grade </a:t>
          </a:r>
          <a:r>
            <a:rPr lang="es-ES" sz="1200" kern="1200" dirty="0" err="1" smtClean="0"/>
            <a:t>skipping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full </a:t>
          </a:r>
          <a:r>
            <a:rPr lang="es-ES" sz="1200" kern="1200" dirty="0" err="1" smtClean="0"/>
            <a:t>acceleration</a:t>
          </a:r>
          <a:r>
            <a:rPr lang="es-ES" sz="1200" kern="1200" dirty="0" smtClean="0"/>
            <a:t>)	</a:t>
          </a:r>
          <a:endParaRPr lang="es-ES" sz="1200" kern="1200" dirty="0"/>
        </a:p>
      </dsp:txBody>
      <dsp:txXfrm>
        <a:off x="38803" y="875247"/>
        <a:ext cx="2885050" cy="717276"/>
      </dsp:txXfrm>
    </dsp:sp>
    <dsp:sp modelId="{306117B9-02A2-44C1-88C3-7547116B13E0}">
      <dsp:nvSpPr>
        <dsp:cNvPr id="0" name=""/>
        <dsp:cNvSpPr/>
      </dsp:nvSpPr>
      <dsp:spPr>
        <a:xfrm rot="5400000">
          <a:off x="5278175" y="-564959"/>
          <a:ext cx="63590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Sin </a:t>
          </a:r>
          <a:r>
            <a:rPr lang="es-ES" sz="1300" kern="1200" dirty="0" smtClean="0"/>
            <a:t>haber sido promovido a un grado superior, el alumno pasa una parte del día recibiendo clases en una materia con alumnos mayores. Puede hacerse en una o más materias.</a:t>
          </a:r>
          <a:endParaRPr lang="es-ES" sz="1300" kern="1200" dirty="0"/>
        </a:p>
      </dsp:txBody>
      <dsp:txXfrm rot="-5400000">
        <a:off x="2962656" y="1781602"/>
        <a:ext cx="5235902" cy="573821"/>
      </dsp:txXfrm>
    </dsp:sp>
    <dsp:sp modelId="{A4F0358A-4A54-4D3B-A531-B5A417726A3C}">
      <dsp:nvSpPr>
        <dsp:cNvPr id="0" name=""/>
        <dsp:cNvSpPr/>
      </dsp:nvSpPr>
      <dsp:spPr>
        <a:xfrm>
          <a:off x="0" y="1671071"/>
          <a:ext cx="2962656" cy="794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Avanzar (omitiendo) una materia (</a:t>
          </a:r>
          <a:r>
            <a:rPr lang="es-ES" sz="1200" kern="1200" dirty="0" err="1" smtClean="0"/>
            <a:t>subject-matter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skipping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partial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acceleration</a:t>
          </a:r>
          <a:r>
            <a:rPr lang="es-ES" sz="1200" kern="1200" dirty="0" smtClean="0"/>
            <a:t>)        	</a:t>
          </a:r>
          <a:endParaRPr lang="es-ES" sz="1200" kern="1200" dirty="0"/>
        </a:p>
      </dsp:txBody>
      <dsp:txXfrm>
        <a:off x="38803" y="1709874"/>
        <a:ext cx="2885050" cy="717276"/>
      </dsp:txXfrm>
    </dsp:sp>
    <dsp:sp modelId="{78B128CA-6AE5-4E3F-A480-910DCF3D1F6B}">
      <dsp:nvSpPr>
        <dsp:cNvPr id="0" name=""/>
        <dsp:cNvSpPr/>
      </dsp:nvSpPr>
      <dsp:spPr>
        <a:xfrm rot="5400000">
          <a:off x="5278175" y="269667"/>
          <a:ext cx="63590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El </a:t>
          </a:r>
          <a:r>
            <a:rPr lang="es-ES" sz="1300" kern="1200" dirty="0" smtClean="0"/>
            <a:t>alumno es admitido en estos niveles antes de cumplir la edad establecida para los alumnos regulares.</a:t>
          </a:r>
          <a:endParaRPr lang="es-ES" sz="1300" kern="1200" dirty="0"/>
        </a:p>
      </dsp:txBody>
      <dsp:txXfrm rot="-5400000">
        <a:off x="2962656" y="2616228"/>
        <a:ext cx="5235902" cy="573821"/>
      </dsp:txXfrm>
    </dsp:sp>
    <dsp:sp modelId="{BF86364D-0E27-4C6D-83D2-036325F798FD}">
      <dsp:nvSpPr>
        <dsp:cNvPr id="0" name=""/>
        <dsp:cNvSpPr/>
      </dsp:nvSpPr>
      <dsp:spPr>
        <a:xfrm>
          <a:off x="0" y="2505697"/>
          <a:ext cx="2962656" cy="794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Admisión temprana en la enseñanza Secundaria o bachillerato (</a:t>
          </a:r>
          <a:r>
            <a:rPr lang="es-ES" sz="1200" kern="1200" dirty="0" err="1" smtClean="0"/>
            <a:t>early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entrance</a:t>
          </a:r>
          <a:r>
            <a:rPr lang="es-ES" sz="1200" kern="1200" dirty="0" smtClean="0"/>
            <a:t> to junior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senior </a:t>
          </a:r>
          <a:r>
            <a:rPr lang="es-ES" sz="1200" kern="1200" dirty="0" err="1" smtClean="0"/>
            <a:t>high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school</a:t>
          </a:r>
          <a:r>
            <a:rPr lang="es-ES" sz="1200" kern="1200" dirty="0" smtClean="0"/>
            <a:t>)  	</a:t>
          </a:r>
          <a:endParaRPr lang="es-ES" sz="1200" kern="1200" dirty="0"/>
        </a:p>
      </dsp:txBody>
      <dsp:txXfrm>
        <a:off x="38803" y="2544500"/>
        <a:ext cx="2885050" cy="717276"/>
      </dsp:txXfrm>
    </dsp:sp>
    <dsp:sp modelId="{163F3000-A734-42F2-94B0-5247C4AD0936}">
      <dsp:nvSpPr>
        <dsp:cNvPr id="0" name=""/>
        <dsp:cNvSpPr/>
      </dsp:nvSpPr>
      <dsp:spPr>
        <a:xfrm rot="5400000">
          <a:off x="5278175" y="1104293"/>
          <a:ext cx="63590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smtClean="0"/>
            <a:t>Los </a:t>
          </a:r>
          <a:r>
            <a:rPr lang="es-ES" sz="1300" kern="1200" dirty="0" smtClean="0"/>
            <a:t>alumnos pueden conseguir créditos de determinadas asignaturas con solo examinarse de ellas de acuerdo a los programas establecidos.</a:t>
          </a:r>
          <a:endParaRPr lang="es-ES" sz="1300" kern="1200" dirty="0"/>
        </a:p>
      </dsp:txBody>
      <dsp:txXfrm rot="-5400000">
        <a:off x="2962656" y="3450854"/>
        <a:ext cx="5235902" cy="573821"/>
      </dsp:txXfrm>
    </dsp:sp>
    <dsp:sp modelId="{7B7FE0FD-BDFB-4B11-A25A-483DF87F8171}">
      <dsp:nvSpPr>
        <dsp:cNvPr id="0" name=""/>
        <dsp:cNvSpPr/>
      </dsp:nvSpPr>
      <dsp:spPr>
        <a:xfrm>
          <a:off x="0" y="3340324"/>
          <a:ext cx="2962656" cy="794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Créditos por exámenes (</a:t>
          </a:r>
          <a:r>
            <a:rPr lang="es-ES" sz="1200" kern="1200" dirty="0" err="1" smtClean="0"/>
            <a:t>credit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by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examination</a:t>
          </a:r>
          <a:r>
            <a:rPr lang="es-ES" sz="1200" kern="1200" dirty="0" smtClean="0"/>
            <a:t>)       	</a:t>
          </a:r>
          <a:endParaRPr lang="es-ES" sz="1200" kern="1200" dirty="0"/>
        </a:p>
      </dsp:txBody>
      <dsp:txXfrm>
        <a:off x="38803" y="3379127"/>
        <a:ext cx="2885050" cy="717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6BE8E-1956-4381-8FD7-83008C4DD141}">
      <dsp:nvSpPr>
        <dsp:cNvPr id="0" name=""/>
        <dsp:cNvSpPr/>
      </dsp:nvSpPr>
      <dsp:spPr>
        <a:xfrm rot="5400000">
          <a:off x="5384118" y="-2302634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El estudiante es asignado a una clase donde se encuentran alumnos de más de un nivel. Este procedimiento puede utilizarse para favorecer la interacción con alumnos mayores.</a:t>
          </a:r>
          <a:endParaRPr lang="es-ES" sz="1200" kern="1200"/>
        </a:p>
      </dsp:txBody>
      <dsp:txXfrm rot="-5400000">
        <a:off x="3007055" y="103316"/>
        <a:ext cx="5316986" cy="533971"/>
      </dsp:txXfrm>
    </dsp:sp>
    <dsp:sp modelId="{F433DE52-055C-4A6C-8A8C-87360321B560}">
      <dsp:nvSpPr>
        <dsp:cNvPr id="0" name=""/>
        <dsp:cNvSpPr/>
      </dsp:nvSpPr>
      <dsp:spPr>
        <a:xfrm>
          <a:off x="0" y="461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Clases combinadas (</a:t>
          </a:r>
          <a:r>
            <a:rPr lang="es-ES" sz="1500" kern="1200" dirty="0" err="1" smtClean="0"/>
            <a:t>combined</a:t>
          </a:r>
          <a:r>
            <a:rPr lang="es-ES" sz="1500" kern="1200" dirty="0" smtClean="0"/>
            <a:t> </a:t>
          </a:r>
          <a:r>
            <a:rPr lang="es-ES" sz="1500" kern="1200" dirty="0" err="1" smtClean="0"/>
            <a:t>classes</a:t>
          </a:r>
          <a:r>
            <a:rPr lang="es-ES" sz="1500" kern="1200" dirty="0" smtClean="0"/>
            <a:t>) 	</a:t>
          </a:r>
          <a:endParaRPr lang="es-ES" sz="1500" kern="1200" dirty="0"/>
        </a:p>
      </dsp:txBody>
      <dsp:txXfrm>
        <a:off x="36108" y="36569"/>
        <a:ext cx="2934838" cy="667465"/>
      </dsp:txXfrm>
    </dsp:sp>
    <dsp:sp modelId="{86CFBE7B-C92C-4CD1-ACEB-C2313A5BE0BA}">
      <dsp:nvSpPr>
        <dsp:cNvPr id="0" name=""/>
        <dsp:cNvSpPr/>
      </dsp:nvSpPr>
      <dsp:spPr>
        <a:xfrm rot="5400000">
          <a:off x="5384118" y="-1525968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El estudiante es admitido a este nivel educativo, al menos un año antes de lo previsto.</a:t>
          </a:r>
          <a:endParaRPr lang="es-ES" sz="1200" kern="1200"/>
        </a:p>
      </dsp:txBody>
      <dsp:txXfrm rot="-5400000">
        <a:off x="3007055" y="879982"/>
        <a:ext cx="5316986" cy="533971"/>
      </dsp:txXfrm>
    </dsp:sp>
    <dsp:sp modelId="{5431BFC2-98AC-49E7-B20B-2E46E7D0E183}">
      <dsp:nvSpPr>
        <dsp:cNvPr id="0" name=""/>
        <dsp:cNvSpPr/>
      </dsp:nvSpPr>
      <dsp:spPr>
        <a:xfrm>
          <a:off x="0" y="777127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Admisión temprana en la universidad (early entrance into college)            	</a:t>
          </a:r>
          <a:endParaRPr lang="es-ES" sz="1500" kern="1200"/>
        </a:p>
      </dsp:txBody>
      <dsp:txXfrm>
        <a:off x="36108" y="813235"/>
        <a:ext cx="2934838" cy="667465"/>
      </dsp:txXfrm>
    </dsp:sp>
    <dsp:sp modelId="{ECFD5DEA-97EE-4335-9391-ED7EEB8569B7}">
      <dsp:nvSpPr>
        <dsp:cNvPr id="0" name=""/>
        <dsp:cNvSpPr/>
      </dsp:nvSpPr>
      <dsp:spPr>
        <a:xfrm rot="5400000">
          <a:off x="5384118" y="-749302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Los estudiantes invierten menos tiempo del establecido para un determinado curso o materia (Dos años en uno; una materia de un año en un semestre, etc.).</a:t>
          </a:r>
          <a:endParaRPr lang="es-ES" sz="1200" kern="1200"/>
        </a:p>
      </dsp:txBody>
      <dsp:txXfrm rot="-5400000">
        <a:off x="3007055" y="1656648"/>
        <a:ext cx="5316986" cy="533971"/>
      </dsp:txXfrm>
    </dsp:sp>
    <dsp:sp modelId="{99B44B29-23D6-447B-B992-3F9FEBEDC115}">
      <dsp:nvSpPr>
        <dsp:cNvPr id="0" name=""/>
        <dsp:cNvSpPr/>
      </dsp:nvSpPr>
      <dsp:spPr>
        <a:xfrm>
          <a:off x="0" y="1553793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Reducción del tiempo de una parte del currículum (Telescoping curriculum)           	</a:t>
          </a:r>
          <a:endParaRPr lang="es-ES" sz="1500" kern="1200"/>
        </a:p>
      </dsp:txBody>
      <dsp:txXfrm>
        <a:off x="36108" y="1589901"/>
        <a:ext cx="2934838" cy="667465"/>
      </dsp:txXfrm>
    </dsp:sp>
    <dsp:sp modelId="{19D797A1-813A-4E1E-96FC-53C213F1E171}">
      <dsp:nvSpPr>
        <dsp:cNvPr id="0" name=""/>
        <dsp:cNvSpPr/>
      </dsp:nvSpPr>
      <dsp:spPr>
        <a:xfrm rot="5400000">
          <a:off x="5384118" y="27363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El estudiante realiza programas (de verano, por ejemplo) que producen instrucción avanzada y con los que pueden conseguir créditos o advanced placement.</a:t>
          </a:r>
          <a:endParaRPr lang="es-ES" sz="1200" kern="1200" dirty="0"/>
        </a:p>
      </dsp:txBody>
      <dsp:txXfrm rot="-5400000">
        <a:off x="3007055" y="2433314"/>
        <a:ext cx="5316986" cy="533971"/>
      </dsp:txXfrm>
    </dsp:sp>
    <dsp:sp modelId="{BF953E31-20D1-407E-87E5-3673890D2985}">
      <dsp:nvSpPr>
        <dsp:cNvPr id="0" name=""/>
        <dsp:cNvSpPr/>
      </dsp:nvSpPr>
      <dsp:spPr>
        <a:xfrm>
          <a:off x="0" y="2330459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Programas extracurriculares (extra-curricular </a:t>
          </a:r>
          <a:r>
            <a:rPr lang="es-ES" sz="1500" kern="1200" dirty="0" err="1" smtClean="0"/>
            <a:t>programs</a:t>
          </a:r>
          <a:r>
            <a:rPr lang="es-ES" sz="1500" kern="1200" dirty="0" smtClean="0"/>
            <a:t>)          </a:t>
          </a:r>
          <a:endParaRPr lang="es-ES" sz="1500" kern="1200" dirty="0"/>
        </a:p>
      </dsp:txBody>
      <dsp:txXfrm>
        <a:off x="36108" y="2366567"/>
        <a:ext cx="2934838" cy="667465"/>
      </dsp:txXfrm>
    </dsp:sp>
    <dsp:sp modelId="{15B29BDA-B205-4809-92B8-BB983F3F911F}">
      <dsp:nvSpPr>
        <dsp:cNvPr id="0" name=""/>
        <dsp:cNvSpPr/>
      </dsp:nvSpPr>
      <dsp:spPr>
        <a:xfrm rot="5400000">
          <a:off x="5384118" y="804028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 los alumnos se les permite graduarse antes del tiempo previsto.</a:t>
          </a:r>
          <a:endParaRPr lang="es-ES" sz="1200" kern="1200" dirty="0"/>
        </a:p>
      </dsp:txBody>
      <dsp:txXfrm rot="-5400000">
        <a:off x="3007055" y="3209979"/>
        <a:ext cx="5316986" cy="533971"/>
      </dsp:txXfrm>
    </dsp:sp>
    <dsp:sp modelId="{78F0B723-2C28-446D-AE90-5E7ED30D9A2F}">
      <dsp:nvSpPr>
        <dsp:cNvPr id="0" name=""/>
        <dsp:cNvSpPr/>
      </dsp:nvSpPr>
      <dsp:spPr>
        <a:xfrm>
          <a:off x="0" y="3107124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Graduación temprana (early graduation)         	</a:t>
          </a:r>
          <a:endParaRPr lang="es-ES" sz="1500" kern="1200" dirty="0"/>
        </a:p>
      </dsp:txBody>
      <dsp:txXfrm>
        <a:off x="36108" y="3143232"/>
        <a:ext cx="2934838" cy="667465"/>
      </dsp:txXfrm>
    </dsp:sp>
    <dsp:sp modelId="{F25C8CD5-B386-4D9D-8019-D8B98F3D5A42}">
      <dsp:nvSpPr>
        <dsp:cNvPr id="0" name=""/>
        <dsp:cNvSpPr/>
      </dsp:nvSpPr>
      <dsp:spPr>
        <a:xfrm rot="5400000">
          <a:off x="5384118" y="1580694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Al estudiante se le da el material apropiado a medida que va dominando el anterior.</a:t>
          </a:r>
          <a:endParaRPr lang="es-ES" sz="1200" kern="1200" dirty="0"/>
        </a:p>
      </dsp:txBody>
      <dsp:txXfrm rot="-5400000">
        <a:off x="3007055" y="3986645"/>
        <a:ext cx="5316986" cy="533971"/>
      </dsp:txXfrm>
    </dsp:sp>
    <dsp:sp modelId="{98B100DD-D838-4E8F-9481-6DA61080AD94}">
      <dsp:nvSpPr>
        <dsp:cNvPr id="0" name=""/>
        <dsp:cNvSpPr/>
      </dsp:nvSpPr>
      <dsp:spPr>
        <a:xfrm>
          <a:off x="0" y="3883790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Progreso continuo (continuous progress)</a:t>
          </a:r>
          <a:endParaRPr lang="es-ES" sz="1500" kern="1200" dirty="0"/>
        </a:p>
      </dsp:txBody>
      <dsp:txXfrm>
        <a:off x="36108" y="3919898"/>
        <a:ext cx="2934838" cy="667465"/>
      </dsp:txXfrm>
    </dsp:sp>
    <dsp:sp modelId="{CA947BFF-FC19-4435-A84A-F0B9D83BD689}">
      <dsp:nvSpPr>
        <dsp:cNvPr id="0" name=""/>
        <dsp:cNvSpPr/>
      </dsp:nvSpPr>
      <dsp:spPr>
        <a:xfrm rot="5400000">
          <a:off x="5384118" y="2357360"/>
          <a:ext cx="591745" cy="53458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El alumno puede trabajar las diferentes materias a su propio ritmo y de acuerdo con su capacidad.</a:t>
          </a:r>
          <a:endParaRPr lang="es-ES" sz="1200" kern="1200" dirty="0"/>
        </a:p>
      </dsp:txBody>
      <dsp:txXfrm rot="-5400000">
        <a:off x="3007055" y="4763311"/>
        <a:ext cx="5316986" cy="533971"/>
      </dsp:txXfrm>
    </dsp:sp>
    <dsp:sp modelId="{F14A0F62-0D81-452B-BE6B-18A9BDDE238C}">
      <dsp:nvSpPr>
        <dsp:cNvPr id="0" name=""/>
        <dsp:cNvSpPr/>
      </dsp:nvSpPr>
      <dsp:spPr>
        <a:xfrm>
          <a:off x="0" y="4660456"/>
          <a:ext cx="3007054" cy="739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Instrucción al propio ritmo (self-paced instruction)              </a:t>
          </a:r>
          <a:endParaRPr lang="es-ES" sz="1500" kern="1200" dirty="0"/>
        </a:p>
      </dsp:txBody>
      <dsp:txXfrm>
        <a:off x="36108" y="4696564"/>
        <a:ext cx="2934838" cy="6674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BD5FE-458F-471C-BB37-49581B3E6952}">
      <dsp:nvSpPr>
        <dsp:cNvPr id="0" name=""/>
        <dsp:cNvSpPr/>
      </dsp:nvSpPr>
      <dsp:spPr>
        <a:xfrm rot="5400000">
          <a:off x="5432473" y="-2285728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Al </a:t>
          </a:r>
          <a:r>
            <a:rPr lang="es-ES" sz="1400" kern="1200" dirty="0" smtClean="0"/>
            <a:t>alumno se le dan introducciones reducidas, actividades, prácticas. El tiempo ahorrado se utiliza para avanzar más rápidamente.</a:t>
          </a:r>
          <a:endParaRPr lang="es-ES" sz="1400" kern="1200" dirty="0"/>
        </a:p>
      </dsp:txBody>
      <dsp:txXfrm rot="-5400000">
        <a:off x="3058900" y="121572"/>
        <a:ext cx="5404317" cy="623443"/>
      </dsp:txXfrm>
    </dsp:sp>
    <dsp:sp modelId="{64F88C58-B40C-4447-9CBE-7F729EDEF9A4}">
      <dsp:nvSpPr>
        <dsp:cNvPr id="0" name=""/>
        <dsp:cNvSpPr/>
      </dsp:nvSpPr>
      <dsp:spPr>
        <a:xfrm>
          <a:off x="0" y="1483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Compactación del currículum (</a:t>
          </a:r>
          <a:r>
            <a:rPr lang="es-ES" sz="1700" kern="1200" dirty="0" err="1" smtClean="0"/>
            <a:t>curriculum</a:t>
          </a:r>
          <a:r>
            <a:rPr lang="es-ES" sz="1700" kern="1200" dirty="0" smtClean="0"/>
            <a:t> </a:t>
          </a:r>
          <a:r>
            <a:rPr lang="es-ES" sz="1700" kern="1200" dirty="0" err="1" smtClean="0"/>
            <a:t>compacting</a:t>
          </a:r>
          <a:r>
            <a:rPr lang="es-ES" sz="1700" kern="1200" dirty="0" smtClean="0"/>
            <a:t>)   	</a:t>
          </a:r>
          <a:endParaRPr lang="es-ES" sz="1700" kern="1200" dirty="0"/>
        </a:p>
      </dsp:txBody>
      <dsp:txXfrm>
        <a:off x="42159" y="43642"/>
        <a:ext cx="2974581" cy="779303"/>
      </dsp:txXfrm>
    </dsp:sp>
    <dsp:sp modelId="{8C1440A6-3FC9-43DA-8BDF-0DBD24799FFF}">
      <dsp:nvSpPr>
        <dsp:cNvPr id="0" name=""/>
        <dsp:cNvSpPr/>
      </dsp:nvSpPr>
      <dsp:spPr>
        <a:xfrm rot="5400000">
          <a:off x="5432473" y="-1378925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El </a:t>
          </a:r>
          <a:r>
            <a:rPr lang="es-ES" sz="1400" kern="1200" dirty="0" smtClean="0"/>
            <a:t>alumno tiene la oportunidad de recibir información y entrenamiento de un experto (por ejemplo, profesor de universidad) en una materia.</a:t>
          </a:r>
          <a:endParaRPr lang="es-ES" sz="1400" kern="1200" dirty="0"/>
        </a:p>
      </dsp:txBody>
      <dsp:txXfrm rot="-5400000">
        <a:off x="3058900" y="1028375"/>
        <a:ext cx="5404317" cy="623443"/>
      </dsp:txXfrm>
    </dsp:sp>
    <dsp:sp modelId="{85CE4369-7A5A-449F-B11D-C4FD3D51AD07}">
      <dsp:nvSpPr>
        <dsp:cNvPr id="0" name=""/>
        <dsp:cNvSpPr/>
      </dsp:nvSpPr>
      <dsp:spPr>
        <a:xfrm>
          <a:off x="0" y="908285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Mentores (</a:t>
          </a:r>
          <a:r>
            <a:rPr lang="es-ES" sz="1700" kern="1200" dirty="0" err="1" smtClean="0"/>
            <a:t>mentorship</a:t>
          </a:r>
          <a:r>
            <a:rPr lang="es-ES" sz="1700" kern="1200" dirty="0" smtClean="0"/>
            <a:t>)     	</a:t>
          </a:r>
          <a:endParaRPr lang="es-ES" sz="1700" kern="1200" dirty="0"/>
        </a:p>
      </dsp:txBody>
      <dsp:txXfrm>
        <a:off x="42159" y="950444"/>
        <a:ext cx="2974581" cy="779303"/>
      </dsp:txXfrm>
    </dsp:sp>
    <dsp:sp modelId="{F6A10C67-FB39-4FC4-9C93-8A361E0BB141}">
      <dsp:nvSpPr>
        <dsp:cNvPr id="0" name=""/>
        <dsp:cNvSpPr/>
      </dsp:nvSpPr>
      <dsp:spPr>
        <a:xfrm rot="5400000">
          <a:off x="5432473" y="-472123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El </a:t>
          </a:r>
          <a:r>
            <a:rPr lang="es-ES" sz="1400" kern="1200" dirty="0" smtClean="0"/>
            <a:t>alumno realiza un curso a un nivel superior al que se encuentra y cuando lo completa satisfactoriamente recibe crédito (supera) de la materia avanzada y de la del nivel inferior.</a:t>
          </a:r>
          <a:endParaRPr lang="es-ES" sz="1400" kern="1200" dirty="0"/>
        </a:p>
      </dsp:txBody>
      <dsp:txXfrm rot="-5400000">
        <a:off x="3058900" y="1935177"/>
        <a:ext cx="5404317" cy="623443"/>
      </dsp:txXfrm>
    </dsp:sp>
    <dsp:sp modelId="{B9AE7A00-BBC9-4E99-8715-734ADBDF5D69}">
      <dsp:nvSpPr>
        <dsp:cNvPr id="0" name=""/>
        <dsp:cNvSpPr/>
      </dsp:nvSpPr>
      <dsp:spPr>
        <a:xfrm>
          <a:off x="0" y="1815088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Cursos concurrentes (concurrent enrollment)          </a:t>
          </a:r>
          <a:endParaRPr lang="es-ES" sz="1700" kern="1200" dirty="0"/>
        </a:p>
      </dsp:txBody>
      <dsp:txXfrm>
        <a:off x="42159" y="1857247"/>
        <a:ext cx="2974581" cy="779303"/>
      </dsp:txXfrm>
    </dsp:sp>
    <dsp:sp modelId="{5A2199F3-07C1-471D-BDE2-EC2780BCE59D}">
      <dsp:nvSpPr>
        <dsp:cNvPr id="0" name=""/>
        <dsp:cNvSpPr/>
      </dsp:nvSpPr>
      <dsp:spPr>
        <a:xfrm rot="5400000">
          <a:off x="5432473" y="434679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El </a:t>
          </a:r>
          <a:r>
            <a:rPr lang="es-ES" sz="1400" kern="1200" dirty="0" smtClean="0"/>
            <a:t>alumno puede realizar un curso en el bachillerato que le puede permitir ganar créditos para esa materia en la universidad.</a:t>
          </a:r>
          <a:endParaRPr lang="es-ES" sz="1400" kern="1200" dirty="0"/>
        </a:p>
      </dsp:txBody>
      <dsp:txXfrm rot="-5400000">
        <a:off x="3058900" y="2841980"/>
        <a:ext cx="5404317" cy="623443"/>
      </dsp:txXfrm>
    </dsp:sp>
    <dsp:sp modelId="{B315260E-E573-411E-9EC4-F21A6594147D}">
      <dsp:nvSpPr>
        <dsp:cNvPr id="0" name=""/>
        <dsp:cNvSpPr/>
      </dsp:nvSpPr>
      <dsp:spPr>
        <a:xfrm>
          <a:off x="0" y="2721890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Ubicación avanzada (advanced placement)           	</a:t>
          </a:r>
          <a:endParaRPr lang="es-ES" sz="1700" kern="1200" dirty="0"/>
        </a:p>
      </dsp:txBody>
      <dsp:txXfrm>
        <a:off x="42159" y="2764049"/>
        <a:ext cx="2974581" cy="779303"/>
      </dsp:txXfrm>
    </dsp:sp>
    <dsp:sp modelId="{65C93A78-4546-4177-B553-E4A7B35BC768}">
      <dsp:nvSpPr>
        <dsp:cNvPr id="0" name=""/>
        <dsp:cNvSpPr/>
      </dsp:nvSpPr>
      <dsp:spPr>
        <a:xfrm rot="5400000">
          <a:off x="5432473" y="1341481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El </a:t>
          </a:r>
          <a:r>
            <a:rPr lang="es-ES" sz="1400" kern="1200" dirty="0" smtClean="0"/>
            <a:t>alumno realiza cursos a distancia con apoyo de vídeo, materiales, etc. (por ejemplo, EPYG).</a:t>
          </a:r>
          <a:endParaRPr lang="es-ES" sz="1400" kern="1200" dirty="0"/>
        </a:p>
      </dsp:txBody>
      <dsp:txXfrm rot="-5400000">
        <a:off x="3058900" y="3748782"/>
        <a:ext cx="5404317" cy="623443"/>
      </dsp:txXfrm>
    </dsp:sp>
    <dsp:sp modelId="{09F2287B-9006-447A-BCB8-6464482E8A4B}">
      <dsp:nvSpPr>
        <dsp:cNvPr id="0" name=""/>
        <dsp:cNvSpPr/>
      </dsp:nvSpPr>
      <dsp:spPr>
        <a:xfrm>
          <a:off x="0" y="3628692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Cursos por correspondencia (correspondence courses) 	</a:t>
          </a:r>
          <a:endParaRPr lang="es-ES" sz="1700" kern="1200" dirty="0"/>
        </a:p>
      </dsp:txBody>
      <dsp:txXfrm>
        <a:off x="42159" y="3670851"/>
        <a:ext cx="2974581" cy="779303"/>
      </dsp:txXfrm>
    </dsp:sp>
    <dsp:sp modelId="{9738AEF6-0F1A-430D-914D-AEC2CE699583}">
      <dsp:nvSpPr>
        <dsp:cNvPr id="0" name=""/>
        <dsp:cNvSpPr/>
      </dsp:nvSpPr>
      <dsp:spPr>
        <a:xfrm rot="5400000">
          <a:off x="5432473" y="2248283"/>
          <a:ext cx="690897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El </a:t>
          </a:r>
          <a:r>
            <a:rPr lang="es-ES" sz="1400" kern="1200" dirty="0" smtClean="0"/>
            <a:t>alumno realiza la carrera en menos años de los establecidos. Puede, por ejemplo, conseguir una diplomatura y una licenciatura al mismo tiempo.</a:t>
          </a:r>
          <a:endParaRPr lang="es-ES" sz="1400" kern="1200" dirty="0"/>
        </a:p>
      </dsp:txBody>
      <dsp:txXfrm rot="-5400000">
        <a:off x="3058900" y="4655584"/>
        <a:ext cx="5404317" cy="623443"/>
      </dsp:txXfrm>
    </dsp:sp>
    <dsp:sp modelId="{50401972-8CD8-4EC5-BB1E-FF09486EEB0B}">
      <dsp:nvSpPr>
        <dsp:cNvPr id="0" name=""/>
        <dsp:cNvSpPr/>
      </dsp:nvSpPr>
      <dsp:spPr>
        <a:xfrm>
          <a:off x="0" y="4535495"/>
          <a:ext cx="3058899" cy="86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Aceleración en la universidad (acceleration in college)    	</a:t>
          </a:r>
          <a:endParaRPr lang="es-ES" sz="1700" kern="1200" dirty="0"/>
        </a:p>
      </dsp:txBody>
      <dsp:txXfrm>
        <a:off x="42159" y="4577654"/>
        <a:ext cx="2974581" cy="779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EA4CE-B281-4577-946D-29418586830A}">
      <dsp:nvSpPr>
        <dsp:cNvPr id="0" name=""/>
        <dsp:cNvSpPr/>
      </dsp:nvSpPr>
      <dsp:spPr>
        <a:xfrm>
          <a:off x="0" y="11544"/>
          <a:ext cx="609600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Los estudiantes superdotados difieren de sus iguales, principalmente en el ritmo al que pueden adquirir los conocimientos.</a:t>
          </a:r>
          <a:endParaRPr lang="es-ES" sz="1600" kern="1200" dirty="0"/>
        </a:p>
      </dsp:txBody>
      <dsp:txXfrm>
        <a:off x="0" y="11544"/>
        <a:ext cx="6096000" cy="1316250"/>
      </dsp:txXfrm>
    </dsp:sp>
    <dsp:sp modelId="{86D781B7-7819-48E9-8965-67DB5453977C}">
      <dsp:nvSpPr>
        <dsp:cNvPr id="0" name=""/>
        <dsp:cNvSpPr/>
      </dsp:nvSpPr>
      <dsp:spPr>
        <a:xfrm>
          <a:off x="0" y="1373874"/>
          <a:ext cx="609600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Adaptando el ritmo de instrucción o avanzando la posición de los alumnos en los cursos, se responderá mejor a algunas de las necesidades de los alumnos superdotados.</a:t>
          </a:r>
          <a:endParaRPr lang="en-GB" sz="1600" kern="1200"/>
        </a:p>
      </dsp:txBody>
      <dsp:txXfrm>
        <a:off x="0" y="1373874"/>
        <a:ext cx="6096000" cy="1316250"/>
      </dsp:txXfrm>
    </dsp:sp>
    <dsp:sp modelId="{2FE7DEDF-3CEB-41B9-94FB-716CD98ED654}">
      <dsp:nvSpPr>
        <dsp:cNvPr id="0" name=""/>
        <dsp:cNvSpPr/>
      </dsp:nvSpPr>
      <dsp:spPr>
        <a:xfrm>
          <a:off x="0" y="2736205"/>
          <a:ext cx="609600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Derivada de las dos anteriores, los contenidos del currículo escolar a lo largo de sus niveles son generalmente apropiados para los alumnos superdotados pero se les niega el acceso a ellos a causa de las artificiales a inapropiadas barreras edad-curso.</a:t>
          </a:r>
          <a:endParaRPr lang="es-ES" sz="1600" kern="1200"/>
        </a:p>
      </dsp:txBody>
      <dsp:txXfrm>
        <a:off x="0" y="2736205"/>
        <a:ext cx="6096000" cy="1316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D2072-E724-4EA0-BE61-EF1C218311FC}">
      <dsp:nvSpPr>
        <dsp:cNvPr id="0" name=""/>
        <dsp:cNvSpPr/>
      </dsp:nvSpPr>
      <dsp:spPr>
        <a:xfrm>
          <a:off x="0" y="57081"/>
          <a:ext cx="8291264" cy="172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Real Decreto 696/1995 de 28 de abril de Ordenación de la educación de los alumnos con necesidades educativas especiales:</a:t>
          </a:r>
          <a:endParaRPr lang="es-ES" sz="2100" kern="1200" dirty="0"/>
        </a:p>
      </dsp:txBody>
      <dsp:txXfrm>
        <a:off x="0" y="57081"/>
        <a:ext cx="8291264" cy="1722971"/>
      </dsp:txXfrm>
    </dsp:sp>
    <dsp:sp modelId="{836295B5-72C1-4286-A51D-260504F1B3B2}">
      <dsp:nvSpPr>
        <dsp:cNvPr id="0" name=""/>
        <dsp:cNvSpPr/>
      </dsp:nvSpPr>
      <dsp:spPr>
        <a:xfrm>
          <a:off x="0" y="1780052"/>
          <a:ext cx="8291264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2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Primer texto legal que hace referencia a las </a:t>
          </a:r>
          <a:r>
            <a:rPr lang="es-ES" sz="1600" b="1" kern="1200" dirty="0" smtClean="0"/>
            <a:t>Necesidades Educativas Especiales </a:t>
          </a:r>
          <a:r>
            <a:rPr lang="es-ES" sz="1600" kern="1200" dirty="0" smtClean="0"/>
            <a:t>que los alumnos y alumnas superdotados presentan y a la necesidad de dar respuesta a las mismas con medidas específicas.</a:t>
          </a:r>
          <a:endParaRPr lang="es-ES" sz="1600" kern="1200" dirty="0"/>
        </a:p>
      </dsp:txBody>
      <dsp:txXfrm>
        <a:off x="0" y="1780052"/>
        <a:ext cx="8291264" cy="684652"/>
      </dsp:txXfrm>
    </dsp:sp>
    <dsp:sp modelId="{230E5DA8-E65F-489F-A344-B1C7C81BF742}">
      <dsp:nvSpPr>
        <dsp:cNvPr id="0" name=""/>
        <dsp:cNvSpPr/>
      </dsp:nvSpPr>
      <dsp:spPr>
        <a:xfrm>
          <a:off x="0" y="2464705"/>
          <a:ext cx="8291264" cy="172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i="1" kern="1200" dirty="0" smtClean="0"/>
            <a:t>Orden de 14 de Febrero de 1996 Sobre evaluación de los alumnos con necesidades educativas especiales que cursan las enseñanzas de régimen general establecidas en la Ley Orgánica 1/1990, de 3 de Octubre, de Ordenación General del Sistema Educativo.</a:t>
          </a:r>
          <a:endParaRPr lang="es-ES" sz="2100" kern="1200" dirty="0"/>
        </a:p>
      </dsp:txBody>
      <dsp:txXfrm>
        <a:off x="0" y="2464705"/>
        <a:ext cx="8291264" cy="1722971"/>
      </dsp:txXfrm>
    </dsp:sp>
    <dsp:sp modelId="{E77FF835-FF94-45FB-9008-96524A5E9999}">
      <dsp:nvSpPr>
        <dsp:cNvPr id="0" name=""/>
        <dsp:cNvSpPr/>
      </dsp:nvSpPr>
      <dsp:spPr>
        <a:xfrm>
          <a:off x="0" y="4187676"/>
          <a:ext cx="8291264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2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Concreta algunos </a:t>
          </a:r>
          <a:r>
            <a:rPr lang="es-ES" sz="1600" b="1" kern="1200" dirty="0" smtClean="0"/>
            <a:t>aspectos referidos a la escolarización </a:t>
          </a:r>
          <a:r>
            <a:rPr lang="es-ES" sz="1600" kern="1200" dirty="0" smtClean="0"/>
            <a:t>y de articular el proceso de evaluación del alumnado con necesidades educativas especiales que curse determinadas materias con adaptaciones curriculares.  </a:t>
          </a:r>
          <a:endParaRPr lang="en-GB" sz="1600" kern="1200" dirty="0"/>
        </a:p>
      </dsp:txBody>
      <dsp:txXfrm>
        <a:off x="0" y="4187676"/>
        <a:ext cx="8291264" cy="684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2BA3-5F51-42F7-A8D1-2D83B118806A}">
      <dsp:nvSpPr>
        <dsp:cNvPr id="0" name=""/>
        <dsp:cNvSpPr/>
      </dsp:nvSpPr>
      <dsp:spPr>
        <a:xfrm>
          <a:off x="0" y="11991"/>
          <a:ext cx="8229600" cy="1719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i="1" kern="1200" smtClean="0"/>
            <a:t>Resolución de 29 de abril de 1996 de la Secretaría de Estado de Educación, por la que se determinan los procedimientos a seguir para orientar la respuesta educativa a los alumnos con necesidades educativas especiales asociadas a condiciones personales de sobredotación intelectual.</a:t>
          </a:r>
          <a:endParaRPr lang="es-ES" sz="2100" kern="1200"/>
        </a:p>
      </dsp:txBody>
      <dsp:txXfrm>
        <a:off x="0" y="11991"/>
        <a:ext cx="8229600" cy="1719900"/>
      </dsp:txXfrm>
    </dsp:sp>
    <dsp:sp modelId="{A8C11AE7-0325-4268-9E60-82429C63C271}">
      <dsp:nvSpPr>
        <dsp:cNvPr id="0" name=""/>
        <dsp:cNvSpPr/>
      </dsp:nvSpPr>
      <dsp:spPr>
        <a:xfrm>
          <a:off x="0" y="1731891"/>
          <a:ext cx="8229600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smtClean="0"/>
            <a:t>La Resolución establece: </a:t>
          </a:r>
          <a:endParaRPr lang="en-GB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a) Los criterios generales de atención educativa.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b) La evaluación psicopedagógica.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c) Las medidas curriculares (adaptación curricular de ampliación); </a:t>
          </a:r>
          <a:r>
            <a:rPr lang="es-ES" sz="1600" b="1" kern="1200" dirty="0" smtClean="0"/>
            <a:t>anticipación del inicio de la escolarización obligatoria o reducción del período de escolarización</a:t>
          </a:r>
          <a:r>
            <a:rPr lang="es-ES" sz="1600" kern="1200" dirty="0" smtClean="0"/>
            <a:t>).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d) Las particularidades para la Educación Primaria y la Secundaria Obligatoria.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e) Las estrategias metodológicas.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f) La evaluación de aprendizajes. 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g) El procedimiento para solicitar la flexibilización.</a:t>
          </a:r>
          <a:endParaRPr lang="en-GB" sz="1600" kern="1200" dirty="0"/>
        </a:p>
      </dsp:txBody>
      <dsp:txXfrm>
        <a:off x="0" y="1731891"/>
        <a:ext cx="8229600" cy="2782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1CDD0-0F2D-4F75-BAD1-E0E095341326}">
      <dsp:nvSpPr>
        <dsp:cNvPr id="0" name=""/>
        <dsp:cNvSpPr/>
      </dsp:nvSpPr>
      <dsp:spPr>
        <a:xfrm>
          <a:off x="0" y="562424"/>
          <a:ext cx="8219256" cy="1289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i="1" kern="1200" smtClean="0"/>
            <a:t>Resolución de 20 de marzo de 1997 de la Secretaría General de Educación y Formación Profesional por la que se determinan los plazos de presentación y resolución de los expedientes de los alumnos con necesidades educativas personales de sobredotación intelectual.</a:t>
          </a:r>
          <a:endParaRPr lang="es-ES" sz="1900" kern="1200"/>
        </a:p>
      </dsp:txBody>
      <dsp:txXfrm>
        <a:off x="0" y="562424"/>
        <a:ext cx="8219256" cy="1289340"/>
      </dsp:txXfrm>
    </dsp:sp>
    <dsp:sp modelId="{2C1D0E5A-758D-4B8B-A559-91F8967F284F}">
      <dsp:nvSpPr>
        <dsp:cNvPr id="0" name=""/>
        <dsp:cNvSpPr/>
      </dsp:nvSpPr>
      <dsp:spPr>
        <a:xfrm>
          <a:off x="0" y="1851764"/>
          <a:ext cx="82192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96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dirty="0" smtClean="0"/>
            <a:t>El sistema educativo deber procurar una </a:t>
          </a:r>
          <a:r>
            <a:rPr lang="es-ES" sz="1500" b="1" kern="1200" dirty="0" smtClean="0"/>
            <a:t>configuración flexible</a:t>
          </a:r>
          <a:r>
            <a:rPr lang="es-ES" sz="1500" kern="1200" dirty="0" smtClean="0"/>
            <a:t>, que se adapte a las diferencias individuales de aptitudes, necesidades, intereses y ritmos de maduración de las personas para no renunciar al logro de resultados de calidad para todos.</a:t>
          </a:r>
          <a:endParaRPr lang="es-ES" sz="1500" kern="1200" dirty="0"/>
        </a:p>
      </dsp:txBody>
      <dsp:txXfrm>
        <a:off x="0" y="1851764"/>
        <a:ext cx="8219256" cy="648944"/>
      </dsp:txXfrm>
    </dsp:sp>
    <dsp:sp modelId="{90A3D464-5AE0-41CF-A98F-C07928DAAC70}">
      <dsp:nvSpPr>
        <dsp:cNvPr id="0" name=""/>
        <dsp:cNvSpPr/>
      </dsp:nvSpPr>
      <dsp:spPr>
        <a:xfrm>
          <a:off x="0" y="2500709"/>
          <a:ext cx="8219256" cy="1289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i="1" kern="1200" dirty="0" smtClean="0"/>
            <a:t>Ley Orgánica 10/2002, de 23 de diciembre, de Calidad de Educación (LOCE)</a:t>
          </a:r>
          <a:endParaRPr lang="es-ES" sz="1900" kern="1200" dirty="0"/>
        </a:p>
      </dsp:txBody>
      <dsp:txXfrm>
        <a:off x="0" y="2500709"/>
        <a:ext cx="8219256" cy="1289340"/>
      </dsp:txXfrm>
    </dsp:sp>
    <dsp:sp modelId="{97580477-26F3-4314-8A0D-96F7991A7263}">
      <dsp:nvSpPr>
        <dsp:cNvPr id="0" name=""/>
        <dsp:cNvSpPr/>
      </dsp:nvSpPr>
      <dsp:spPr>
        <a:xfrm>
          <a:off x="0" y="3790049"/>
          <a:ext cx="821925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96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500" kern="1200" smtClean="0"/>
            <a:t>Dispone que el Gobierno, previa consulta a las Comunidades Autónomas, determinará las normas para </a:t>
          </a:r>
          <a:r>
            <a:rPr lang="es-ES" sz="1500" b="1" kern="1200" smtClean="0"/>
            <a:t>flexibilizar la duración de los diversos niveles y etapas</a:t>
          </a:r>
          <a:r>
            <a:rPr lang="es-ES" sz="1500" kern="1200" smtClean="0"/>
            <a:t> del sistema educativo establecidos en ella, independientemente de la edad de estos alumnos.</a:t>
          </a:r>
          <a:endParaRPr lang="en-GB" sz="1500" kern="1200"/>
        </a:p>
      </dsp:txBody>
      <dsp:txXfrm>
        <a:off x="0" y="3790049"/>
        <a:ext cx="8219256" cy="6489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FAEC-326D-469A-8AF8-40041DE82FC9}">
      <dsp:nvSpPr>
        <dsp:cNvPr id="0" name=""/>
        <dsp:cNvSpPr/>
      </dsp:nvSpPr>
      <dsp:spPr>
        <a:xfrm>
          <a:off x="0" y="39160"/>
          <a:ext cx="8229600" cy="1425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i="1" kern="1200" smtClean="0"/>
            <a:t>Real Decreto 943/2003, de 18 de julio, por el que se regulan las condiciones para flexibilizar la duración de los diversos niveles y etapas del sistema educativo para los alumnos superdotados intelectualmente.</a:t>
          </a:r>
          <a:endParaRPr lang="es-ES" sz="2100" kern="1200"/>
        </a:p>
      </dsp:txBody>
      <dsp:txXfrm>
        <a:off x="0" y="39160"/>
        <a:ext cx="8229600" cy="1425059"/>
      </dsp:txXfrm>
    </dsp:sp>
    <dsp:sp modelId="{A9A1EF63-E579-4D9B-8206-221A9BB4E0DC}">
      <dsp:nvSpPr>
        <dsp:cNvPr id="0" name=""/>
        <dsp:cNvSpPr/>
      </dsp:nvSpPr>
      <dsp:spPr>
        <a:xfrm>
          <a:off x="0" y="1464220"/>
          <a:ext cx="8229600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Regula, con carácter de norma básica, las </a:t>
          </a:r>
          <a:r>
            <a:rPr lang="es-ES" sz="1600" b="1" kern="1200" dirty="0" smtClean="0"/>
            <a:t>condiciones para flexibilizar la duración</a:t>
          </a:r>
          <a:r>
            <a:rPr lang="es-ES" sz="1600" kern="1200" dirty="0" smtClean="0"/>
            <a:t> de los diversos niveles y etapas del sistema educativo para los alumnos superdotados intelectualmente.</a:t>
          </a:r>
          <a:endParaRPr lang="en-GB" sz="1600" kern="1200" dirty="0"/>
        </a:p>
      </dsp:txBody>
      <dsp:txXfrm>
        <a:off x="0" y="1464220"/>
        <a:ext cx="8229600" cy="684652"/>
      </dsp:txXfrm>
    </dsp:sp>
    <dsp:sp modelId="{7A90E26A-0633-474B-958A-C3F03927D021}">
      <dsp:nvSpPr>
        <dsp:cNvPr id="0" name=""/>
        <dsp:cNvSpPr/>
      </dsp:nvSpPr>
      <dsp:spPr>
        <a:xfrm>
          <a:off x="0" y="2148872"/>
          <a:ext cx="8229600" cy="1425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i="1" kern="1200" dirty="0" smtClean="0"/>
            <a:t>Ley Orgánica 2/2006, de 3 de mayo, de Educación (LOE)</a:t>
          </a:r>
          <a:endParaRPr lang="es-ES" sz="2100" kern="1200" dirty="0"/>
        </a:p>
      </dsp:txBody>
      <dsp:txXfrm>
        <a:off x="0" y="2148872"/>
        <a:ext cx="8229600" cy="1425059"/>
      </dsp:txXfrm>
    </dsp:sp>
    <dsp:sp modelId="{C5E338C7-424A-4B19-8328-9CC8848933E2}">
      <dsp:nvSpPr>
        <dsp:cNvPr id="0" name=""/>
        <dsp:cNvSpPr/>
      </dsp:nvSpPr>
      <dsp:spPr>
        <a:xfrm>
          <a:off x="0" y="3573932"/>
          <a:ext cx="822960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Por primera vez aparece el término de alumnos con </a:t>
          </a:r>
          <a:r>
            <a:rPr lang="es-ES" sz="1600" b="1" kern="1200" dirty="0" smtClean="0"/>
            <a:t>altas capacidades</a:t>
          </a:r>
          <a:r>
            <a:rPr lang="es-ES" sz="1600" kern="1200" dirty="0" smtClean="0"/>
            <a:t> en sustitución de los anteriores empleados en las distintas normativas: superdotados intelectualmente y alumnos con necesidades educativas personales de sobredotación intelectual.</a:t>
          </a:r>
          <a:endParaRPr lang="es-ES" sz="1600" kern="1200" dirty="0"/>
        </a:p>
      </dsp:txBody>
      <dsp:txXfrm>
        <a:off x="0" y="3573932"/>
        <a:ext cx="8229600" cy="912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7913B7D-233C-4F65-8F55-36D759245AAE}" type="datetimeFigureOut">
              <a:rPr lang="en-US" altLang="es-ES"/>
              <a:pPr>
                <a:defRPr/>
              </a:pPr>
              <a:t>6/17/2019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34679720-FF44-4ED2-9106-B08DBBBA8A3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7C6E-D7EA-48B3-ADDE-DE4028D4FD8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7F92-F040-41B6-B127-79CF540A828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380B-20F7-4232-8428-679B97C8E2E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52759-AA34-4F2F-B3D3-F403909E72D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7B78E-0E3F-4BD3-AD88-37EE348E856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1558-E70A-4C63-8180-EB499A35EFA5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7BE3-9FE5-4547-BB18-B1E8B9D59DF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F9B3-EF13-46E0-9942-4F49A87E5814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B0C31-BA1D-4857-BDEE-A43AEF5E90E2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0096B-9C8B-4E8D-8443-FEA4B513EF5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23A9-B412-40A3-B871-54493EED66F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smtClean="0">
                <a:sym typeface="Arial Narrow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/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smtClean="0">
                <a:solidFill>
                  <a:srgbClr val="FFFFFF"/>
                </a:solidFill>
              </a:endParaRPr>
            </a:p>
          </p:txBody>
        </p:sp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816095-B1DF-4643-BCCF-318EE3D24FA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  <p:pic>
        <p:nvPicPr>
          <p:cNvPr id="2052" name="Picture 3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Resultado de imagen de altas capacidades dibuj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936875"/>
            <a:ext cx="58578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 w="12700">
            <a:noFill/>
            <a:miter lim="0"/>
            <a:headEnd/>
            <a:tailEnd/>
          </a:ln>
        </p:spPr>
        <p:txBody>
          <a:bodyPr lIns="0" tIns="0" rIns="0" bIns="0" anchor="ctr"/>
          <a:lstStyle/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  <a:defRPr/>
            </a:pPr>
            <a:r>
              <a:rPr lang="es-ES" sz="2400" spc="-5" dirty="0" smtClean="0">
                <a:solidFill>
                  <a:srgbClr val="0097CD"/>
                </a:solidFill>
                <a:latin typeface="Arial"/>
                <a:cs typeface="Arial"/>
              </a:rPr>
              <a:t>Educación de Niños con Altas</a:t>
            </a:r>
            <a:r>
              <a:rPr lang="es-ES" sz="2400" spc="30" dirty="0" smtClean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ES" sz="2400" spc="-5" dirty="0" smtClean="0">
                <a:solidFill>
                  <a:srgbClr val="0097CD"/>
                </a:solidFill>
                <a:latin typeface="Arial"/>
                <a:cs typeface="Arial"/>
              </a:rPr>
              <a:t>Capacidades</a:t>
            </a:r>
            <a:endParaRPr lang="es-ES_tradnl" altLang="es-ES" sz="1800" dirty="0" smtClean="0">
              <a:solidFill>
                <a:srgbClr val="0098CD"/>
              </a:solidFill>
              <a:latin typeface="Arial" pitchFamily="34" charset="0"/>
            </a:endParaRPr>
          </a:p>
        </p:txBody>
      </p:sp>
      <p:sp>
        <p:nvSpPr>
          <p:cNvPr id="3077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/>
          <a:lstStyle/>
          <a:p>
            <a:pPr eaLnBrk="1">
              <a:lnSpc>
                <a:spcPct val="70000"/>
              </a:lnSpc>
            </a:pPr>
            <a:r>
              <a:rPr lang="es-ES_tradnl" altLang="es-ES">
                <a:solidFill>
                  <a:srgbClr val="0098CD"/>
                </a:solidFill>
                <a:sym typeface="Arial Narrow" pitchFamily="34" charset="0"/>
              </a:rPr>
              <a:t>Patricia Solís García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s-ES" sz="1300">
                <a:solidFill>
                  <a:srgbClr val="0098CD"/>
                </a:solidFill>
                <a:latin typeface="Unit"/>
              </a:rPr>
              <a:t>Universidad Internacional de La Rioja</a:t>
            </a:r>
          </a:p>
        </p:txBody>
      </p:sp>
      <p:sp>
        <p:nvSpPr>
          <p:cNvPr id="3080" name="1 Rectángulo"/>
          <p:cNvSpPr>
            <a:spLocks noChangeArrowheads="1"/>
          </p:cNvSpPr>
          <p:nvPr/>
        </p:nvSpPr>
        <p:spPr bwMode="auto">
          <a:xfrm>
            <a:off x="179388" y="1196975"/>
            <a:ext cx="8583612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625"/>
              </a:spcBef>
            </a:pPr>
            <a:r>
              <a:rPr lang="es-ES" altLang="es-ES" sz="4400">
                <a:solidFill>
                  <a:srgbClr val="000000"/>
                </a:solidFill>
                <a:sym typeface="Arial Narrow" pitchFamily="34" charset="0"/>
              </a:rPr>
              <a:t>La aceleración como estrategia educativa para la educación del alumnado con altas capacidades</a:t>
            </a:r>
          </a:p>
          <a:p>
            <a:pPr algn="ctr">
              <a:spcBef>
                <a:spcPts val="1625"/>
              </a:spcBef>
            </a:pPr>
            <a:r>
              <a:rPr lang="es-ES" altLang="en-US" sz="4400"/>
              <a:t>TEMA 7</a:t>
            </a:r>
            <a:endParaRPr lang="en-GB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>
              <a:solidFill>
                <a:srgbClr val="0098CD"/>
              </a:solidFill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1125538"/>
            <a:ext cx="8229600" cy="50006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2400" smtClean="0"/>
              <a:t>España dispone de una de las legislaciones más avanzadas en términos de aceleración y flexibilización curricular.</a:t>
            </a:r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AD64E7C-D0AF-454E-9DED-0410415D230E}" type="slidenum">
              <a:rPr lang="es-ES_tradnl" altLang="es-ES" smtClean="0"/>
              <a:pPr/>
              <a:t>10</a:t>
            </a:fld>
            <a:endParaRPr lang="es-ES_tradnl" altLang="es-ES" smtClean="0"/>
          </a:p>
        </p:txBody>
      </p:sp>
      <p:sp>
        <p:nvSpPr>
          <p:cNvPr id="12293" name="4 Flecha abajo"/>
          <p:cNvSpPr>
            <a:spLocks noChangeArrowheads="1"/>
          </p:cNvSpPr>
          <p:nvPr/>
        </p:nvSpPr>
        <p:spPr bwMode="auto">
          <a:xfrm>
            <a:off x="3797300" y="2232025"/>
            <a:ext cx="792163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/>
          <a:p>
            <a:pPr eaLnBrk="1"/>
            <a:endParaRPr lang="es-ES" altLang="en-US"/>
          </a:p>
        </p:txBody>
      </p:sp>
      <p:sp>
        <p:nvSpPr>
          <p:cNvPr id="12294" name="5 CuadroTexto"/>
          <p:cNvSpPr txBox="1">
            <a:spLocks noChangeArrowheads="1"/>
          </p:cNvSpPr>
          <p:nvPr/>
        </p:nvSpPr>
        <p:spPr bwMode="auto">
          <a:xfrm>
            <a:off x="2195513" y="3284538"/>
            <a:ext cx="4176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n-US" sz="2400"/>
              <a:t>¿Aplicación?</a:t>
            </a:r>
          </a:p>
        </p:txBody>
      </p:sp>
      <p:pic>
        <p:nvPicPr>
          <p:cNvPr id="12295" name="Picture 3" descr="C:\Users\patry\AppData\Local\Microsoft\Windows\INetCache\IE\WCSA393X\8646547170_a0e0723e85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4163" y="2217738"/>
            <a:ext cx="2074862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5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25400">
            <a:noFill/>
            <a:bevel/>
            <a:headEnd/>
            <a:tailEnd/>
          </a:ln>
          <a:effectLst/>
        </p:spPr>
        <p:txBody>
          <a:bodyPr wrap="none" lIns="45720" rIns="45720" anchor="ctr">
            <a:spAutoFit/>
          </a:bodyPr>
          <a:lstStyle/>
          <a:p>
            <a:endParaRPr lang="es-ES" altLang="en-US"/>
          </a:p>
        </p:txBody>
      </p:sp>
      <p:pic>
        <p:nvPicPr>
          <p:cNvPr id="12297" name="Imagen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900488"/>
            <a:ext cx="6172200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8 Rectángulo"/>
          <p:cNvSpPr>
            <a:spLocks noChangeArrowheads="1"/>
          </p:cNvSpPr>
          <p:nvPr/>
        </p:nvSpPr>
        <p:spPr bwMode="auto">
          <a:xfrm>
            <a:off x="3170238" y="5511800"/>
            <a:ext cx="2243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altLang="en-US" sz="1400"/>
              <a:t>Marco normativo español.</a:t>
            </a:r>
            <a:endParaRPr lang="en-GB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>
              <a:solidFill>
                <a:srgbClr val="0098CD"/>
              </a:solidFill>
            </a:endParaRPr>
          </a:p>
        </p:txBody>
      </p:sp>
      <p:sp>
        <p:nvSpPr>
          <p:cNvPr id="13315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B045BF3-8A4E-4F04-97B2-58C244B7816B}" type="slidenum">
              <a:rPr lang="es-ES_tradnl" altLang="es-ES" smtClean="0"/>
              <a:pPr/>
              <a:t>11</a:t>
            </a:fld>
            <a:endParaRPr lang="es-ES_tradnl" altLang="es-ES" smtClean="0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33600"/>
            <a:ext cx="7869237" cy="2995613"/>
          </a:xfrm>
          <a:prstGeom prst="rect">
            <a:avLst/>
          </a:prstGeom>
          <a:noFill/>
          <a:ln w="25400">
            <a:noFill/>
            <a:beve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>
              <a:solidFill>
                <a:srgbClr val="0098CD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91264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4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BA6F892A-E744-42EF-B84D-B83F9D25C5A2}" type="slidenum">
              <a:rPr lang="es-ES_tradnl" altLang="es-ES" smtClean="0"/>
              <a:pPr/>
              <a:t>12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E77DA99-8165-46CB-AAF3-38C2DC33E3FC}" type="slidenum">
              <a:rPr lang="es-ES_tradnl" altLang="es-ES" smtClean="0"/>
              <a:pPr/>
              <a:t>13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124744"/>
          <a:ext cx="8219256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E48C2BA-D96E-476E-A512-4B5BBC0142CF}" type="slidenum">
              <a:rPr lang="es-ES_tradnl" altLang="es-ES" smtClean="0"/>
              <a:pPr/>
              <a:t>14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E67370D-08CF-4EFC-9EB3-B251796E7547}" type="slidenum">
              <a:rPr lang="es-ES_tradnl" altLang="es-ES" smtClean="0"/>
              <a:pPr/>
              <a:t>15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E9FA037-1599-4C28-9ADA-73C6D495F940}" type="slidenum">
              <a:rPr lang="es-ES_tradnl" altLang="es-ES" smtClean="0"/>
              <a:pPr/>
              <a:t>16</a:t>
            </a:fld>
            <a:endParaRPr lang="es-ES_tradnl" altLang="es-ES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188" y="1630363"/>
          <a:ext cx="7921625" cy="4487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26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PERÍODO DE ESCOLARIZACIÓN OBLIGATORIA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Admisión Temprana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Podrá anticiparte un año la escolarización en el primer curso de Educación Primaria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2"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Avance de cursos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Educación Primaria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Educación Secundaria Obligatoria</a:t>
                      </a:r>
                      <a:endParaRPr lang="en-GB" sz="180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6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Podrá reducirse un año</a:t>
                      </a:r>
                      <a:endParaRPr lang="en-GB" sz="18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-No podrán acogerse a este apartado aquellos alumnos que hayan anticipado el inicio de su escolarización obligatoria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 Podrá reducirse un año</a:t>
                      </a:r>
                      <a:endParaRPr lang="en-GB" sz="180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- La escolarización obligatoria podrá reducirse un máximo de dos años, que en ningún caso podrán pertenecer al mismo nivel o etapa educativa</a:t>
                      </a:r>
                      <a:endParaRPr lang="en-GB" sz="180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07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La reducción de la escolarización obligatoria estará sujeta a un proceso continuado de evaluación, pudiendo anularse cuando el alumno no alcance los objetivos propuestos</a:t>
                      </a:r>
                      <a:endParaRPr lang="en-GB" sz="18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93" marR="5029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sp>
        <p:nvSpPr>
          <p:cNvPr id="19459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E9167FB-126D-4BF7-A284-4ED81FF37A0A}" type="slidenum">
              <a:rPr lang="es-ES_tradnl" altLang="es-ES" smtClean="0"/>
              <a:pPr/>
              <a:t>17</a:t>
            </a:fld>
            <a:endParaRPr lang="es-ES_tradnl" altLang="es-ES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39750" y="1916113"/>
          <a:ext cx="7920038" cy="381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34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PERÍODO DE ESCOLARIZACIÓN OBLIGATORIA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2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Avance de materias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Se podrá cursar en el nivel inmediatamente superior una o varias áreas, así como medidas de enriquecimiento dirigidas tanto a la adquisición y desarrollo de los lenguajes informático y musical, entre otros, como el aprendizaje de idiomas extranjeros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Se podrá cursar en el nivel inmediatamente superior una o varias áreas, sean optativas o no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Agrupamiento flexible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 anchor="ctr"/>
                </a:tc>
                <a:tc gridSpan="2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Se utilizarán, entre otras, fórmulas organizativas flexibles que faciliten la incorporación del alumnado a grupos de diferente nivel de competencia curricular al que le corresponde por edad</a:t>
                      </a:r>
                      <a:endParaRPr lang="en-GB" sz="14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283" marR="50283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sp>
        <p:nvSpPr>
          <p:cNvPr id="20483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74EE13D-ED87-4DD3-882D-E6891305ABCF}" type="slidenum">
              <a:rPr lang="es-ES_tradnl" altLang="es-ES" smtClean="0"/>
              <a:pPr/>
              <a:t>18</a:t>
            </a:fld>
            <a:endParaRPr lang="es-ES_tradnl" altLang="es-ES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539750" y="1052513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es-ES" altLang="en-US" sz="1800" b="1" kern="0" smtClean="0"/>
              <a:t>Pasos  a seguir para solicitar la flexibilización del período de escolarización</a:t>
            </a:r>
            <a:endParaRPr lang="es-ES" altLang="en-US" sz="1800" b="1" kern="0" dirty="0" smtClean="0"/>
          </a:p>
        </p:txBody>
      </p:sp>
      <p:graphicFrame>
        <p:nvGraphicFramePr>
          <p:cNvPr id="6" name="5 Diagrama"/>
          <p:cNvGraphicFramePr/>
          <p:nvPr/>
        </p:nvGraphicFramePr>
        <p:xfrm>
          <a:off x="323528" y="1772816"/>
          <a:ext cx="8568952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Diagrama"/>
          <p:cNvGraphicFramePr/>
          <p:nvPr/>
        </p:nvGraphicFramePr>
        <p:xfrm>
          <a:off x="395536" y="3284984"/>
          <a:ext cx="835292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3100" b="1" smtClean="0">
                <a:solidFill>
                  <a:srgbClr val="0098CD"/>
                </a:solidFill>
              </a:rPr>
              <a:t>Flexibilización y aceleración en el marco legislativo</a:t>
            </a:r>
            <a:endParaRPr lang="es-ES" altLang="en-US" sz="3100" smtClean="0"/>
          </a:p>
        </p:txBody>
      </p:sp>
      <p:sp>
        <p:nvSpPr>
          <p:cNvPr id="21507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E86235EB-FC3A-4829-A9E1-62C6275FF4CA}" type="slidenum">
              <a:rPr lang="es-ES_tradnl" altLang="es-ES" smtClean="0"/>
              <a:pPr/>
              <a:t>19</a:t>
            </a:fld>
            <a:endParaRPr lang="es-ES_tradnl" altLang="es-ES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611188" y="1484313"/>
            <a:ext cx="7848600" cy="1570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s-ES" sz="2400" dirty="0"/>
              <a:t>Pese a tener una legislación que avale la aceleración como estrategia educativa para los más capaces su proceso de solicitud dificulta y pone trabas a su aplicación.</a:t>
            </a:r>
            <a:endParaRPr lang="en-GB" sz="2400" dirty="0"/>
          </a:p>
        </p:txBody>
      </p:sp>
      <p:pic>
        <p:nvPicPr>
          <p:cNvPr id="21509" name="Picture 2" descr="C:\Users\patry\AppData\Local\Microsoft\Windows\INetCache\IE\CGQGLTXU\burocracia-206x3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9813" y="3141663"/>
            <a:ext cx="2070100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5388" y="1125538"/>
            <a:ext cx="7192962" cy="3101975"/>
          </a:xfrm>
          <a:prstGeom prst="rect">
            <a:avLst/>
          </a:prstGeom>
        </p:spPr>
        <p:txBody>
          <a:bodyPr lIns="0" tIns="131352" rIns="0" bIns="0">
            <a:spAutoFit/>
          </a:bodyPr>
          <a:lstStyle/>
          <a:p>
            <a:pPr marL="396840" lvl="1" indent="-385708">
              <a:spcBef>
                <a:spcPts val="1034"/>
              </a:spcBef>
              <a:buFont typeface="+mj-lt"/>
              <a:buAutoNum type="arabicPeriod"/>
              <a:tabLst>
                <a:tab pos="397396" algn="l"/>
              </a:tabLst>
              <a:defRPr/>
            </a:pPr>
            <a:r>
              <a:rPr lang="es-ES" sz="2800" spc="-18" dirty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</a:p>
          <a:p>
            <a:pPr marL="396840" lvl="1" indent="-385708">
              <a:spcBef>
                <a:spcPts val="1034"/>
              </a:spcBef>
              <a:buFont typeface="+mj-lt"/>
              <a:buAutoNum type="arabicPeriod"/>
              <a:tabLst>
                <a:tab pos="397396" algn="l"/>
              </a:tabLst>
              <a:defRPr/>
            </a:pPr>
            <a:r>
              <a:rPr lang="es-ES" sz="2800" spc="-18" dirty="0">
                <a:solidFill>
                  <a:srgbClr val="0097CD"/>
                </a:solidFill>
                <a:latin typeface="Arial"/>
                <a:cs typeface="Arial"/>
              </a:rPr>
              <a:t>Flexibilización y aceleración en el marco legislativo</a:t>
            </a:r>
          </a:p>
          <a:p>
            <a:pPr marL="396840" lvl="1" indent="-385708">
              <a:spcBef>
                <a:spcPts val="1034"/>
              </a:spcBef>
              <a:buFont typeface="+mj-lt"/>
              <a:buAutoNum type="arabicPeriod"/>
              <a:tabLst>
                <a:tab pos="397396" algn="l"/>
              </a:tabLst>
              <a:defRPr/>
            </a:pPr>
            <a:r>
              <a:rPr lang="es-ES" sz="2800" dirty="0">
                <a:solidFill>
                  <a:srgbClr val="0098CD"/>
                </a:solidFill>
                <a:latin typeface="Arial"/>
                <a:cs typeface="Arial"/>
              </a:rPr>
              <a:t>Herramientas para evaluar la posibilidad de la aceleración </a:t>
            </a:r>
          </a:p>
          <a:p>
            <a:pPr marL="396840" lvl="1" indent="-385708">
              <a:spcBef>
                <a:spcPts val="1034"/>
              </a:spcBef>
              <a:buFont typeface="+mj-lt"/>
              <a:buAutoNum type="arabicPeriod"/>
              <a:tabLst>
                <a:tab pos="397396" algn="l"/>
              </a:tabLst>
              <a:defRPr/>
            </a:pPr>
            <a:r>
              <a:rPr lang="es-ES" sz="2800" dirty="0">
                <a:solidFill>
                  <a:srgbClr val="0098CD"/>
                </a:solidFill>
                <a:latin typeface="Arial"/>
                <a:cs typeface="Arial"/>
              </a:rPr>
              <a:t>Cómo implementar la aceleración </a:t>
            </a:r>
          </a:p>
        </p:txBody>
      </p:sp>
      <p:sp>
        <p:nvSpPr>
          <p:cNvPr id="4099" name="object 6"/>
          <p:cNvSpPr txBox="1">
            <a:spLocks noChangeArrowheads="1"/>
          </p:cNvSpPr>
          <p:nvPr/>
        </p:nvSpPr>
        <p:spPr bwMode="auto">
          <a:xfrm>
            <a:off x="8056563" y="6264275"/>
            <a:ext cx="1158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225">
              <a:lnSpc>
                <a:spcPts val="1250"/>
              </a:lnSpc>
            </a:pPr>
            <a:fld id="{57BB34B2-2236-41B9-B6F9-63AA521EB7ED}" type="slidenum">
              <a:rPr lang="en-US" altLang="en-US" sz="1100" b="1">
                <a:solidFill>
                  <a:srgbClr val="FFFFFF"/>
                </a:solidFill>
              </a:rPr>
              <a:pPr marL="22225">
                <a:lnSpc>
                  <a:spcPts val="1250"/>
                </a:lnSpc>
              </a:pPr>
              <a:t>2</a:t>
            </a:fld>
            <a:endParaRPr lang="en-US" altLang="en-US" sz="1100"/>
          </a:p>
        </p:txBody>
      </p:sp>
      <p:sp>
        <p:nvSpPr>
          <p:cNvPr id="4100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b="1" smtClean="0">
                <a:solidFill>
                  <a:srgbClr val="0098CD"/>
                </a:solidFill>
              </a:rPr>
              <a:t>Índice del tema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95513" y="4259263"/>
            <a:ext cx="6624637" cy="2082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1132">
              <a:spcBef>
                <a:spcPts val="88"/>
              </a:spcBef>
              <a:defRPr/>
            </a:pPr>
            <a:r>
              <a:rPr lang="en-GB" b="1" spc="-31" dirty="0">
                <a:solidFill>
                  <a:schemeClr val="bg1"/>
                </a:solidFill>
              </a:rPr>
              <a:t>PARA </a:t>
            </a:r>
            <a:r>
              <a:rPr lang="en-GB" b="1" spc="-4" dirty="0">
                <a:solidFill>
                  <a:schemeClr val="bg1"/>
                </a:solidFill>
              </a:rPr>
              <a:t>ESTUDIAR ESTE</a:t>
            </a:r>
            <a:r>
              <a:rPr lang="en-GB" b="1" spc="-136" dirty="0">
                <a:solidFill>
                  <a:schemeClr val="bg1"/>
                </a:solidFill>
              </a:rPr>
              <a:t> </a:t>
            </a:r>
            <a:r>
              <a:rPr lang="en-GB" b="1" spc="-4" dirty="0">
                <a:solidFill>
                  <a:schemeClr val="bg1"/>
                </a:solidFill>
              </a:rPr>
              <a:t>TEMA:</a:t>
            </a:r>
            <a:endParaRPr lang="en-GB" b="1" dirty="0">
              <a:solidFill>
                <a:schemeClr val="bg1"/>
              </a:solidFill>
            </a:endParaRPr>
          </a:p>
          <a:p>
            <a:pPr marL="11132">
              <a:spcBef>
                <a:spcPts val="88"/>
              </a:spcBef>
              <a:defRPr/>
            </a:pPr>
            <a:r>
              <a:rPr lang="en-GB" b="1" spc="-4" dirty="0" err="1">
                <a:solidFill>
                  <a:srgbClr val="3D3D3D"/>
                </a:solidFill>
              </a:rPr>
              <a:t>Libro</a:t>
            </a:r>
            <a:r>
              <a:rPr lang="en-GB" b="1" spc="-4" dirty="0">
                <a:solidFill>
                  <a:srgbClr val="3D3D3D"/>
                </a:solidFill>
              </a:rPr>
              <a:t> de</a:t>
            </a:r>
            <a:r>
              <a:rPr lang="en-GB" b="1" spc="-53" dirty="0">
                <a:solidFill>
                  <a:srgbClr val="3D3D3D"/>
                </a:solidFill>
              </a:rPr>
              <a:t> </a:t>
            </a:r>
            <a:r>
              <a:rPr lang="es-ES" b="1" spc="-9" dirty="0" err="1">
                <a:solidFill>
                  <a:srgbClr val="3D3D3D"/>
                </a:solidFill>
              </a:rPr>
              <a:t>Tourón</a:t>
            </a:r>
            <a:r>
              <a:rPr lang="es-ES" b="1" spc="-9" dirty="0">
                <a:solidFill>
                  <a:srgbClr val="3D3D3D"/>
                </a:solidFill>
              </a:rPr>
              <a:t>, J. y Rayero, M. (2003). El desarrollo del talento. La aceleración como estrategia educativa. La Coruña: </a:t>
            </a:r>
            <a:r>
              <a:rPr lang="es-ES" b="1" spc="-9" dirty="0" err="1">
                <a:solidFill>
                  <a:srgbClr val="3D3D3D"/>
                </a:solidFill>
              </a:rPr>
              <a:t>Netbiblo</a:t>
            </a:r>
            <a:r>
              <a:rPr lang="es-ES" b="1" spc="-9" dirty="0">
                <a:solidFill>
                  <a:srgbClr val="3D3D3D"/>
                </a:solidFill>
              </a:rPr>
              <a:t>. </a:t>
            </a:r>
          </a:p>
          <a:p>
            <a:pPr marL="296882" indent="-285750">
              <a:spcBef>
                <a:spcPts val="88"/>
              </a:spcBef>
              <a:buFont typeface="Arial" panose="020B0604020202020204" pitchFamily="34" charset="0"/>
              <a:buChar char="•"/>
              <a:defRPr/>
            </a:pPr>
            <a:r>
              <a:rPr lang="es-ES" b="1" dirty="0"/>
              <a:t>capítulo 2</a:t>
            </a:r>
            <a:r>
              <a:rPr lang="es-ES" dirty="0"/>
              <a:t> (</a:t>
            </a:r>
            <a:r>
              <a:rPr lang="es-ES" b="1" dirty="0"/>
              <a:t>pp. 99-148</a:t>
            </a:r>
            <a:r>
              <a:rPr lang="es-ES" dirty="0"/>
              <a:t>)</a:t>
            </a:r>
          </a:p>
          <a:p>
            <a:pPr marL="296882" indent="-285750">
              <a:spcBef>
                <a:spcPts val="88"/>
              </a:spcBef>
              <a:buFont typeface="Arial" panose="020B0604020202020204" pitchFamily="34" charset="0"/>
              <a:buChar char="•"/>
              <a:defRPr/>
            </a:pPr>
            <a:r>
              <a:rPr lang="es-ES" b="1" dirty="0"/>
              <a:t>capítulo 3 (pp. 149-284)</a:t>
            </a:r>
            <a:r>
              <a:rPr lang="es-ES" dirty="0"/>
              <a:t> </a:t>
            </a:r>
          </a:p>
          <a:p>
            <a:pPr marL="296882" indent="-285750">
              <a:spcBef>
                <a:spcPts val="88"/>
              </a:spcBef>
              <a:buFont typeface="Arial" panose="020B0604020202020204" pitchFamily="34" charset="0"/>
              <a:buChar char="•"/>
              <a:defRPr/>
            </a:pPr>
            <a:r>
              <a:rPr lang="es-ES" b="1" dirty="0"/>
              <a:t>capítulo 5 (pp. 285-362)</a:t>
            </a:r>
            <a:r>
              <a:rPr lang="es-ES" dirty="0"/>
              <a:t> 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4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Herramientas para evaluar la posibilidad de la aceleración </a:t>
            </a:r>
            <a:endParaRPr lang="es-ES" altLang="en-US" sz="2800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3716338"/>
            <a:ext cx="8229600" cy="108108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/>
              <a:t>Es una herramienta de 20 ítems para ayudar a las escuelas </a:t>
            </a:r>
            <a:r>
              <a:rPr lang="es-ES" altLang="en-US" b="1" smtClean="0"/>
              <a:t>a tomar decisiones efectivas</a:t>
            </a:r>
            <a:r>
              <a:rPr lang="es-ES" altLang="en-US" smtClean="0"/>
              <a:t> con respecto a una aceleración.</a:t>
            </a:r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E6AEEDC-0A8A-4987-A35A-6EBCFD8283D7}" type="slidenum">
              <a:rPr lang="es-ES_tradnl" altLang="es-ES" smtClean="0"/>
              <a:pPr/>
              <a:t>20</a:t>
            </a:fld>
            <a:endParaRPr lang="es-ES_tradnl" altLang="es-ES" smtClean="0"/>
          </a:p>
        </p:txBody>
      </p:sp>
      <p:sp>
        <p:nvSpPr>
          <p:cNvPr id="2" name="1 Elipse"/>
          <p:cNvSpPr/>
          <p:nvPr/>
        </p:nvSpPr>
        <p:spPr bwMode="auto">
          <a:xfrm>
            <a:off x="2376488" y="1052513"/>
            <a:ext cx="4608512" cy="12969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endParaRPr lang="es-ES">
              <a:solidFill>
                <a:srgbClr val="535353"/>
              </a:solidFill>
              <a:sym typeface="Arial" charset="0"/>
            </a:endParaRPr>
          </a:p>
        </p:txBody>
      </p:sp>
      <p:sp>
        <p:nvSpPr>
          <p:cNvPr id="22534" name="2 CuadroTexto"/>
          <p:cNvSpPr txBox="1">
            <a:spLocks noChangeArrowheads="1"/>
          </p:cNvSpPr>
          <p:nvPr/>
        </p:nvSpPr>
        <p:spPr bwMode="auto">
          <a:xfrm>
            <a:off x="2987675" y="1147763"/>
            <a:ext cx="3384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n-US" b="1"/>
              <a:t>Escala de Aceleración de Iowa </a:t>
            </a:r>
          </a:p>
          <a:p>
            <a:pPr algn="ctr"/>
            <a:r>
              <a:rPr lang="es-ES" altLang="en-US" b="1"/>
              <a:t>(</a:t>
            </a:r>
            <a:r>
              <a:rPr lang="es-ES" altLang="en-US" b="1" i="1"/>
              <a:t>The Iowa Acceleration Scale</a:t>
            </a:r>
            <a:r>
              <a:rPr lang="es-ES" altLang="en-US" b="1"/>
              <a:t>) (IAS) </a:t>
            </a:r>
          </a:p>
        </p:txBody>
      </p:sp>
      <p:sp>
        <p:nvSpPr>
          <p:cNvPr id="22535" name="3 Flecha abajo"/>
          <p:cNvSpPr>
            <a:spLocks noChangeArrowheads="1"/>
          </p:cNvSpPr>
          <p:nvPr/>
        </p:nvSpPr>
        <p:spPr bwMode="auto">
          <a:xfrm>
            <a:off x="4356100" y="2636838"/>
            <a:ext cx="647700" cy="792162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/>
          <a:p>
            <a:pPr eaLnBrk="1"/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4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Herramientas para evaluar la posibilidad de la aceleración </a:t>
            </a:r>
            <a:endParaRPr lang="es-ES" altLang="en-US" sz="2800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7D315BA-7587-4FFE-9340-2B50918CA579}" type="slidenum">
              <a:rPr lang="es-ES_tradnl" altLang="es-ES" smtClean="0"/>
              <a:pPr/>
              <a:t>21</a:t>
            </a:fld>
            <a:endParaRPr lang="es-ES_tradnl" altLang="es-ES" smtClean="0"/>
          </a:p>
        </p:txBody>
      </p:sp>
      <p:graphicFrame>
        <p:nvGraphicFramePr>
          <p:cNvPr id="2" name="1 Diagrama"/>
          <p:cNvGraphicFramePr/>
          <p:nvPr/>
        </p:nvGraphicFramePr>
        <p:xfrm>
          <a:off x="971600" y="1412776"/>
          <a:ext cx="727280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4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Herramientas para evaluar la posibilidad de la aceleración </a:t>
            </a:r>
            <a:endParaRPr lang="es-ES" altLang="en-US" sz="2800" smtClean="0"/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1052513"/>
            <a:ext cx="8229600" cy="5073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/>
              <a:t>Esta escala cuenta con diez secciones principales:</a:t>
            </a:r>
            <a:endParaRPr lang="en-GB" dirty="0"/>
          </a:p>
          <a:p>
            <a:pPr marL="0" indent="0">
              <a:buFont typeface="Arial" pitchFamily="34" charset="0"/>
              <a:buNone/>
              <a:defRPr/>
            </a:pPr>
            <a:endParaRPr lang="es-ES" alt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618A2E7-E8F6-4275-910E-E26C4B6C46E9}" type="slidenum">
              <a:rPr lang="es-ES_tradnl" altLang="es-ES" smtClean="0"/>
              <a:pPr/>
              <a:t>22</a:t>
            </a:fld>
            <a:endParaRPr lang="es-ES_tradnl" altLang="es-ES" smtClean="0"/>
          </a:p>
        </p:txBody>
      </p:sp>
      <p:graphicFrame>
        <p:nvGraphicFramePr>
          <p:cNvPr id="2" name="1 Diagrama"/>
          <p:cNvGraphicFramePr/>
          <p:nvPr/>
        </p:nvGraphicFramePr>
        <p:xfrm>
          <a:off x="1043608" y="1628800"/>
          <a:ext cx="705678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z="24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Herramientas para evaluar la posibilidad de la aceleración </a:t>
            </a:r>
            <a:endParaRPr lang="es-ES" altLang="en-US" sz="2400" smtClean="0"/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1125538"/>
            <a:ext cx="8229600" cy="50006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/>
              <a:t>Los resultados se agrupan en 5 categorías, además de obtener una puntuación global que indica la probabilidad de que el estudiante sea un candidato excelente, bueno, bajo o muy bajo para la aceleración, asimismo la IAS también propone medidas alternativas para el estudiante.</a:t>
            </a:r>
            <a:endParaRPr lang="en-GB" altLang="en-US" smtClean="0"/>
          </a:p>
          <a:p>
            <a:endParaRPr lang="es-ES" altLang="en-US" smtClean="0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E8771E41-E2DE-4986-99D0-BDA0E0D357FA}" type="slidenum">
              <a:rPr lang="es-ES_tradnl" altLang="es-ES" smtClean="0"/>
              <a:pPr/>
              <a:t>23</a:t>
            </a:fld>
            <a:endParaRPr lang="es-ES_tradnl" alt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1043608" y="2780928"/>
          <a:ext cx="720080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8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Cómo implementar la aceleración </a:t>
            </a:r>
            <a:endParaRPr lang="es-ES" altLang="en-US" sz="2400" smtClean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1187624" y="1600201"/>
          <a:ext cx="7056784" cy="3556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561B48A-C2CD-4E8A-ABBF-89F31BA77F09}" type="slidenum">
              <a:rPr lang="es-ES_tradnl" altLang="es-ES" smtClean="0"/>
              <a:pPr/>
              <a:t>24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8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Cómo implementar la aceleración </a:t>
            </a:r>
            <a:endParaRPr lang="es-ES" altLang="en-US" sz="240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algn="just">
              <a:defRPr/>
            </a:pPr>
            <a:r>
              <a:rPr lang="es-ES" dirty="0" smtClean="0"/>
              <a:t>Resulta </a:t>
            </a:r>
            <a:r>
              <a:rPr lang="es-ES" dirty="0"/>
              <a:t>conveniente </a:t>
            </a:r>
            <a:r>
              <a:rPr lang="es-ES" b="1" dirty="0"/>
              <a:t>unir la aceleración </a:t>
            </a:r>
            <a:r>
              <a:rPr lang="es-ES" dirty="0"/>
              <a:t>a otras medidas como el </a:t>
            </a:r>
            <a:r>
              <a:rPr lang="es-ES" b="1" dirty="0"/>
              <a:t>enriquecimiento</a:t>
            </a:r>
            <a:r>
              <a:rPr lang="es-ES" dirty="0"/>
              <a:t> ya que muchas veces esta estrategia se limita exclusivamente a </a:t>
            </a:r>
            <a:r>
              <a:rPr lang="es-ES" dirty="0" smtClean="0"/>
              <a:t>ubicar </a:t>
            </a:r>
            <a:r>
              <a:rPr lang="es-ES" dirty="0"/>
              <a:t>al alumno en una nueva clase</a:t>
            </a:r>
            <a:r>
              <a:rPr lang="es-ES" dirty="0" smtClean="0"/>
              <a:t>.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s-ES" dirty="0" smtClean="0"/>
          </a:p>
          <a:p>
            <a:pPr algn="just">
              <a:defRPr/>
            </a:pPr>
            <a:r>
              <a:rPr lang="es-ES" dirty="0"/>
              <a:t>Rogers (2002) pone en el énfasis en los siguientes aspectos a la hora de elaborar un </a:t>
            </a:r>
            <a:r>
              <a:rPr lang="es-ES" b="1" dirty="0"/>
              <a:t>plan educativo</a:t>
            </a:r>
            <a:r>
              <a:rPr lang="es-ES" dirty="0"/>
              <a:t> para los alumnos más capaces:</a:t>
            </a:r>
            <a:endParaRPr lang="en-GB" dirty="0"/>
          </a:p>
          <a:p>
            <a:pPr marL="0" indent="0" algn="just">
              <a:buFont typeface="Arial" pitchFamily="34" charset="0"/>
              <a:buNone/>
              <a:defRPr/>
            </a:pPr>
            <a:endParaRPr lang="es-ES" dirty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D01EF46-1950-4494-B176-8209B6A1244B}" type="slidenum">
              <a:rPr lang="es-ES_tradnl" altLang="es-ES" smtClean="0"/>
              <a:pPr/>
              <a:t>25</a:t>
            </a:fld>
            <a:endParaRPr lang="es-ES_tradnl" alt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1043608" y="3356992"/>
          <a:ext cx="705678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</p:nvPr>
        </p:nvSpPr>
        <p:spPr bwMode="auto">
          <a:xfrm>
            <a:off x="349250" y="279400"/>
            <a:ext cx="822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8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Cómo implementar la aceleración </a:t>
            </a:r>
            <a:endParaRPr lang="es-ES" altLang="en-US" sz="2400" smtClean="0"/>
          </a:p>
        </p:txBody>
      </p:sp>
      <p:sp>
        <p:nvSpPr>
          <p:cNvPr id="28675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3213100"/>
            <a:ext cx="8229600" cy="29130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b="1" smtClean="0"/>
              <a:t>No </a:t>
            </a:r>
            <a:r>
              <a:rPr lang="es-ES" altLang="en-US" smtClean="0"/>
              <a:t>debe ceñirse al momento inicial de identificación del alumno, sino que debe ser entendida como un </a:t>
            </a:r>
            <a:r>
              <a:rPr lang="es-ES" altLang="en-US" b="1" smtClean="0"/>
              <a:t>continuo</a:t>
            </a:r>
            <a:r>
              <a:rPr lang="es-ES" altLang="en-US" smtClean="0"/>
              <a:t> en el proceso evaluando antes, durante y después.</a:t>
            </a:r>
            <a:endParaRPr lang="en-GB" altLang="en-US" smtClean="0"/>
          </a:p>
          <a:p>
            <a:endParaRPr lang="es-ES" altLang="en-US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B3E0D0B-1246-41FD-9EFD-136228541131}" type="slidenum">
              <a:rPr lang="es-ES_tradnl" altLang="es-ES" smtClean="0"/>
              <a:pPr/>
              <a:t>26</a:t>
            </a:fld>
            <a:endParaRPr lang="es-ES_tradnl" altLang="es-ES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3203575" y="1628775"/>
            <a:ext cx="25209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" b="1" dirty="0"/>
              <a:t>EVALUACIÓN</a:t>
            </a:r>
          </a:p>
        </p:txBody>
      </p:sp>
      <p:sp>
        <p:nvSpPr>
          <p:cNvPr id="28678" name="5 Flecha abajo"/>
          <p:cNvSpPr>
            <a:spLocks noChangeArrowheads="1"/>
          </p:cNvSpPr>
          <p:nvPr/>
        </p:nvSpPr>
        <p:spPr bwMode="auto">
          <a:xfrm>
            <a:off x="4067175" y="2205038"/>
            <a:ext cx="649288" cy="719137"/>
          </a:xfrm>
          <a:prstGeom prst="downArrow">
            <a:avLst>
              <a:gd name="adj1" fmla="val 50000"/>
              <a:gd name="adj2" fmla="val 49841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/>
          <a:p>
            <a:pPr eaLnBrk="1"/>
            <a:endParaRPr lang="es-E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8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Cómo implementar la aceleración </a:t>
            </a:r>
            <a:endParaRPr lang="es-ES" altLang="en-US" sz="2400" smtClean="0"/>
          </a:p>
        </p:txBody>
      </p:sp>
      <p:sp>
        <p:nvSpPr>
          <p:cNvPr id="29699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BE486D06-12C5-4CA3-BA8F-EB951C77C180}" type="slidenum">
              <a:rPr lang="es-ES_tradnl" altLang="es-ES" smtClean="0"/>
              <a:pPr/>
              <a:t>27</a:t>
            </a:fld>
            <a:endParaRPr lang="es-ES_tradnl" altLang="es-ES" smtClean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827088" y="944563"/>
          <a:ext cx="7489825" cy="5040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926">
                <a:tc>
                  <a:txBody>
                    <a:bodyPr/>
                    <a:lstStyle/>
                    <a:p>
                      <a:pPr marL="87313" indent="87313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ETAPA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OBJETIVOS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55">
                <a:tc rowSpan="2"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Evaluación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 anchor="ctr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Alumno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Profesores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Centro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Familia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8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-Factores intelectivos: test de aptitud, test de inteligencia; test por encima de nivel</a:t>
                      </a:r>
                      <a:endParaRPr lang="en-GB" sz="15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-Factores ni intelectivos: motivación, adaptación social y emocional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-Formación</a:t>
                      </a:r>
                      <a:endParaRPr lang="en-GB" sz="15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-Actitudes hacia la alta capacidad y la aceleración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-Recursos materiales</a:t>
                      </a:r>
                      <a:endParaRPr lang="en-GB" sz="1500" dirty="0">
                        <a:effectLst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-Horarios y tiempos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-Recursos</a:t>
                      </a:r>
                      <a:endParaRPr lang="en-GB" sz="15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-Actitudes hacia la aceleración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5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Toma de decisiones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 anchor="ctr"/>
                </a:tc>
                <a:tc gridSpan="4"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-Elección de la estrategia </a:t>
                      </a:r>
                      <a:r>
                        <a:rPr lang="es-ES" sz="1500" dirty="0" err="1">
                          <a:effectLst/>
                        </a:rPr>
                        <a:t>acelerativa</a:t>
                      </a:r>
                      <a:r>
                        <a:rPr lang="es-ES" sz="1500" dirty="0">
                          <a:effectLst/>
                        </a:rPr>
                        <a:t> que mejor se adecua a su perfil</a:t>
                      </a:r>
                      <a:endParaRPr lang="en-GB" sz="1500" dirty="0">
                        <a:effectLst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-Preparación del alumno: ayudar al alumno a adaptarse a la nueva situación, enseñarle estrategias.</a:t>
                      </a:r>
                      <a:endParaRPr lang="en-GB" sz="15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 dirty="0">
                          <a:effectLst/>
                        </a:rPr>
                        <a:t>-Preparación del profesor: adaptaciones en el qué, cómo, cuándo enseñar y evaluar</a:t>
                      </a:r>
                      <a:endParaRPr lang="en-GB" sz="15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42" marR="5904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s-ES" altLang="en-US" sz="2800" smtClean="0">
                <a:solidFill>
                  <a:srgbClr val="0098CD"/>
                </a:solidFill>
                <a:latin typeface="Arial" pitchFamily="34" charset="0"/>
                <a:cs typeface="Arial" pitchFamily="34" charset="0"/>
              </a:rPr>
              <a:t>Cómo implementar la aceleración </a:t>
            </a:r>
            <a:endParaRPr lang="es-ES" altLang="en-US" sz="2400" smtClean="0"/>
          </a:p>
        </p:txBody>
      </p:sp>
      <p:sp>
        <p:nvSpPr>
          <p:cNvPr id="30723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F5FD7BE-B41A-4793-BF12-A4583FB4BE3D}" type="slidenum">
              <a:rPr lang="es-ES_tradnl" altLang="es-ES" smtClean="0"/>
              <a:pPr/>
              <a:t>28</a:t>
            </a:fld>
            <a:endParaRPr lang="es-ES_tradnl" altLang="es-ES" smtClean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468313" y="908050"/>
          <a:ext cx="8135937" cy="460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872">
                <a:tc>
                  <a:txBody>
                    <a:bodyPr/>
                    <a:lstStyle/>
                    <a:p>
                      <a:pPr marL="87313" indent="87313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ETAPA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27" marR="59027" marT="0" marB="0"/>
                </a:tc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OBJETIVOS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027" marR="5902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594">
                <a:tc>
                  <a:txBody>
                    <a:bodyPr/>
                    <a:lstStyle/>
                    <a:p>
                      <a:pPr marL="635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Evaluación durante el proceso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 gridSpan="4"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 Información diagnóstica: permite conocer previamente qué es lo que el alumno conoce y no conoce (evitar aprendizaje repetitivo)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-Los intereses del alumno pueden servir para personalizar el aprendizaje y guiar el estudio independiente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-Esfuerzo del alumno: trabajo en casa, atención durante la clase, hábitos de estudio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-Asesoramiento continuado al alumno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-Tener en cuenta otros cursos extracurriculares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Evaluación final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-Los objetivos conseguidos por el alumno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-Su situación personal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-Su adaptación social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-Su situación emocional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-Si ha conseguido los objetivos propuestos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-Su actitud hacia la alta capacidad y la aceleración después del empleo de la estrategia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-Su labor como asesor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-Si se han cumplido las expectativas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-Si la formación del profesorado ha sido útil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-Si han funcionado los recursos materiales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63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-Si la planificación de los tiempos y espacios ha sido adecuada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-Cuál es su actitud hacia la aceleración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-Cuál ha sido su labor particular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-Qué aspectos positivos y negativos destacaría de esta estrategia</a:t>
                      </a:r>
                      <a:endParaRPr lang="en-GB" sz="1300" dirty="0">
                        <a:solidFill>
                          <a:srgbClr val="333333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>
                <a:solidFill>
                  <a:srgbClr val="00B0F0"/>
                </a:solidFill>
              </a:rPr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El </a:t>
            </a:r>
            <a:r>
              <a:rPr lang="es-ES" dirty="0"/>
              <a:t>concepto de aceleración ha sido equiparado muchas veces con el avance de curso y por tanto ha sido malentendido. </a:t>
            </a:r>
            <a:endParaRPr lang="es-ES" dirty="0" smtClean="0"/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 smtClean="0"/>
              <a:t>Debe </a:t>
            </a:r>
            <a:r>
              <a:rPr lang="es-ES" dirty="0"/>
              <a:t>ser equiparado al aprendizaje al </a:t>
            </a:r>
            <a:r>
              <a:rPr lang="es-ES" b="1" dirty="0"/>
              <a:t>propio ritmo del alumno.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Font typeface="Arial" pitchFamily="34" charset="0"/>
              <a:buNone/>
              <a:defRPr/>
            </a:pPr>
            <a:endParaRPr lang="es-ES" dirty="0" smtClean="0"/>
          </a:p>
          <a:p>
            <a:pPr>
              <a:defRPr/>
            </a:pP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aceleración cuenta con tres ingredientes principales: </a:t>
            </a:r>
            <a:r>
              <a:rPr lang="es-ES" b="1" dirty="0"/>
              <a:t>profundidad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 y </a:t>
            </a:r>
            <a:r>
              <a:rPr lang="es-ES" b="1" dirty="0"/>
              <a:t>amplitud</a:t>
            </a:r>
            <a:r>
              <a:rPr lang="es-ES" dirty="0"/>
              <a:t> que permiten </a:t>
            </a:r>
            <a:r>
              <a:rPr lang="es-ES" b="1" dirty="0"/>
              <a:t>múltiples modalidades</a:t>
            </a:r>
            <a:r>
              <a:rPr lang="es-ES" dirty="0"/>
              <a:t> de aceleración y aportan </a:t>
            </a:r>
            <a:r>
              <a:rPr lang="es-ES" b="1" dirty="0"/>
              <a:t>beneficios académicos. </a:t>
            </a:r>
            <a:endParaRPr lang="es-ES" dirty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0CEABF6-9674-4500-B462-5A8D2D090CBC}" type="slidenum">
              <a:rPr lang="es-ES_tradnl" altLang="es-ES" smtClean="0"/>
              <a:pPr/>
              <a:t>29</a:t>
            </a:fld>
            <a:endParaRPr lang="es-ES_tradnl" altLang="es-E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La aceleración </a:t>
            </a:r>
            <a:r>
              <a:rPr lang="es-ES" dirty="0"/>
              <a:t>debe entenderse </a:t>
            </a:r>
            <a:r>
              <a:rPr lang="es-ES" dirty="0" smtClean="0"/>
              <a:t>como: </a:t>
            </a:r>
            <a:r>
              <a:rPr lang="es-ES" dirty="0"/>
              <a:t> </a:t>
            </a:r>
            <a:endParaRPr lang="en-GB" dirty="0"/>
          </a:p>
          <a:p>
            <a:pPr marL="0" indent="0">
              <a:buFont typeface="Arial" pitchFamily="34" charset="0"/>
              <a:buNone/>
              <a:defRPr/>
            </a:pPr>
            <a:endParaRPr lang="es-ES" dirty="0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E1F7FF6-F0BD-4ADD-9FCA-A4AF51E88BCD}" type="slidenum">
              <a:rPr lang="es-ES_tradnl" altLang="es-ES" smtClean="0"/>
              <a:pPr/>
              <a:t>3</a:t>
            </a:fld>
            <a:endParaRPr lang="es-ES_tradnl" alt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971600" y="1772816"/>
          <a:ext cx="72008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Marcador de contenido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itchFamily="34" charset="0"/>
              <a:buNone/>
            </a:pPr>
            <a:endParaRPr lang="es-ES" altLang="en-US" b="1" smtClean="0">
              <a:solidFill>
                <a:srgbClr val="0098CD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s-ES" altLang="en-US" b="1" smtClean="0">
                <a:solidFill>
                  <a:srgbClr val="0098CD"/>
                </a:solidFill>
              </a:rPr>
              <a:t>GRACIAS POR SU PRESENCIA Y ATENCIÓN</a:t>
            </a:r>
          </a:p>
          <a:p>
            <a:pPr marL="0" indent="0">
              <a:buFont typeface="Arial" pitchFamily="34" charset="0"/>
              <a:buNone/>
            </a:pPr>
            <a:endParaRPr lang="es-ES" altLang="en-US" b="1" smtClean="0">
              <a:solidFill>
                <a:srgbClr val="0098CD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s-ES" altLang="en-US" b="1" smtClean="0">
                <a:solidFill>
                  <a:srgbClr val="0098CD"/>
                </a:solidFill>
              </a:rPr>
              <a:t>Tiempo para dudas, preguntas, sugerencias…</a:t>
            </a:r>
            <a:endParaRPr lang="en-GB" altLang="en-US" b="1" smtClean="0">
              <a:solidFill>
                <a:srgbClr val="0098CD"/>
              </a:solidFill>
            </a:endParaRPr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0" y="3644900"/>
            <a:ext cx="3349625" cy="2284413"/>
          </a:xfrm>
          <a:prstGeom prst="rect">
            <a:avLst/>
          </a:prstGeom>
          <a:noFill/>
          <a:ln w="25400">
            <a:noFill/>
            <a:beve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none" lIns="45720" rIns="45720">
            <a:spAutoFit/>
          </a:bodyPr>
          <a:lstStyle/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itchFamily="34" charset="0"/>
            </a:endParaRP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dirty="0"/>
          </a:p>
        </p:txBody>
      </p:sp>
      <p:sp>
        <p:nvSpPr>
          <p:cNvPr id="6147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3E49C87-BC31-4BB2-803E-987FE3D04674}" type="slidenum">
              <a:rPr lang="es-ES_tradnl" altLang="es-ES" smtClean="0"/>
              <a:pPr/>
              <a:t>4</a:t>
            </a:fld>
            <a:endParaRPr lang="es-ES_tradnl" altLang="es-ES" smtClean="0"/>
          </a:p>
        </p:txBody>
      </p:sp>
      <p:pic>
        <p:nvPicPr>
          <p:cNvPr id="6148" name="4 Imag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557338"/>
            <a:ext cx="69850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dirty="0"/>
          </a:p>
        </p:txBody>
      </p:sp>
      <p:sp>
        <p:nvSpPr>
          <p:cNvPr id="7171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19A10C1-7FB1-4DD8-9664-A91F12216085}" type="slidenum">
              <a:rPr lang="es-ES_tradnl" altLang="es-ES" smtClean="0"/>
              <a:pPr/>
              <a:t>5</a:t>
            </a:fld>
            <a:endParaRPr lang="es-ES_tradnl" altLang="es-ES" smtClean="0"/>
          </a:p>
        </p:txBody>
      </p:sp>
      <p:sp>
        <p:nvSpPr>
          <p:cNvPr id="7172" name="4 CuadroTexto"/>
          <p:cNvSpPr txBox="1">
            <a:spLocks noChangeArrowheads="1"/>
          </p:cNvSpPr>
          <p:nvPr/>
        </p:nvSpPr>
        <p:spPr bwMode="auto">
          <a:xfrm>
            <a:off x="971550" y="981075"/>
            <a:ext cx="7561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en-US" b="1"/>
              <a:t>Posibilidades de aceleración contempladas en el sistema educativo norteamericano</a:t>
            </a:r>
          </a:p>
        </p:txBody>
      </p:sp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sz="2800" dirty="0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4071486-EF41-4702-AE41-2E5CE86F7C64}" type="slidenum">
              <a:rPr lang="es-ES_tradnl" altLang="es-ES" smtClean="0"/>
              <a:pPr/>
              <a:t>6</a:t>
            </a:fld>
            <a:endParaRPr lang="es-ES_tradnl" altLang="es-ES" smtClean="0"/>
          </a:p>
        </p:txBody>
      </p:sp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23528" y="980728"/>
          <a:ext cx="835292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sz="2800" dirty="0"/>
          </a:p>
        </p:txBody>
      </p:sp>
      <p:sp>
        <p:nvSpPr>
          <p:cNvPr id="9219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788DBF7-7193-4D81-88CC-75A09BBFAD19}" type="slidenum">
              <a:rPr lang="es-ES_tradnl" altLang="es-ES" smtClean="0"/>
              <a:pPr/>
              <a:t>7</a:t>
            </a:fld>
            <a:endParaRPr lang="es-ES_tradnl" altLang="es-ES" smtClean="0"/>
          </a:p>
        </p:txBody>
      </p:sp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980728"/>
          <a:ext cx="849694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b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</a:br>
            <a:endParaRPr lang="es-ES" sz="2800" dirty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8577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/>
              <a:t>Las decisiones para el empleo de la se fundamentan en tres criterios generales:</a:t>
            </a:r>
            <a:endParaRPr lang="en-GB" altLang="en-US" smtClean="0"/>
          </a:p>
          <a:p>
            <a:endParaRPr lang="es-ES" altLang="en-US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AC7A89E-04D1-4E5E-B3AF-1E7A472A3E9E}" type="slidenum">
              <a:rPr lang="es-ES_tradnl" altLang="es-ES" smtClean="0"/>
              <a:pPr/>
              <a:t>8</a:t>
            </a:fld>
            <a:endParaRPr lang="es-ES_tradnl" alt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1475656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pc="-18" dirty="0" smtClean="0">
                <a:solidFill>
                  <a:srgbClr val="0097CD"/>
                </a:solidFill>
                <a:latin typeface="Arial"/>
                <a:cs typeface="Arial"/>
              </a:rPr>
              <a:t>Concepto y modalidades de aceleración    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defRPr/>
            </a:pPr>
            <a:r>
              <a:rPr lang="es-ES" dirty="0"/>
              <a:t>La investigación </a:t>
            </a:r>
            <a:r>
              <a:rPr lang="es-ES" dirty="0" smtClean="0"/>
              <a:t>disponible:</a:t>
            </a:r>
          </a:p>
          <a:p>
            <a:pPr>
              <a:defRPr/>
            </a:pPr>
            <a:endParaRPr lang="es-ES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s-ES" dirty="0" smtClean="0"/>
              <a:t>1. La aceleración </a:t>
            </a:r>
            <a:r>
              <a:rPr lang="es-ES" dirty="0"/>
              <a:t>es una intervención empíricamente válida para muchos de los alumnos con altas </a:t>
            </a:r>
            <a:r>
              <a:rPr lang="es-ES" dirty="0" smtClean="0"/>
              <a:t>capacidades.</a:t>
            </a:r>
          </a:p>
          <a:p>
            <a:pPr>
              <a:defRPr/>
            </a:pPr>
            <a:endParaRPr lang="es-E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s-ES" b="1" dirty="0" smtClean="0"/>
              <a:t>2. Tiene beneficios </a:t>
            </a:r>
            <a:r>
              <a:rPr lang="es-ES" b="1" dirty="0"/>
              <a:t>académicos</a:t>
            </a:r>
            <a:r>
              <a:rPr lang="es-ES" dirty="0"/>
              <a:t> para estos alumnos y no existen evidencias de que esta medida tenga un impacto negativo a nivel socioemocional o </a:t>
            </a:r>
            <a:r>
              <a:rPr lang="es-ES" dirty="0" smtClean="0"/>
              <a:t>conductual.</a:t>
            </a:r>
            <a:endParaRPr lang="es-ES" dirty="0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1D7A41E-B798-45FE-8898-D01647E951F6}" type="slidenum">
              <a:rPr lang="es-ES_tradnl" altLang="es-ES" smtClean="0"/>
              <a:pPr/>
              <a:t>9</a:t>
            </a:fld>
            <a:endParaRPr lang="es-ES_tradnl" altLang="es-ES" smtClean="0"/>
          </a:p>
        </p:txBody>
      </p:sp>
      <p:pic>
        <p:nvPicPr>
          <p:cNvPr id="11269" name="Picture 2" descr="C:\Users\patry\AppData\Local\Microsoft\Windows\INetCache\IE\C6AYLV5B\Investigación_de_mercados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713163"/>
            <a:ext cx="37052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002047-3375-4151-9C33-BA28824E621F}">
  <ds:schemaRefs>
    <ds:schemaRef ds:uri="http://schemas.microsoft.com/office/2006/metadata/properties"/>
    <ds:schemaRef ds:uri="http://purl.org/dc/terms/"/>
    <ds:schemaRef ds:uri="41deaed2-0a69-4219-9e4f-045dfe6a99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2709</Words>
  <Application>Microsoft Office PowerPoint</Application>
  <PresentationFormat>Presentación en pantalla (4:3)</PresentationFormat>
  <Paragraphs>267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Avenir Roman</vt:lpstr>
      <vt:lpstr>Calibri</vt:lpstr>
      <vt:lpstr>Times New Roman</vt:lpstr>
      <vt:lpstr>Unit</vt:lpstr>
      <vt:lpstr>Default</vt:lpstr>
      <vt:lpstr>Default - 1_Quote slide</vt:lpstr>
      <vt:lpstr>Educación de Niños con Altas Capacidades</vt:lpstr>
      <vt:lpstr>Índice del tema</vt:lpstr>
      <vt:lpstr>Concepto y modalidades de aceleración     </vt:lpstr>
      <vt:lpstr>Concepto y modalidades de aceleración     </vt:lpstr>
      <vt:lpstr>Concepto y modalidades de aceleración     </vt:lpstr>
      <vt:lpstr>Concepto y modalidades de aceleración     </vt:lpstr>
      <vt:lpstr>Concepto y modalidades de aceleración     </vt:lpstr>
      <vt:lpstr>Concepto y modalidades de aceleración     </vt:lpstr>
      <vt:lpstr>Concepto y modalidades de aceleración    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Flexibilización y aceleración en el marco legislativo</vt:lpstr>
      <vt:lpstr>Herramientas para evaluar la posibilidad de la aceleración </vt:lpstr>
      <vt:lpstr>Herramientas para evaluar la posibilidad de la aceleración </vt:lpstr>
      <vt:lpstr>Herramientas para evaluar la posibilidad de la aceleración </vt:lpstr>
      <vt:lpstr>Herramientas para evaluar la posibilidad de la aceleración </vt:lpstr>
      <vt:lpstr>Cómo implementar la aceleración </vt:lpstr>
      <vt:lpstr>Cómo implementar la aceleración </vt:lpstr>
      <vt:lpstr>Cómo implementar la aceleración </vt:lpstr>
      <vt:lpstr>Cómo implementar la aceleración </vt:lpstr>
      <vt:lpstr>Cómo implementar la aceleración 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sonsolespulidoruiz@gmail.com</cp:lastModifiedBy>
  <cp:revision>106</cp:revision>
  <dcterms:modified xsi:type="dcterms:W3CDTF">2019-06-17T16:16:57Z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