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</p:sldIdLst>
  <p:sldSz cy="5143500" cx="9144000"/>
  <p:notesSz cx="6858000" cy="9144000"/>
  <p:embeddedFontLst>
    <p:embeddedFont>
      <p:font typeface="Montserrat"/>
      <p:regular r:id="rId64"/>
      <p:bold r:id="rId65"/>
      <p:italic r:id="rId66"/>
      <p:boldItalic r:id="rId67"/>
    </p:embeddedFont>
    <p:embeddedFont>
      <p:font typeface="Overpass"/>
      <p:regular r:id="rId68"/>
      <p:bold r:id="rId69"/>
      <p:italic r:id="rId70"/>
      <p:boldItalic r:id="rId71"/>
    </p:embeddedFont>
    <p:embeddedFont>
      <p:font typeface="Source Code Pro"/>
      <p:regular r:id="rId72"/>
      <p:bold r:id="rId73"/>
      <p:italic r:id="rId74"/>
      <p:boldItalic r:id="rId75"/>
    </p:embeddedFont>
    <p:embeddedFont>
      <p:font typeface="Overpass SemiBold"/>
      <p:regular r:id="rId76"/>
      <p:bold r:id="rId77"/>
      <p:italic r:id="rId78"/>
      <p:boldItalic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DFD81C-12DA-4059-A44C-9C523AB898BA}">
  <a:tblStyle styleId="{06DFD81C-12DA-4059-A44C-9C523AB898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SourceCodePro-bold.fntdata"/><Relationship Id="rId72" Type="http://schemas.openxmlformats.org/officeDocument/2006/relationships/font" Target="fonts/SourceCodePro-regular.fntdata"/><Relationship Id="rId31" Type="http://schemas.openxmlformats.org/officeDocument/2006/relationships/slide" Target="slides/slide26.xml"/><Relationship Id="rId75" Type="http://schemas.openxmlformats.org/officeDocument/2006/relationships/font" Target="fonts/SourceCodePro-boldItalic.fntdata"/><Relationship Id="rId30" Type="http://schemas.openxmlformats.org/officeDocument/2006/relationships/slide" Target="slides/slide25.xml"/><Relationship Id="rId74" Type="http://schemas.openxmlformats.org/officeDocument/2006/relationships/font" Target="fonts/SourceCodePro-italic.fntdata"/><Relationship Id="rId33" Type="http://schemas.openxmlformats.org/officeDocument/2006/relationships/slide" Target="slides/slide28.xml"/><Relationship Id="rId77" Type="http://schemas.openxmlformats.org/officeDocument/2006/relationships/font" Target="fonts/OverpassSemiBold-bold.fntdata"/><Relationship Id="rId32" Type="http://schemas.openxmlformats.org/officeDocument/2006/relationships/slide" Target="slides/slide27.xml"/><Relationship Id="rId76" Type="http://schemas.openxmlformats.org/officeDocument/2006/relationships/font" Target="fonts/OverpassSemiBold-regular.fntdata"/><Relationship Id="rId35" Type="http://schemas.openxmlformats.org/officeDocument/2006/relationships/slide" Target="slides/slide30.xml"/><Relationship Id="rId79" Type="http://schemas.openxmlformats.org/officeDocument/2006/relationships/font" Target="fonts/OverpassSemiBold-boldItalic.fntdata"/><Relationship Id="rId34" Type="http://schemas.openxmlformats.org/officeDocument/2006/relationships/slide" Target="slides/slide29.xml"/><Relationship Id="rId78" Type="http://schemas.openxmlformats.org/officeDocument/2006/relationships/font" Target="fonts/OverpassSemiBold-italic.fntdata"/><Relationship Id="rId71" Type="http://schemas.openxmlformats.org/officeDocument/2006/relationships/font" Target="fonts/Overpass-boldItalic.fntdata"/><Relationship Id="rId70" Type="http://schemas.openxmlformats.org/officeDocument/2006/relationships/font" Target="fonts/Overpas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Montserrat-regular.fntdata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Montserrat-italic.fntdata"/><Relationship Id="rId21" Type="http://schemas.openxmlformats.org/officeDocument/2006/relationships/slide" Target="slides/slide16.xml"/><Relationship Id="rId65" Type="http://schemas.openxmlformats.org/officeDocument/2006/relationships/font" Target="fonts/Montserrat-bold.fntdata"/><Relationship Id="rId24" Type="http://schemas.openxmlformats.org/officeDocument/2006/relationships/slide" Target="slides/slide19.xml"/><Relationship Id="rId68" Type="http://schemas.openxmlformats.org/officeDocument/2006/relationships/font" Target="fonts/Overpass-regular.fntdata"/><Relationship Id="rId23" Type="http://schemas.openxmlformats.org/officeDocument/2006/relationships/slide" Target="slides/slide18.xml"/><Relationship Id="rId67" Type="http://schemas.openxmlformats.org/officeDocument/2006/relationships/font" Target="fonts/Montserrat-boldItalic.fnt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Overpas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.jp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jp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jp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jp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7" name="Google Shape;57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0" name="Google Shape;120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{06DFD81C-12DA-4059-A44C-9C523AB898BA}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7" name="Google Shape;127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{06DFD81C-12DA-4059-A44C-9C523AB898BA}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4" name="Google Shape;134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{06DFD81C-12DA-4059-A44C-9C523AB898BA}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8" name="Google Shape;148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9" name="Google Shape;149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6" name="Google Shape;156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7" name="Google Shape;157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3" name="Google Shape;16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4" name="Google Shape;16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b="1" lang="en" sz="290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b="1" sz="290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descr="watermark.jpg" id="171" name="Google Shape;17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2" name="Google Shape;17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79" name="Google Shape;17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0" name="Google Shape;18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7" name="Google Shape;18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8" name="Google Shape;18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5" name="Google Shape;19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6" name="Google Shape;19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b="1" sz="3000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2" name="Google Shape;212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3" name="Google Shape;213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b="1" sz="3000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1;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b="1" lang="en" sz="2900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b="1" sz="2900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1" name="Google Shape;22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2" name="Google Shape;22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b="1" sz="3000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0" name="Google Shape;230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1" name="Google Shape;231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7" name="Google Shape;23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8" name="Google Shape;23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4" name="Google Shape;244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5" name="Google Shape;245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2" name="Google Shape;252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3" name="Google Shape;253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0" name="Google Shape;260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1" name="Google Shape;261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8" name="Google Shape;268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9" name="Google Shape;269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Index:    0    -4    -3   -2    -1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6" name="Google Shape;276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7" name="Google Shape;277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4" name="Google Shape;284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5" name="Google Shape;285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2" name="Google Shape;292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3" name="Google Shape;293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9" name="Google Shape;299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0" name="Google Shape;300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6" name="Google Shape;306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7" name="Google Shape;307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3" name="Google Shape;313;p4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4" name="Google Shape;314;p4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0" name="Google Shape;320;p4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1" name="Google Shape;321;p4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28" name="Google Shape;328;p4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29" name="Google Shape;329;p4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6" name="Google Shape;336;p5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7" name="Google Shape;337;p5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3" name="Google Shape;343;p5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4" name="Google Shape;344;p5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{06DFD81C-12DA-4059-A44C-9C523AB898BA}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1" name="Google Shape;351;p5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2" name="Google Shape;352;p5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8" name="Google Shape;358;p5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9" name="Google Shape;359;p5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66" name="Google Shape;366;p5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67" name="Google Shape;367;p5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4" name="Google Shape;374;p5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5" name="Google Shape;375;p5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Unordered and can not be sorted.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 can be indexed or sliced.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2" name="Google Shape;382;p5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3" name="Google Shape;383;p5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9" name="Google Shape;389;p5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0" name="Google Shape;390;p5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b="1"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97" name="Google Shape;397;p5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98" name="Google Shape;398;p5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04" name="Google Shape;404;p5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05" name="Google Shape;405;p5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2" name="Google Shape;412;p6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13" name="Google Shape;413;p6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19" name="Google Shape;419;p6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0" name="Google Shape;420;p6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5" name="Google Shape;85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{06DFD81C-12DA-4059-A44C-9C523AB898BA}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b="1"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27" name="Google Shape;427;p6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28" name="Google Shape;428;p6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34" name="Google Shape;434;p6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35" name="Google Shape;435;p6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2" name="Google Shape;442;p6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43" name="Google Shape;443;p6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/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49" name="Google Shape;449;p6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0" name="Google Shape;450;p6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57" name="Google Shape;457;p6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58" name="Google Shape;458;p6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/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64" name="Google Shape;464;p6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65" name="Google Shape;465;p6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72" name="Google Shape;472;p6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73" name="Google Shape;473;p6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/>
          <p:nvPr>
            <p:ph idx="1" type="body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0" name="Google Shape;480;p6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1" name="Google Shape;481;p6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487" name="Google Shape;487;p7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488" name="Google Shape;488;p7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2" name="Google Shape;92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{06DFD81C-12DA-4059-A44C-9C523AB898BA}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9" name="Google Shape;99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{06DFD81C-12DA-4059-A44C-9C523AB898BA}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6" name="Google Shape;106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{06DFD81C-12DA-4059-A44C-9C523AB898BA}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3" name="Google Shape;113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{06DFD81C-12DA-4059-A44C-9C523AB898BA}</a:tableStyleId>
              </a:tblPr>
              <a:tblGrid>
                <a:gridCol w="1360875"/>
                <a:gridCol w="830275"/>
                <a:gridCol w="6317475"/>
              </a:tblGrid>
              <a:tr h="353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31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296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31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b="1" lang="en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  <a:tr h="453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b="1"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