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07BD11-C22C-49B4-B590-94C2AE71C8D8}">
  <a:tblStyle styleId="{4007BD11-C22C-49B4-B590-94C2AE71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{4007BD11-C22C-49B4-B590-94C2AE71C8D8}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{4007BD11-C22C-49B4-B590-94C2AE71C8D8}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{4007BD11-C22C-49B4-B590-94C2AE71C8D8}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{4007BD11-C22C-49B4-B590-94C2AE71C8D8}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{4007BD11-C22C-49B4-B590-94C2AE71C8D8}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{4007BD11-C22C-49B4-B590-94C2AE71C8D8}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