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Spreadsheets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common factor between all of these spreadsheet programs is that they can always export to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Python’s built-in capabilities with the csv module!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PDF stands for Portable Document Format and was developed by Adobe in the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keep in mind is that while PDFs share the same extension and can be viewed in PDF readers, many PDFs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readable through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PDFs mainly encapsulate and display a fixed-layout flat document, there is no machine readable standard format, unlike CSV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 PDF that was simply scanned is highly unlikely to be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Additions to PDFs such as images, tables, format adjustments can also render a PDF unreadable by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paid PDF programs that can read and extract from these files, but we will use the open-source and free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PyPDF2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made sure that the PDF files included in this course material are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nfortunately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can’t offer assistance for you own personal PDF files if they are not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working with PDF files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will first need to install PyPDF2 at your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 and CSV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Puzzle Exercise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the ability to work with PDF files and spreadsheet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libraries that allow us to interact with these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highly recommend you work in the same location as the lecture notebooks, since we will be referencing many files in that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CSV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stands for comma separated variables and is a very common output for spreadsheet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Name, Hours, 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   20,    15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   40,    20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that while its possible to export excel files and Google Spreadsheets to .csv files, it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exports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Things like formulas, images, and macros can not be within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put, a .csv file only contains the raw data from the spreadsheet.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work with the built-in csv module for Python, which will allow us to grab columns, rows, and values from a .csv file as well as write to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a very popular space for outside libraries, which you may want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data analysis library, can work with almost any tabular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Runs visualizations and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my personal favorites, we teach it in various data science courses.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Retains a lot of Excel specific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Supports Excel formulas.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ython-excel.org tracks various other Excel based Python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Sheets Python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 Python interface for working with Google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directly make changes to the spreadsheets hosted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syntax, but available in many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