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274930-472C-4EC1-9031-5CB9ED1FA0C3}">
  <a:tblStyle styleId="{55274930-472C-4EC1-9031-5CB9ED1FA0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{55274930-472C-4EC1-9031-5CB9ED1FA0C3}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