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557AF-8D2F-4DD7-B518-E9E0A27AB48E}" v="12" dt="2022-10-05T12:54:00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3910" autoAdjust="0"/>
  </p:normalViewPr>
  <p:slideViewPr>
    <p:cSldViewPr snapToGrid="0">
      <p:cViewPr varScale="1">
        <p:scale>
          <a:sx n="65" d="100"/>
          <a:sy n="65" d="100"/>
        </p:scale>
        <p:origin x="33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ian Gjelsvik" userId="f6abe286e8a0e014" providerId="LiveId" clId="{0C6557AF-8D2F-4DD7-B518-E9E0A27AB48E}"/>
    <pc:docChg chg="undo custSel addSld delSld modSld">
      <pc:chgData name="Gillian Gjelsvik" userId="f6abe286e8a0e014" providerId="LiveId" clId="{0C6557AF-8D2F-4DD7-B518-E9E0A27AB48E}" dt="2022-10-05T12:59:01.013" v="2037" actId="255"/>
      <pc:docMkLst>
        <pc:docMk/>
      </pc:docMkLst>
      <pc:sldChg chg="modSp mod">
        <pc:chgData name="Gillian Gjelsvik" userId="f6abe286e8a0e014" providerId="LiveId" clId="{0C6557AF-8D2F-4DD7-B518-E9E0A27AB48E}" dt="2022-10-03T17:08:33.946" v="1888" actId="20577"/>
        <pc:sldMkLst>
          <pc:docMk/>
          <pc:sldMk cId="1318892825" sldId="258"/>
        </pc:sldMkLst>
        <pc:spChg chg="mod">
          <ac:chgData name="Gillian Gjelsvik" userId="f6abe286e8a0e014" providerId="LiveId" clId="{0C6557AF-8D2F-4DD7-B518-E9E0A27AB48E}" dt="2022-10-03T17:08:33.946" v="1888" actId="20577"/>
          <ac:spMkLst>
            <pc:docMk/>
            <pc:sldMk cId="1318892825" sldId="258"/>
            <ac:spMk id="6" creationId="{5E54D99E-69E6-DA5F-962C-A8CA76923A2E}"/>
          </ac:spMkLst>
        </pc:spChg>
      </pc:sldChg>
      <pc:sldChg chg="modSp mod">
        <pc:chgData name="Gillian Gjelsvik" userId="f6abe286e8a0e014" providerId="LiveId" clId="{0C6557AF-8D2F-4DD7-B518-E9E0A27AB48E}" dt="2022-10-03T17:13:04.637" v="1890" actId="113"/>
        <pc:sldMkLst>
          <pc:docMk/>
          <pc:sldMk cId="3404212405" sldId="259"/>
        </pc:sldMkLst>
        <pc:spChg chg="mod">
          <ac:chgData name="Gillian Gjelsvik" userId="f6abe286e8a0e014" providerId="LiveId" clId="{0C6557AF-8D2F-4DD7-B518-E9E0A27AB48E}" dt="2022-10-03T17:13:04.637" v="1890" actId="113"/>
          <ac:spMkLst>
            <pc:docMk/>
            <pc:sldMk cId="3404212405" sldId="259"/>
            <ac:spMk id="3" creationId="{BEC2595F-85B3-CD97-5D54-AB6DAA0E8CAC}"/>
          </ac:spMkLst>
        </pc:spChg>
      </pc:sldChg>
      <pc:sldChg chg="addSp modSp new mod setBg">
        <pc:chgData name="Gillian Gjelsvik" userId="f6abe286e8a0e014" providerId="LiveId" clId="{0C6557AF-8D2F-4DD7-B518-E9E0A27AB48E}" dt="2022-10-03T17:13:40.529" v="1891" actId="113"/>
        <pc:sldMkLst>
          <pc:docMk/>
          <pc:sldMk cId="2186498778" sldId="260"/>
        </pc:sldMkLst>
        <pc:spChg chg="mod">
          <ac:chgData name="Gillian Gjelsvik" userId="f6abe286e8a0e014" providerId="LiveId" clId="{0C6557AF-8D2F-4DD7-B518-E9E0A27AB48E}" dt="2022-10-03T14:47:30.861" v="315" actId="790"/>
          <ac:spMkLst>
            <pc:docMk/>
            <pc:sldMk cId="2186498778" sldId="260"/>
            <ac:spMk id="2" creationId="{DEFC7F85-DCA2-31FA-8545-3F6ED3B22AED}"/>
          </ac:spMkLst>
        </pc:spChg>
        <pc:spChg chg="mod">
          <ac:chgData name="Gillian Gjelsvik" userId="f6abe286e8a0e014" providerId="LiveId" clId="{0C6557AF-8D2F-4DD7-B518-E9E0A27AB48E}" dt="2022-10-03T17:13:40.529" v="1891" actId="113"/>
          <ac:spMkLst>
            <pc:docMk/>
            <pc:sldMk cId="2186498778" sldId="260"/>
            <ac:spMk id="3" creationId="{00FB5FB7-B541-3C13-2EB7-1786D3B19498}"/>
          </ac:spMkLst>
        </pc:spChg>
        <pc:spChg chg="add">
          <ac:chgData name="Gillian Gjelsvik" userId="f6abe286e8a0e014" providerId="LiveId" clId="{0C6557AF-8D2F-4DD7-B518-E9E0A27AB48E}" dt="2022-10-03T14:46:23.642" v="310" actId="26606"/>
          <ac:spMkLst>
            <pc:docMk/>
            <pc:sldMk cId="2186498778" sldId="260"/>
            <ac:spMk id="10" creationId="{8651CFA9-6065-4243-AC48-858E359780B1}"/>
          </ac:spMkLst>
        </pc:spChg>
        <pc:spChg chg="add">
          <ac:chgData name="Gillian Gjelsvik" userId="f6abe286e8a0e014" providerId="LiveId" clId="{0C6557AF-8D2F-4DD7-B518-E9E0A27AB48E}" dt="2022-10-03T14:46:23.642" v="310" actId="26606"/>
          <ac:spMkLst>
            <pc:docMk/>
            <pc:sldMk cId="2186498778" sldId="260"/>
            <ac:spMk id="12" creationId="{FBC8BBE5-981E-4B0B-9654-32B5668BFF31}"/>
          </ac:spMkLst>
        </pc:spChg>
        <pc:spChg chg="add">
          <ac:chgData name="Gillian Gjelsvik" userId="f6abe286e8a0e014" providerId="LiveId" clId="{0C6557AF-8D2F-4DD7-B518-E9E0A27AB48E}" dt="2022-10-03T14:46:23.642" v="310" actId="26606"/>
          <ac:spMkLst>
            <pc:docMk/>
            <pc:sldMk cId="2186498778" sldId="260"/>
            <ac:spMk id="14" creationId="{592DB257-3E16-4A3C-9E28-4682828127AD}"/>
          </ac:spMkLst>
        </pc:spChg>
        <pc:spChg chg="add">
          <ac:chgData name="Gillian Gjelsvik" userId="f6abe286e8a0e014" providerId="LiveId" clId="{0C6557AF-8D2F-4DD7-B518-E9E0A27AB48E}" dt="2022-10-03T14:46:23.642" v="310" actId="26606"/>
          <ac:spMkLst>
            <pc:docMk/>
            <pc:sldMk cId="2186498778" sldId="260"/>
            <ac:spMk id="16" creationId="{487685E6-1160-459B-8C70-301404C06C23}"/>
          </ac:spMkLst>
        </pc:spChg>
        <pc:picChg chg="add mod">
          <ac:chgData name="Gillian Gjelsvik" userId="f6abe286e8a0e014" providerId="LiveId" clId="{0C6557AF-8D2F-4DD7-B518-E9E0A27AB48E}" dt="2022-10-03T14:46:23.642" v="310" actId="26606"/>
          <ac:picMkLst>
            <pc:docMk/>
            <pc:sldMk cId="2186498778" sldId="260"/>
            <ac:picMk id="5" creationId="{21F65BE7-2244-260A-2C6A-73B4A5969DA1}"/>
          </ac:picMkLst>
        </pc:picChg>
      </pc:sldChg>
      <pc:sldChg chg="addSp modSp new mod setBg">
        <pc:chgData name="Gillian Gjelsvik" userId="f6abe286e8a0e014" providerId="LiveId" clId="{0C6557AF-8D2F-4DD7-B518-E9E0A27AB48E}" dt="2022-10-03T17:14:37.522" v="1894" actId="20577"/>
        <pc:sldMkLst>
          <pc:docMk/>
          <pc:sldMk cId="4100306148" sldId="261"/>
        </pc:sldMkLst>
        <pc:spChg chg="mod">
          <ac:chgData name="Gillian Gjelsvik" userId="f6abe286e8a0e014" providerId="LiveId" clId="{0C6557AF-8D2F-4DD7-B518-E9E0A27AB48E}" dt="2022-10-03T14:55:58.648" v="799" actId="26606"/>
          <ac:spMkLst>
            <pc:docMk/>
            <pc:sldMk cId="4100306148" sldId="261"/>
            <ac:spMk id="2" creationId="{3DDC2C18-BA5D-AFF1-42A0-0F3E6CCF0CE2}"/>
          </ac:spMkLst>
        </pc:spChg>
        <pc:spChg chg="mod">
          <ac:chgData name="Gillian Gjelsvik" userId="f6abe286e8a0e014" providerId="LiveId" clId="{0C6557AF-8D2F-4DD7-B518-E9E0A27AB48E}" dt="2022-10-03T17:14:37.522" v="1894" actId="20577"/>
          <ac:spMkLst>
            <pc:docMk/>
            <pc:sldMk cId="4100306148" sldId="261"/>
            <ac:spMk id="3" creationId="{D1A81F82-9CDF-2ACF-B895-63DE2CE82FC5}"/>
          </ac:spMkLst>
        </pc:spChg>
        <pc:spChg chg="add">
          <ac:chgData name="Gillian Gjelsvik" userId="f6abe286e8a0e014" providerId="LiveId" clId="{0C6557AF-8D2F-4DD7-B518-E9E0A27AB48E}" dt="2022-10-03T14:55:58.648" v="799" actId="26606"/>
          <ac:spMkLst>
            <pc:docMk/>
            <pc:sldMk cId="4100306148" sldId="261"/>
            <ac:spMk id="10" creationId="{4AB8125F-0FD8-48CD-9F43-73E5494EA774}"/>
          </ac:spMkLst>
        </pc:spChg>
        <pc:spChg chg="add">
          <ac:chgData name="Gillian Gjelsvik" userId="f6abe286e8a0e014" providerId="LiveId" clId="{0C6557AF-8D2F-4DD7-B518-E9E0A27AB48E}" dt="2022-10-03T14:55:58.648" v="799" actId="26606"/>
          <ac:spMkLst>
            <pc:docMk/>
            <pc:sldMk cId="4100306148" sldId="261"/>
            <ac:spMk id="12" creationId="{0019DD6C-5899-4C07-864B-EB0A7D104ACF}"/>
          </ac:spMkLst>
        </pc:spChg>
        <pc:spChg chg="add">
          <ac:chgData name="Gillian Gjelsvik" userId="f6abe286e8a0e014" providerId="LiveId" clId="{0C6557AF-8D2F-4DD7-B518-E9E0A27AB48E}" dt="2022-10-03T14:55:58.648" v="799" actId="26606"/>
          <ac:spMkLst>
            <pc:docMk/>
            <pc:sldMk cId="4100306148" sldId="261"/>
            <ac:spMk id="14" creationId="{EBDFFBC1-15BD-428E-B8AF-ECF5D1B76DEB}"/>
          </ac:spMkLst>
        </pc:spChg>
        <pc:spChg chg="add">
          <ac:chgData name="Gillian Gjelsvik" userId="f6abe286e8a0e014" providerId="LiveId" clId="{0C6557AF-8D2F-4DD7-B518-E9E0A27AB48E}" dt="2022-10-03T14:55:58.648" v="799" actId="26606"/>
          <ac:spMkLst>
            <pc:docMk/>
            <pc:sldMk cId="4100306148" sldId="261"/>
            <ac:spMk id="16" creationId="{EBFB3075-0323-4EB0-B1A5-776A0E709CEF}"/>
          </ac:spMkLst>
        </pc:spChg>
        <pc:picChg chg="add mod">
          <ac:chgData name="Gillian Gjelsvik" userId="f6abe286e8a0e014" providerId="LiveId" clId="{0C6557AF-8D2F-4DD7-B518-E9E0A27AB48E}" dt="2022-10-03T14:55:58.648" v="799" actId="26606"/>
          <ac:picMkLst>
            <pc:docMk/>
            <pc:sldMk cId="4100306148" sldId="261"/>
            <ac:picMk id="5" creationId="{E9643892-B09A-7060-C19B-D9C517E76F6B}"/>
          </ac:picMkLst>
        </pc:picChg>
      </pc:sldChg>
      <pc:sldChg chg="new del">
        <pc:chgData name="Gillian Gjelsvik" userId="f6abe286e8a0e014" providerId="LiveId" clId="{0C6557AF-8D2F-4DD7-B518-E9E0A27AB48E}" dt="2022-10-03T17:15:12.598" v="1895" actId="2696"/>
        <pc:sldMkLst>
          <pc:docMk/>
          <pc:sldMk cId="428374168" sldId="262"/>
        </pc:sldMkLst>
      </pc:sldChg>
      <pc:sldChg chg="addSp delSp modSp new mod setBg">
        <pc:chgData name="Gillian Gjelsvik" userId="f6abe286e8a0e014" providerId="LiveId" clId="{0C6557AF-8D2F-4DD7-B518-E9E0A27AB48E}" dt="2022-10-03T17:15:50.452" v="1899" actId="20577"/>
        <pc:sldMkLst>
          <pc:docMk/>
          <pc:sldMk cId="3742315781" sldId="263"/>
        </pc:sldMkLst>
        <pc:spChg chg="mod">
          <ac:chgData name="Gillian Gjelsvik" userId="f6abe286e8a0e014" providerId="LiveId" clId="{0C6557AF-8D2F-4DD7-B518-E9E0A27AB48E}" dt="2022-10-03T15:02:34.296" v="1182" actId="26606"/>
          <ac:spMkLst>
            <pc:docMk/>
            <pc:sldMk cId="3742315781" sldId="263"/>
            <ac:spMk id="2" creationId="{D7F2886D-450E-C19F-2F18-489CF33C4DC0}"/>
          </ac:spMkLst>
        </pc:spChg>
        <pc:spChg chg="mod">
          <ac:chgData name="Gillian Gjelsvik" userId="f6abe286e8a0e014" providerId="LiveId" clId="{0C6557AF-8D2F-4DD7-B518-E9E0A27AB48E}" dt="2022-10-03T17:15:50.452" v="1899" actId="20577"/>
          <ac:spMkLst>
            <pc:docMk/>
            <pc:sldMk cId="3742315781" sldId="263"/>
            <ac:spMk id="3" creationId="{8E456624-041E-2F4E-6FAD-849A88F5CE88}"/>
          </ac:spMkLst>
        </pc:spChg>
        <pc:spChg chg="add del">
          <ac:chgData name="Gillian Gjelsvik" userId="f6abe286e8a0e014" providerId="LiveId" clId="{0C6557AF-8D2F-4DD7-B518-E9E0A27AB48E}" dt="2022-10-03T15:02:34.296" v="1182" actId="26606"/>
          <ac:spMkLst>
            <pc:docMk/>
            <pc:sldMk cId="3742315781" sldId="263"/>
            <ac:spMk id="1031" creationId="{8651CFA9-6065-4243-AC48-858E359780B1}"/>
          </ac:spMkLst>
        </pc:spChg>
        <pc:spChg chg="add del">
          <ac:chgData name="Gillian Gjelsvik" userId="f6abe286e8a0e014" providerId="LiveId" clId="{0C6557AF-8D2F-4DD7-B518-E9E0A27AB48E}" dt="2022-10-03T15:02:34.296" v="1182" actId="26606"/>
          <ac:spMkLst>
            <pc:docMk/>
            <pc:sldMk cId="3742315781" sldId="263"/>
            <ac:spMk id="1033" creationId="{5A8C81AE-8F0D-49F3-9FB4-334B0DCDF195}"/>
          </ac:spMkLst>
        </pc:spChg>
        <pc:spChg chg="add del">
          <ac:chgData name="Gillian Gjelsvik" userId="f6abe286e8a0e014" providerId="LiveId" clId="{0C6557AF-8D2F-4DD7-B518-E9E0A27AB48E}" dt="2022-10-03T15:02:34.296" v="1182" actId="26606"/>
          <ac:spMkLst>
            <pc:docMk/>
            <pc:sldMk cId="3742315781" sldId="263"/>
            <ac:spMk id="1035" creationId="{7F174AE6-83F4-4EF2-8F3A-E34B1822DBF3}"/>
          </ac:spMkLst>
        </pc:spChg>
        <pc:spChg chg="add del">
          <ac:chgData name="Gillian Gjelsvik" userId="f6abe286e8a0e014" providerId="LiveId" clId="{0C6557AF-8D2F-4DD7-B518-E9E0A27AB48E}" dt="2022-10-03T15:02:34.296" v="1182" actId="26606"/>
          <ac:spMkLst>
            <pc:docMk/>
            <pc:sldMk cId="3742315781" sldId="263"/>
            <ac:spMk id="1037" creationId="{4C30E035-0509-409C-B71F-0650ACB14869}"/>
          </ac:spMkLst>
        </pc:spChg>
        <pc:spChg chg="add">
          <ac:chgData name="Gillian Gjelsvik" userId="f6abe286e8a0e014" providerId="LiveId" clId="{0C6557AF-8D2F-4DD7-B518-E9E0A27AB48E}" dt="2022-10-03T15:02:34.296" v="1182" actId="26606"/>
          <ac:spMkLst>
            <pc:docMk/>
            <pc:sldMk cId="3742315781" sldId="263"/>
            <ac:spMk id="1042" creationId="{4AB8125F-0FD8-48CD-9F43-73E5494EA774}"/>
          </ac:spMkLst>
        </pc:spChg>
        <pc:spChg chg="add">
          <ac:chgData name="Gillian Gjelsvik" userId="f6abe286e8a0e014" providerId="LiveId" clId="{0C6557AF-8D2F-4DD7-B518-E9E0A27AB48E}" dt="2022-10-03T15:02:34.296" v="1182" actId="26606"/>
          <ac:spMkLst>
            <pc:docMk/>
            <pc:sldMk cId="3742315781" sldId="263"/>
            <ac:spMk id="1044" creationId="{0019DD6C-5899-4C07-864B-EB0A7D104ACF}"/>
          </ac:spMkLst>
        </pc:spChg>
        <pc:spChg chg="add">
          <ac:chgData name="Gillian Gjelsvik" userId="f6abe286e8a0e014" providerId="LiveId" clId="{0C6557AF-8D2F-4DD7-B518-E9E0A27AB48E}" dt="2022-10-03T15:02:34.296" v="1182" actId="26606"/>
          <ac:spMkLst>
            <pc:docMk/>
            <pc:sldMk cId="3742315781" sldId="263"/>
            <ac:spMk id="1046" creationId="{EBDFFBC1-15BD-428E-B8AF-ECF5D1B76DEB}"/>
          </ac:spMkLst>
        </pc:spChg>
        <pc:spChg chg="add">
          <ac:chgData name="Gillian Gjelsvik" userId="f6abe286e8a0e014" providerId="LiveId" clId="{0C6557AF-8D2F-4DD7-B518-E9E0A27AB48E}" dt="2022-10-03T15:02:34.296" v="1182" actId="26606"/>
          <ac:spMkLst>
            <pc:docMk/>
            <pc:sldMk cId="3742315781" sldId="263"/>
            <ac:spMk id="1048" creationId="{EBFB3075-0323-4EB0-B1A5-776A0E709CEF}"/>
          </ac:spMkLst>
        </pc:spChg>
        <pc:picChg chg="add mod">
          <ac:chgData name="Gillian Gjelsvik" userId="f6abe286e8a0e014" providerId="LiveId" clId="{0C6557AF-8D2F-4DD7-B518-E9E0A27AB48E}" dt="2022-10-03T15:02:34.296" v="1182" actId="26606"/>
          <ac:picMkLst>
            <pc:docMk/>
            <pc:sldMk cId="3742315781" sldId="263"/>
            <ac:picMk id="1026" creationId="{9DBBEE52-9E35-9A8B-B986-CC216DCA7A92}"/>
          </ac:picMkLst>
        </pc:picChg>
      </pc:sldChg>
      <pc:sldChg chg="addSp modSp new mod setBg">
        <pc:chgData name="Gillian Gjelsvik" userId="f6abe286e8a0e014" providerId="LiveId" clId="{0C6557AF-8D2F-4DD7-B518-E9E0A27AB48E}" dt="2022-10-03T17:16:35.255" v="1900" actId="20577"/>
        <pc:sldMkLst>
          <pc:docMk/>
          <pc:sldMk cId="1752374612" sldId="264"/>
        </pc:sldMkLst>
        <pc:spChg chg="mod">
          <ac:chgData name="Gillian Gjelsvik" userId="f6abe286e8a0e014" providerId="LiveId" clId="{0C6557AF-8D2F-4DD7-B518-E9E0A27AB48E}" dt="2022-10-03T15:08:45.298" v="1743" actId="26606"/>
          <ac:spMkLst>
            <pc:docMk/>
            <pc:sldMk cId="1752374612" sldId="264"/>
            <ac:spMk id="2" creationId="{529E2292-EDCA-DF7A-EF59-ABCD8CC87EFA}"/>
          </ac:spMkLst>
        </pc:spChg>
        <pc:spChg chg="mod">
          <ac:chgData name="Gillian Gjelsvik" userId="f6abe286e8a0e014" providerId="LiveId" clId="{0C6557AF-8D2F-4DD7-B518-E9E0A27AB48E}" dt="2022-10-03T17:16:35.255" v="1900" actId="20577"/>
          <ac:spMkLst>
            <pc:docMk/>
            <pc:sldMk cId="1752374612" sldId="264"/>
            <ac:spMk id="3" creationId="{6B9F156B-9DAE-F742-2EB6-5BBE6052E0B0}"/>
          </ac:spMkLst>
        </pc:spChg>
        <pc:spChg chg="add">
          <ac:chgData name="Gillian Gjelsvik" userId="f6abe286e8a0e014" providerId="LiveId" clId="{0C6557AF-8D2F-4DD7-B518-E9E0A27AB48E}" dt="2022-10-03T15:08:45.298" v="1743" actId="26606"/>
          <ac:spMkLst>
            <pc:docMk/>
            <pc:sldMk cId="1752374612" sldId="264"/>
            <ac:spMk id="2055" creationId="{8651CFA9-6065-4243-AC48-858E359780B1}"/>
          </ac:spMkLst>
        </pc:spChg>
        <pc:spChg chg="add">
          <ac:chgData name="Gillian Gjelsvik" userId="f6abe286e8a0e014" providerId="LiveId" clId="{0C6557AF-8D2F-4DD7-B518-E9E0A27AB48E}" dt="2022-10-03T15:08:45.298" v="1743" actId="26606"/>
          <ac:spMkLst>
            <pc:docMk/>
            <pc:sldMk cId="1752374612" sldId="264"/>
            <ac:spMk id="2057" creationId="{FBC8BBE5-981E-4B0B-9654-32B5668BFF31}"/>
          </ac:spMkLst>
        </pc:spChg>
        <pc:spChg chg="add">
          <ac:chgData name="Gillian Gjelsvik" userId="f6abe286e8a0e014" providerId="LiveId" clId="{0C6557AF-8D2F-4DD7-B518-E9E0A27AB48E}" dt="2022-10-03T15:08:45.298" v="1743" actId="26606"/>
          <ac:spMkLst>
            <pc:docMk/>
            <pc:sldMk cId="1752374612" sldId="264"/>
            <ac:spMk id="2059" creationId="{094C9708-F6A4-4956-B261-A4A2C4DFEBF7}"/>
          </ac:spMkLst>
        </pc:spChg>
        <pc:spChg chg="add">
          <ac:chgData name="Gillian Gjelsvik" userId="f6abe286e8a0e014" providerId="LiveId" clId="{0C6557AF-8D2F-4DD7-B518-E9E0A27AB48E}" dt="2022-10-03T15:08:45.298" v="1743" actId="26606"/>
          <ac:spMkLst>
            <pc:docMk/>
            <pc:sldMk cId="1752374612" sldId="264"/>
            <ac:spMk id="2061" creationId="{592DB257-3E16-4A3C-9E28-4682828127AD}"/>
          </ac:spMkLst>
        </pc:spChg>
        <pc:spChg chg="add">
          <ac:chgData name="Gillian Gjelsvik" userId="f6abe286e8a0e014" providerId="LiveId" clId="{0C6557AF-8D2F-4DD7-B518-E9E0A27AB48E}" dt="2022-10-03T15:08:45.298" v="1743" actId="26606"/>
          <ac:spMkLst>
            <pc:docMk/>
            <pc:sldMk cId="1752374612" sldId="264"/>
            <ac:spMk id="2063" creationId="{487685E6-1160-459B-8C70-301404C06C23}"/>
          </ac:spMkLst>
        </pc:spChg>
        <pc:picChg chg="add mod">
          <ac:chgData name="Gillian Gjelsvik" userId="f6abe286e8a0e014" providerId="LiveId" clId="{0C6557AF-8D2F-4DD7-B518-E9E0A27AB48E}" dt="2022-10-03T15:08:45.298" v="1743" actId="26606"/>
          <ac:picMkLst>
            <pc:docMk/>
            <pc:sldMk cId="1752374612" sldId="264"/>
            <ac:picMk id="2050" creationId="{E990D1B8-E3B7-5706-E1AD-B7E095E29F37}"/>
          </ac:picMkLst>
        </pc:picChg>
      </pc:sldChg>
      <pc:sldChg chg="modSp new mod">
        <pc:chgData name="Gillian Gjelsvik" userId="f6abe286e8a0e014" providerId="LiveId" clId="{0C6557AF-8D2F-4DD7-B518-E9E0A27AB48E}" dt="2022-10-03T15:18:12.924" v="1887" actId="20577"/>
        <pc:sldMkLst>
          <pc:docMk/>
          <pc:sldMk cId="2014249808" sldId="265"/>
        </pc:sldMkLst>
        <pc:spChg chg="mod">
          <ac:chgData name="Gillian Gjelsvik" userId="f6abe286e8a0e014" providerId="LiveId" clId="{0C6557AF-8D2F-4DD7-B518-E9E0A27AB48E}" dt="2022-10-03T15:18:05.360" v="1885" actId="20577"/>
          <ac:spMkLst>
            <pc:docMk/>
            <pc:sldMk cId="2014249808" sldId="265"/>
            <ac:spMk id="2" creationId="{30479AB0-8862-DD28-8D3F-C9CA5378A9B8}"/>
          </ac:spMkLst>
        </pc:spChg>
        <pc:spChg chg="mod">
          <ac:chgData name="Gillian Gjelsvik" userId="f6abe286e8a0e014" providerId="LiveId" clId="{0C6557AF-8D2F-4DD7-B518-E9E0A27AB48E}" dt="2022-10-03T15:18:12.924" v="1887" actId="20577"/>
          <ac:spMkLst>
            <pc:docMk/>
            <pc:sldMk cId="2014249808" sldId="265"/>
            <ac:spMk id="3" creationId="{CB346FAA-961C-0DE1-ED27-97C58003922A}"/>
          </ac:spMkLst>
        </pc:spChg>
      </pc:sldChg>
      <pc:sldChg chg="addSp delSp modSp new mod setBg">
        <pc:chgData name="Gillian Gjelsvik" userId="f6abe286e8a0e014" providerId="LiveId" clId="{0C6557AF-8D2F-4DD7-B518-E9E0A27AB48E}" dt="2022-10-05T12:59:01.013" v="2037" actId="255"/>
        <pc:sldMkLst>
          <pc:docMk/>
          <pc:sldMk cId="3766767851" sldId="266"/>
        </pc:sldMkLst>
        <pc:spChg chg="mod">
          <ac:chgData name="Gillian Gjelsvik" userId="f6abe286e8a0e014" providerId="LiveId" clId="{0C6557AF-8D2F-4DD7-B518-E9E0A27AB48E}" dt="2022-10-05T12:55:32.964" v="1970" actId="790"/>
          <ac:spMkLst>
            <pc:docMk/>
            <pc:sldMk cId="3766767851" sldId="266"/>
            <ac:spMk id="2" creationId="{0F6E0F2F-ECD6-0BD3-D427-B163EDEBD6A6}"/>
          </ac:spMkLst>
        </pc:spChg>
        <pc:spChg chg="mod">
          <ac:chgData name="Gillian Gjelsvik" userId="f6abe286e8a0e014" providerId="LiveId" clId="{0C6557AF-8D2F-4DD7-B518-E9E0A27AB48E}" dt="2022-10-05T12:59:01.013" v="2037" actId="255"/>
          <ac:spMkLst>
            <pc:docMk/>
            <pc:sldMk cId="3766767851" sldId="266"/>
            <ac:spMk id="3" creationId="{551675EF-459D-1623-8CC6-28431489DF24}"/>
          </ac:spMkLst>
        </pc:spChg>
        <pc:spChg chg="add del">
          <ac:chgData name="Gillian Gjelsvik" userId="f6abe286e8a0e014" providerId="LiveId" clId="{0C6557AF-8D2F-4DD7-B518-E9E0A27AB48E}" dt="2022-10-05T12:47:25.944" v="1920"/>
          <ac:spMkLst>
            <pc:docMk/>
            <pc:sldMk cId="3766767851" sldId="266"/>
            <ac:spMk id="4" creationId="{B22754D9-844B-5513-9412-8FA17C16E161}"/>
          </ac:spMkLst>
        </pc:spChg>
        <pc:spChg chg="add del">
          <ac:chgData name="Gillian Gjelsvik" userId="f6abe286e8a0e014" providerId="LiveId" clId="{0C6557AF-8D2F-4DD7-B518-E9E0A27AB48E}" dt="2022-10-05T12:47:34.764" v="1922"/>
          <ac:spMkLst>
            <pc:docMk/>
            <pc:sldMk cId="3766767851" sldId="266"/>
            <ac:spMk id="5" creationId="{824E0D2D-10B6-B20F-C925-B005EC6F51BC}"/>
          </ac:spMkLst>
        </pc:spChg>
        <pc:spChg chg="add">
          <ac:chgData name="Gillian Gjelsvik" userId="f6abe286e8a0e014" providerId="LiveId" clId="{0C6557AF-8D2F-4DD7-B518-E9E0A27AB48E}" dt="2022-10-05T12:54:05.493" v="1966" actId="26606"/>
          <ac:spMkLst>
            <pc:docMk/>
            <pc:sldMk cId="3766767851" sldId="266"/>
            <ac:spMk id="1035" creationId="{8651CFA9-6065-4243-AC48-858E359780B1}"/>
          </ac:spMkLst>
        </pc:spChg>
        <pc:spChg chg="add">
          <ac:chgData name="Gillian Gjelsvik" userId="f6abe286e8a0e014" providerId="LiveId" clId="{0C6557AF-8D2F-4DD7-B518-E9E0A27AB48E}" dt="2022-10-05T12:54:05.493" v="1966" actId="26606"/>
          <ac:spMkLst>
            <pc:docMk/>
            <pc:sldMk cId="3766767851" sldId="266"/>
            <ac:spMk id="1037" creationId="{FBC8BBE5-981E-4B0B-9654-32B5668BFF31}"/>
          </ac:spMkLst>
        </pc:spChg>
        <pc:spChg chg="add">
          <ac:chgData name="Gillian Gjelsvik" userId="f6abe286e8a0e014" providerId="LiveId" clId="{0C6557AF-8D2F-4DD7-B518-E9E0A27AB48E}" dt="2022-10-05T12:54:05.493" v="1966" actId="26606"/>
          <ac:spMkLst>
            <pc:docMk/>
            <pc:sldMk cId="3766767851" sldId="266"/>
            <ac:spMk id="1039" creationId="{3B6A4C79-62F0-4DFD-A156-0F1AB7D2687F}"/>
          </ac:spMkLst>
        </pc:spChg>
        <pc:spChg chg="add">
          <ac:chgData name="Gillian Gjelsvik" userId="f6abe286e8a0e014" providerId="LiveId" clId="{0C6557AF-8D2F-4DD7-B518-E9E0A27AB48E}" dt="2022-10-05T12:54:05.493" v="1966" actId="26606"/>
          <ac:spMkLst>
            <pc:docMk/>
            <pc:sldMk cId="3766767851" sldId="266"/>
            <ac:spMk id="1041" creationId="{7F7FF257-5D01-4829-AD0B-B2D6076B349C}"/>
          </ac:spMkLst>
        </pc:spChg>
        <pc:picChg chg="add del">
          <ac:chgData name="Gillian Gjelsvik" userId="f6abe286e8a0e014" providerId="LiveId" clId="{0C6557AF-8D2F-4DD7-B518-E9E0A27AB48E}" dt="2022-10-05T12:47:25.944" v="1920"/>
          <ac:picMkLst>
            <pc:docMk/>
            <pc:sldMk cId="3766767851" sldId="266"/>
            <ac:picMk id="1026" creationId="{72B604FA-440C-3D83-A485-855DE369F802}"/>
          </ac:picMkLst>
        </pc:picChg>
        <pc:picChg chg="add del">
          <ac:chgData name="Gillian Gjelsvik" userId="f6abe286e8a0e014" providerId="LiveId" clId="{0C6557AF-8D2F-4DD7-B518-E9E0A27AB48E}" dt="2022-10-05T12:47:34.764" v="1922"/>
          <ac:picMkLst>
            <pc:docMk/>
            <pc:sldMk cId="3766767851" sldId="266"/>
            <ac:picMk id="1028" creationId="{AA7AD23B-4C22-5CAB-F320-400913AE03E2}"/>
          </ac:picMkLst>
        </pc:picChg>
        <pc:picChg chg="add mod">
          <ac:chgData name="Gillian Gjelsvik" userId="f6abe286e8a0e014" providerId="LiveId" clId="{0C6557AF-8D2F-4DD7-B518-E9E0A27AB48E}" dt="2022-10-05T12:54:05.493" v="1966" actId="26606"/>
          <ac:picMkLst>
            <pc:docMk/>
            <pc:sldMk cId="3766767851" sldId="266"/>
            <ac:picMk id="1030" creationId="{C28052D2-0129-7940-6058-630048B31C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4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0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9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0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9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meco.com/Jameco/workshop/learning-center/glossary.html" TargetMode="External"/><Relationship Id="rId2" Type="http://schemas.openxmlformats.org/officeDocument/2006/relationships/hyperlink" Target="https://hitech5.com/glossary/glossary-electronics-terminology-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lectronicsandyou.com/electronics-dictionar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mett.com.au/glossary/protective-earth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92AD4-C0E9-B81D-0C33-F8CB53A280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2F73DDA4-6E04-830B-2881-E4AD84F37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nb-NO" sz="5200">
                <a:solidFill>
                  <a:srgbClr val="FFFFFF"/>
                </a:solidFill>
              </a:rPr>
              <a:t>Electricity</a:t>
            </a:r>
            <a:endParaRPr lang="en-GB" sz="5200">
              <a:solidFill>
                <a:srgbClr val="FFFFFF"/>
              </a:solidFill>
            </a:endParaRP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93A321E-AC3A-AA45-4F10-55CDB9F6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nb-NO" sz="2200" dirty="0">
                <a:solidFill>
                  <a:srgbClr val="FFFFFF"/>
                </a:solidFill>
              </a:rPr>
              <a:t>Basic Terms</a:t>
            </a:r>
            <a:endParaRPr lang="en-GB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479AB0-8862-DD28-8D3F-C9CA5378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Further</a:t>
            </a:r>
            <a:r>
              <a:rPr lang="nb-NO" dirty="0"/>
              <a:t> Resources – </a:t>
            </a:r>
            <a:r>
              <a:rPr lang="nb-NO" dirty="0" err="1"/>
              <a:t>Glossary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Electronic Terms (</a:t>
            </a:r>
            <a:r>
              <a:rPr lang="nb-NO" dirty="0" err="1"/>
              <a:t>commercial</a:t>
            </a:r>
            <a:r>
              <a:rPr lang="nb-NO" dirty="0"/>
              <a:t>)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346FAA-961C-0DE1-ED27-97C580039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https://hitech5.com/glossary/glossary-electronics-terminology-2/</a:t>
            </a:r>
            <a:endParaRPr lang="nb-NO" dirty="0"/>
          </a:p>
          <a:p>
            <a:r>
              <a:rPr lang="nb-NO" dirty="0">
                <a:hlinkClick r:id="rId3"/>
              </a:rPr>
              <a:t>https://www.jameco.com/Jameco/workshop/learning-center/glossary.html</a:t>
            </a:r>
            <a:endParaRPr lang="nb-NO" dirty="0"/>
          </a:p>
          <a:p>
            <a:r>
              <a:rPr lang="en-GB" dirty="0">
                <a:hlinkClick r:id="rId4"/>
              </a:rPr>
              <a:t>http://www.electronicsandyou.com/electronics-dictionary.html</a:t>
            </a:r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2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white electrical box with wires">
            <a:extLst>
              <a:ext uri="{FF2B5EF4-FFF2-40B4-BE49-F238E27FC236}">
                <a16:creationId xmlns:a16="http://schemas.microsoft.com/office/drawing/2014/main" id="{13EF2ED6-F3C7-FF20-8184-35B09AFEED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4236" b="779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6B54A03-1C3F-7DC6-0B57-FF35E155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Electric Current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9251EC0-C223-7808-0BCE-C81B6622B851}"/>
              </a:ext>
            </a:extLst>
          </p:cNvPr>
          <p:cNvSpPr txBox="1"/>
          <p:nvPr/>
        </p:nvSpPr>
        <p:spPr>
          <a:xfrm>
            <a:off x="1425404" y="4995908"/>
            <a:ext cx="784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GB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Electric current results when electric charges move - these may </a:t>
            </a:r>
            <a:r>
              <a:rPr lang="en-GB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be negatively charged electrons</a:t>
            </a:r>
            <a:r>
              <a:rPr lang="en-GB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or </a:t>
            </a:r>
            <a:r>
              <a:rPr lang="en-GB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positive charge carriers </a:t>
            </a:r>
            <a:r>
              <a:rPr lang="en-GB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 </a:t>
            </a:r>
            <a:r>
              <a:rPr lang="en-GB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positive ions</a:t>
            </a:r>
            <a:r>
              <a:rPr lang="en-GB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42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6BCF532-FFB7-7CFA-B199-4603337A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simple electric circuit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5E54D99E-69E6-DA5F-962C-A8CA76923A2E}"/>
              </a:ext>
            </a:extLst>
          </p:cNvPr>
          <p:cNvSpPr txBox="1"/>
          <p:nvPr/>
        </p:nvSpPr>
        <p:spPr>
          <a:xfrm>
            <a:off x="3048" y="1837678"/>
            <a:ext cx="5711952" cy="5020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This is a simple </a:t>
            </a:r>
            <a:r>
              <a:rPr lang="en-US" sz="2000" b="1" dirty="0">
                <a:solidFill>
                  <a:schemeClr val="tx2"/>
                </a:solidFill>
              </a:rPr>
              <a:t>electric circuit</a:t>
            </a:r>
            <a:r>
              <a:rPr lang="en-US" sz="2000" dirty="0">
                <a:solidFill>
                  <a:schemeClr val="tx2"/>
                </a:solidFill>
              </a:rPr>
              <a:t>. A </a:t>
            </a:r>
            <a:r>
              <a:rPr lang="en-US" sz="2000" b="1" dirty="0">
                <a:solidFill>
                  <a:schemeClr val="tx2"/>
                </a:solidFill>
              </a:rPr>
              <a:t>cell</a:t>
            </a:r>
            <a:r>
              <a:rPr lang="en-US" sz="2000" dirty="0">
                <a:solidFill>
                  <a:schemeClr val="tx2"/>
                </a:solidFill>
              </a:rPr>
              <a:t> provides an electric </a:t>
            </a:r>
            <a:r>
              <a:rPr lang="en-US" sz="2000" b="1" dirty="0">
                <a:solidFill>
                  <a:schemeClr val="tx2"/>
                </a:solidFill>
              </a:rPr>
              <a:t>current</a:t>
            </a:r>
            <a:r>
              <a:rPr lang="en-US" sz="2000" dirty="0">
                <a:solidFill>
                  <a:schemeClr val="tx2"/>
                </a:solidFill>
              </a:rPr>
              <a:t>. This flows through wires which </a:t>
            </a:r>
            <a:r>
              <a:rPr lang="en-US" sz="2000" b="1" dirty="0">
                <a:solidFill>
                  <a:schemeClr val="tx2"/>
                </a:solidFill>
              </a:rPr>
              <a:t>conduct</a:t>
            </a:r>
            <a:r>
              <a:rPr lang="en-US" sz="2000" dirty="0">
                <a:solidFill>
                  <a:schemeClr val="tx2"/>
                </a:solidFill>
              </a:rPr>
              <a:t> the electricity. The current is used to light a lamp.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So, like all circuits, the example includes an electrical supply (in this case the cell), an electrical </a:t>
            </a:r>
            <a:r>
              <a:rPr lang="en-US" sz="2000" b="1" dirty="0">
                <a:solidFill>
                  <a:schemeClr val="tx2"/>
                </a:solidFill>
              </a:rPr>
              <a:t>conductor</a:t>
            </a:r>
            <a:r>
              <a:rPr lang="en-US" sz="2000" dirty="0">
                <a:solidFill>
                  <a:schemeClr val="tx2"/>
                </a:solidFill>
              </a:rPr>
              <a:t>, and one or more electrical </a:t>
            </a:r>
            <a:r>
              <a:rPr lang="en-US" sz="2000" b="1" dirty="0">
                <a:solidFill>
                  <a:schemeClr val="tx2"/>
                </a:solidFill>
              </a:rPr>
              <a:t>components</a:t>
            </a:r>
            <a:r>
              <a:rPr lang="en-US" sz="2000" dirty="0">
                <a:solidFill>
                  <a:schemeClr val="tx2"/>
                </a:solidFill>
              </a:rPr>
              <a:t> – </a:t>
            </a:r>
            <a:r>
              <a:rPr lang="en-US" sz="2000" b="1" dirty="0">
                <a:solidFill>
                  <a:schemeClr val="tx2"/>
                </a:solidFill>
              </a:rPr>
              <a:t>electrical devices </a:t>
            </a:r>
            <a:r>
              <a:rPr lang="en-US" sz="2000" dirty="0">
                <a:solidFill>
                  <a:schemeClr val="tx2"/>
                </a:solidFill>
              </a:rPr>
              <a:t>(in this case the lamp) which have a </a:t>
            </a:r>
            <a:r>
              <a:rPr lang="en-US" sz="2000" b="1" dirty="0">
                <a:solidFill>
                  <a:schemeClr val="tx2"/>
                </a:solidFill>
              </a:rPr>
              <a:t>function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098760A-E90E-0B4C-0F32-91D5570BB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442"/>
          <a:stretch/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9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81392FAF-F373-C853-13B7-2A0BD34B8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56" b="1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562EA3E-ECD9-7506-2C37-B83D0182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nb-NO"/>
              <a:t>Current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C2595F-85B3-CD97-5D54-AB6DAA0E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anchor="ctr">
            <a:normAutofit/>
          </a:bodyPr>
          <a:lstStyle/>
          <a:p>
            <a:r>
              <a:rPr lang="en-GB" sz="1800" b="1" dirty="0">
                <a:solidFill>
                  <a:schemeClr val="tx2"/>
                </a:solidFill>
              </a:rPr>
              <a:t>Current</a:t>
            </a:r>
            <a:r>
              <a:rPr lang="en-GB" sz="1800" dirty="0">
                <a:solidFill>
                  <a:schemeClr val="tx2"/>
                </a:solidFill>
              </a:rPr>
              <a:t> is measured in </a:t>
            </a:r>
            <a:r>
              <a:rPr lang="en-GB" sz="1800" b="1" dirty="0">
                <a:solidFill>
                  <a:schemeClr val="tx2"/>
                </a:solidFill>
              </a:rPr>
              <a:t>amperes</a:t>
            </a:r>
            <a:r>
              <a:rPr lang="en-GB" sz="1800" dirty="0">
                <a:solidFill>
                  <a:schemeClr val="tx2"/>
                </a:solidFill>
              </a:rPr>
              <a:t> or </a:t>
            </a:r>
            <a:r>
              <a:rPr lang="en-GB" sz="1800" b="1" dirty="0">
                <a:solidFill>
                  <a:schemeClr val="tx2"/>
                </a:solidFill>
              </a:rPr>
              <a:t>amps</a:t>
            </a:r>
            <a:r>
              <a:rPr lang="en-GB" sz="1800" dirty="0">
                <a:solidFill>
                  <a:schemeClr val="tx2"/>
                </a:solidFill>
              </a:rPr>
              <a:t> (A) and is the rate of flow of </a:t>
            </a:r>
            <a:r>
              <a:rPr lang="en-GB" sz="1800" b="1" dirty="0">
                <a:solidFill>
                  <a:schemeClr val="tx2"/>
                </a:solidFill>
              </a:rPr>
              <a:t>electrical charge.</a:t>
            </a:r>
            <a:r>
              <a:rPr lang="en-GB" sz="1800" dirty="0">
                <a:solidFill>
                  <a:schemeClr val="tx2"/>
                </a:solidFill>
              </a:rPr>
              <a:t> Electric charge is carried by </a:t>
            </a:r>
            <a:r>
              <a:rPr lang="en-GB" sz="1800" b="1" dirty="0">
                <a:solidFill>
                  <a:schemeClr val="tx2"/>
                </a:solidFill>
              </a:rPr>
              <a:t>electrons</a:t>
            </a:r>
            <a:r>
              <a:rPr lang="en-GB" sz="1800" dirty="0">
                <a:solidFill>
                  <a:schemeClr val="tx2"/>
                </a:solidFill>
              </a:rPr>
              <a:t> – particles with a negative charge – which are normally attached to </a:t>
            </a:r>
            <a:r>
              <a:rPr lang="en-GB" sz="1800" b="1" dirty="0">
                <a:solidFill>
                  <a:schemeClr val="tx2"/>
                </a:solidFill>
              </a:rPr>
              <a:t>atoms</a:t>
            </a:r>
            <a:r>
              <a:rPr lang="en-GB" sz="1800" dirty="0">
                <a:solidFill>
                  <a:schemeClr val="tx2"/>
                </a:solidFill>
              </a:rPr>
              <a:t>. </a:t>
            </a:r>
          </a:p>
          <a:p>
            <a:r>
              <a:rPr lang="en-GB" sz="1800" i="1" dirty="0">
                <a:solidFill>
                  <a:schemeClr val="tx2"/>
                </a:solidFill>
              </a:rPr>
              <a:t>Note – In everyday English, cells are called batteries. In technical English a battery is a number of cells placed together.</a:t>
            </a:r>
          </a:p>
          <a:p>
            <a:r>
              <a:rPr lang="en-GB" sz="1800" i="1" dirty="0">
                <a:solidFill>
                  <a:schemeClr val="tx2"/>
                </a:solidFill>
              </a:rPr>
              <a:t>Lamps are usually called </a:t>
            </a:r>
            <a:r>
              <a:rPr lang="en-GB" sz="1800" b="1" i="1" dirty="0">
                <a:solidFill>
                  <a:schemeClr val="tx2"/>
                </a:solidFill>
              </a:rPr>
              <a:t>bulbs</a:t>
            </a:r>
            <a:r>
              <a:rPr lang="en-GB" sz="1800" i="1" dirty="0">
                <a:solidFill>
                  <a:schemeClr val="tx2"/>
                </a:solidFill>
              </a:rPr>
              <a:t> in everyday English</a:t>
            </a:r>
          </a:p>
        </p:txBody>
      </p:sp>
    </p:spTree>
    <p:extLst>
      <p:ext uri="{BB962C8B-B14F-4D97-AF65-F5344CB8AC3E}">
        <p14:creationId xmlns:p14="http://schemas.microsoft.com/office/powerpoint/2010/main" val="340421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EFC7F85-DCA2-31FA-8545-3F6ED3B2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Voltage and Resistance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0FB5FB7-B541-3C13-2EB7-1786D3B1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The amount of </a:t>
            </a:r>
            <a:r>
              <a:rPr lang="en-GB" sz="1800" b="1" dirty="0">
                <a:solidFill>
                  <a:schemeClr val="tx2"/>
                </a:solidFill>
              </a:rPr>
              <a:t>current</a:t>
            </a:r>
            <a:r>
              <a:rPr lang="en-GB" sz="1800" dirty="0">
                <a:solidFill>
                  <a:schemeClr val="tx2"/>
                </a:solidFill>
              </a:rPr>
              <a:t> (in amps) flowing through a circuit will partly depend on the </a:t>
            </a:r>
            <a:r>
              <a:rPr lang="en-GB" sz="1800" b="1" dirty="0">
                <a:solidFill>
                  <a:schemeClr val="tx2"/>
                </a:solidFill>
              </a:rPr>
              <a:t>electromotive force </a:t>
            </a:r>
            <a:r>
              <a:rPr lang="en-GB" sz="1800" dirty="0">
                <a:solidFill>
                  <a:schemeClr val="tx2"/>
                </a:solidFill>
              </a:rPr>
              <a:t>(EMF) of the electrical supply. Electromotive force is measured in </a:t>
            </a:r>
            <a:r>
              <a:rPr lang="en-GB" sz="1800" b="1" dirty="0">
                <a:solidFill>
                  <a:schemeClr val="tx2"/>
                </a:solidFill>
              </a:rPr>
              <a:t>volts (V) </a:t>
            </a:r>
            <a:r>
              <a:rPr lang="en-GB" sz="1800" dirty="0">
                <a:solidFill>
                  <a:schemeClr val="tx2"/>
                </a:solidFill>
              </a:rPr>
              <a:t>and is generally called </a:t>
            </a:r>
            <a:r>
              <a:rPr lang="en-GB" sz="1800" b="1" dirty="0">
                <a:solidFill>
                  <a:schemeClr val="tx2"/>
                </a:solidFill>
              </a:rPr>
              <a:t>voltage</a:t>
            </a:r>
            <a:r>
              <a:rPr lang="en-GB" sz="1800" dirty="0">
                <a:solidFill>
                  <a:schemeClr val="tx2"/>
                </a:solidFill>
              </a:rPr>
              <a:t>. The voltage depends on the strength of the electrical supply.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5352" y="0"/>
            <a:ext cx="594664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45352" y="0"/>
            <a:ext cx="59436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Bilde 4" descr="Øverste visning av assorterte alkaliske batterier">
            <a:extLst>
              <a:ext uri="{FF2B5EF4-FFF2-40B4-BE49-F238E27FC236}">
                <a16:creationId xmlns:a16="http://schemas.microsoft.com/office/drawing/2014/main" id="{21F65BE7-2244-260A-2C6A-73B4A5969D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4" r="35273" b="-2"/>
          <a:stretch/>
        </p:blipFill>
        <p:spPr>
          <a:xfrm>
            <a:off x="6858001" y="567942"/>
            <a:ext cx="47244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9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DC2C18-BA5D-AFF1-42A0-0F3E6CCF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nb-NO" dirty="0"/>
              <a:t>…</a:t>
            </a:r>
            <a:r>
              <a:rPr lang="nb-NO"/>
              <a:t>continued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A81F82-9CDF-2ACF-B895-63DE2CE8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The amount of current will also depend on </a:t>
            </a:r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</a:rPr>
              <a:t>electrical resistance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nb-NO" sz="1800" dirty="0">
                <a:solidFill>
                  <a:schemeClr val="tx1"/>
                </a:solidFill>
                <a:latin typeface="arial" panose="020B0604020202020204" pitchFamily="34" charset="0"/>
              </a:rPr>
              <a:t>This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value in </a:t>
            </a:r>
            <a:r>
              <a:rPr lang="nb-NO" sz="1800" b="1" dirty="0">
                <a:solidFill>
                  <a:schemeClr val="tx1"/>
                </a:solidFill>
                <a:latin typeface="arial" panose="020B0604020202020204" pitchFamily="34" charset="0"/>
              </a:rPr>
              <a:t>ohms</a:t>
            </a:r>
            <a:r>
              <a:rPr lang="nb-NO" sz="1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l-GR" sz="1800" dirty="0">
                <a:solidFill>
                  <a:schemeClr val="tx1"/>
                </a:solidFill>
                <a:latin typeface="arial" panose="020B0604020202020204" pitchFamily="34" charset="0"/>
              </a:rPr>
              <a:t>Ω</a:t>
            </a:r>
            <a:r>
              <a:rPr lang="nb-NO" sz="1800" dirty="0">
                <a:solidFill>
                  <a:schemeClr val="tx1"/>
                </a:solidFill>
                <a:latin typeface="arial" panose="020B0604020202020204" pitchFamily="34" charset="0"/>
              </a:rPr>
              <a:t>) is a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measure of how easily current can flow through the conductors and components in a circuit.</a:t>
            </a: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For example, a lamp creates resistance because </a:t>
            </a:r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</a:rPr>
              <a:t>the filament </a:t>
            </a:r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– the metal wire inside it – is very thin. This limits the amount of current that can flow. Resistance also depends on the materials used as conductors</a:t>
            </a:r>
            <a:r>
              <a:rPr lang="nb-NO" sz="18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5" name="Bilde 4" descr="Et bilde som inneholder lys&#10;&#10;Automatisk generert beskrivelse">
            <a:extLst>
              <a:ext uri="{FF2B5EF4-FFF2-40B4-BE49-F238E27FC236}">
                <a16:creationId xmlns:a16="http://schemas.microsoft.com/office/drawing/2014/main" id="{E9643892-B09A-7060-C19B-D9C517E7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628" y="3125331"/>
            <a:ext cx="5585772" cy="27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0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7F2886D-450E-C19F-2F18-489CF33C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nb-NO"/>
              <a:t>Insulators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456624-041E-2F4E-6FAD-849A88F5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4876800" cy="3783586"/>
          </a:xfrm>
        </p:spPr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Materials with very </a:t>
            </a:r>
            <a:r>
              <a:rPr lang="en-GB" sz="1800" b="1" dirty="0">
                <a:solidFill>
                  <a:schemeClr val="tx2"/>
                </a:solidFill>
              </a:rPr>
              <a:t>high resistance</a:t>
            </a:r>
            <a:r>
              <a:rPr lang="en-GB" sz="1800" dirty="0">
                <a:solidFill>
                  <a:schemeClr val="tx2"/>
                </a:solidFill>
              </a:rPr>
              <a:t>, such as plastics are called </a:t>
            </a:r>
            <a:r>
              <a:rPr lang="en-GB" sz="1800" b="1" dirty="0">
                <a:solidFill>
                  <a:schemeClr val="tx2"/>
                </a:solidFill>
              </a:rPr>
              <a:t>electrical insulators</a:t>
            </a:r>
            <a:r>
              <a:rPr lang="en-GB" sz="1800" dirty="0">
                <a:solidFill>
                  <a:schemeClr val="tx2"/>
                </a:solidFill>
              </a:rPr>
              <a:t>. Only very high voltages cause current to flow through them. Materials that are very good insulators are used to </a:t>
            </a:r>
            <a:r>
              <a:rPr lang="en-GB" sz="1800" b="1" dirty="0">
                <a:solidFill>
                  <a:schemeClr val="tx2"/>
                </a:solidFill>
              </a:rPr>
              <a:t>insulate</a:t>
            </a:r>
            <a:r>
              <a:rPr lang="en-GB" sz="1800" dirty="0">
                <a:solidFill>
                  <a:schemeClr val="tx2"/>
                </a:solidFill>
              </a:rPr>
              <a:t> conductors. An example is </a:t>
            </a:r>
            <a:r>
              <a:rPr lang="en-GB" sz="1800" b="1" dirty="0">
                <a:solidFill>
                  <a:schemeClr val="tx2"/>
                </a:solidFill>
              </a:rPr>
              <a:t>plastic</a:t>
            </a:r>
            <a:r>
              <a:rPr lang="en-GB" sz="1800" dirty="0">
                <a:solidFill>
                  <a:schemeClr val="tx2"/>
                </a:solidFill>
              </a:rPr>
              <a:t> </a:t>
            </a:r>
            <a:r>
              <a:rPr lang="en-GB" sz="1800" b="1" dirty="0">
                <a:solidFill>
                  <a:schemeClr val="tx2"/>
                </a:solidFill>
              </a:rPr>
              <a:t>insulation</a:t>
            </a:r>
            <a:r>
              <a:rPr lang="en-GB" sz="1800" dirty="0">
                <a:solidFill>
                  <a:schemeClr val="tx2"/>
                </a:solidFill>
              </a:rPr>
              <a:t> around electric wires. This stops a </a:t>
            </a:r>
            <a:r>
              <a:rPr lang="en-GB" sz="1800" b="1" dirty="0">
                <a:solidFill>
                  <a:schemeClr val="tx2"/>
                </a:solidFill>
              </a:rPr>
              <a:t>live</a:t>
            </a:r>
            <a:r>
              <a:rPr lang="en-GB" sz="1800" dirty="0">
                <a:solidFill>
                  <a:schemeClr val="tx2"/>
                </a:solidFill>
              </a:rPr>
              <a:t> wire from giving an </a:t>
            </a:r>
            <a:r>
              <a:rPr lang="en-GB" sz="1800" b="1" dirty="0">
                <a:solidFill>
                  <a:schemeClr val="tx2"/>
                </a:solidFill>
              </a:rPr>
              <a:t>electric shock </a:t>
            </a:r>
            <a:r>
              <a:rPr lang="en-GB" sz="1800" dirty="0">
                <a:solidFill>
                  <a:schemeClr val="tx2"/>
                </a:solidFill>
              </a:rPr>
              <a:t>to someone. </a:t>
            </a:r>
          </a:p>
        </p:txBody>
      </p:sp>
      <p:pic>
        <p:nvPicPr>
          <p:cNvPr id="1026" name="Picture 2" descr="First Aid Treatment For Electric Shock">
            <a:extLst>
              <a:ext uri="{FF2B5EF4-FFF2-40B4-BE49-F238E27FC236}">
                <a16:creationId xmlns:a16="http://schemas.microsoft.com/office/drawing/2014/main" id="{9DBBEE52-9E35-9A8B-B986-CC216DCA7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8" r="966"/>
          <a:stretch/>
        </p:blipFill>
        <p:spPr bwMode="auto">
          <a:xfrm>
            <a:off x="5996628" y="2217529"/>
            <a:ext cx="6195372" cy="46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1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29E2292-EDCA-DF7A-EF59-ABCD8CC8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Domestic Electrical Power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B9F156B-9DAE-F742-2EB6-5BBE6052E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2"/>
                </a:solidFill>
              </a:rPr>
              <a:t>The amount </a:t>
            </a:r>
            <a:r>
              <a:rPr lang="en-GB" sz="1800">
                <a:solidFill>
                  <a:schemeClr val="tx2"/>
                </a:solidFill>
              </a:rPr>
              <a:t>of current </a:t>
            </a:r>
            <a:r>
              <a:rPr lang="en-GB" sz="1800" dirty="0">
                <a:solidFill>
                  <a:schemeClr val="tx2"/>
                </a:solidFill>
              </a:rPr>
              <a:t>in amps, required by an electrical </a:t>
            </a:r>
            <a:r>
              <a:rPr lang="en-GB" sz="1800" b="1" dirty="0">
                <a:solidFill>
                  <a:schemeClr val="tx2"/>
                </a:solidFill>
              </a:rPr>
              <a:t>appliance</a:t>
            </a:r>
            <a:r>
              <a:rPr lang="en-GB" sz="1800" dirty="0">
                <a:solidFill>
                  <a:schemeClr val="tx2"/>
                </a:solidFill>
              </a:rPr>
              <a:t> – such as a TV or an electric kettle – depends on the power of the appliance. This number – expressed in </a:t>
            </a:r>
            <a:r>
              <a:rPr lang="en-GB" sz="1800" b="1" dirty="0">
                <a:solidFill>
                  <a:schemeClr val="tx2"/>
                </a:solidFill>
              </a:rPr>
              <a:t>watts (W) </a:t>
            </a:r>
            <a:r>
              <a:rPr lang="en-GB" sz="1800" dirty="0">
                <a:solidFill>
                  <a:schemeClr val="tx2"/>
                </a:solidFill>
              </a:rPr>
              <a:t>will be marked somewhere on the appliance. To calculate the required current, simply take the</a:t>
            </a:r>
            <a:r>
              <a:rPr lang="en-GB" sz="1800" b="1" dirty="0">
                <a:solidFill>
                  <a:schemeClr val="tx2"/>
                </a:solidFill>
              </a:rPr>
              <a:t> wattage </a:t>
            </a:r>
            <a:r>
              <a:rPr lang="en-GB" sz="1800" dirty="0">
                <a:solidFill>
                  <a:schemeClr val="tx2"/>
                </a:solidFill>
              </a:rPr>
              <a:t>and divide it by the </a:t>
            </a:r>
            <a:r>
              <a:rPr lang="en-GB" sz="1800" b="1" dirty="0">
                <a:solidFill>
                  <a:schemeClr val="tx2"/>
                </a:solidFill>
              </a:rPr>
              <a:t>voltage</a:t>
            </a:r>
            <a:r>
              <a:rPr lang="en-GB" sz="1800" dirty="0">
                <a:solidFill>
                  <a:schemeClr val="tx2"/>
                </a:solidFill>
              </a:rPr>
              <a:t> of the electrical supply in your home – around 230 volts in most of Europe. Therefore, for an electrical kettle with a power rating of 2,000 watts, the </a:t>
            </a:r>
            <a:r>
              <a:rPr lang="en-GB" sz="1800" b="1" dirty="0">
                <a:solidFill>
                  <a:schemeClr val="tx2"/>
                </a:solidFill>
              </a:rPr>
              <a:t>current</a:t>
            </a:r>
            <a:r>
              <a:rPr lang="en-GB" sz="1800" dirty="0">
                <a:solidFill>
                  <a:schemeClr val="tx2"/>
                </a:solidFill>
              </a:rPr>
              <a:t> required is 8.7 amps.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How to Clean An Electric Kettle - Alphafoodie">
            <a:extLst>
              <a:ext uri="{FF2B5EF4-FFF2-40B4-BE49-F238E27FC236}">
                <a16:creationId xmlns:a16="http://schemas.microsoft.com/office/drawing/2014/main" id="{E990D1B8-E3B7-5706-E1AD-B7E095E2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2198" y="567942"/>
            <a:ext cx="3816005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7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B6A4C79-62F0-4DFD-A156-0F1AB7D26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F7FF257-5D01-4829-AD0B-B2D6076B3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F6E0F2F-ECD6-0BD3-D427-B163EDEB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Earthed or non-earthed appliances?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51675EF-459D-1623-8CC6-28431489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20" y="2716567"/>
            <a:ext cx="5487880" cy="3074633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Early forms of </a:t>
            </a:r>
            <a:r>
              <a:rPr lang="en-GB" sz="1400" b="1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electrical supply </a:t>
            </a: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and </a:t>
            </a:r>
            <a:r>
              <a:rPr lang="en-GB" sz="1400" b="1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appliance</a:t>
            </a: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 wiring had only two wires; an active and a neutral. This is still common in many countries today.</a:t>
            </a:r>
          </a:p>
          <a:p>
            <a:pPr fontAlgn="base">
              <a:lnSpc>
                <a:spcPct val="100000"/>
              </a:lnSpc>
            </a:pP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In </a:t>
            </a:r>
            <a:r>
              <a:rPr lang="en-GB" sz="1200" dirty="0">
                <a:solidFill>
                  <a:schemeClr val="tx2"/>
                </a:solidFill>
                <a:latin typeface="Poppins" panose="00000500000000000000" pitchFamily="2" charset="0"/>
              </a:rPr>
              <a:t>m</a:t>
            </a: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any countries, a third conductor commonly called the</a:t>
            </a:r>
            <a:r>
              <a:rPr lang="en-GB" sz="1400" b="1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GB" sz="1600" b="1" i="1" dirty="0">
                <a:solidFill>
                  <a:schemeClr val="tx2"/>
                </a:solidFill>
                <a:effectLst/>
                <a:latin typeface="inherit"/>
              </a:rPr>
              <a:t>earth</a:t>
            </a:r>
            <a:r>
              <a:rPr lang="en-GB" sz="1400" b="1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or </a:t>
            </a:r>
            <a:r>
              <a:rPr lang="en-GB" sz="1600" b="1" i="1" dirty="0">
                <a:solidFill>
                  <a:schemeClr val="tx2"/>
                </a:solidFill>
                <a:effectLst/>
                <a:latin typeface="inherit"/>
              </a:rPr>
              <a:t>ground</a:t>
            </a: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 is included in the wiring of buildings and in </a:t>
            </a:r>
            <a:r>
              <a:rPr lang="en-GB" sz="1200" b="0" i="0" u="sng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some</a:t>
            </a: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 appliances. This third conductor is connected to the </a:t>
            </a:r>
            <a:r>
              <a:rPr lang="en-GB" sz="1400" b="1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earth contact </a:t>
            </a: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within the power outlets which in turn are connected to the “earth bar” in the main switch board which in turn is connected to a metal stake inserted into the ground outside the building. This is called a </a:t>
            </a:r>
            <a:r>
              <a:rPr lang="en-GB" sz="1600" b="1" i="0" u="none" strike="noStrike" dirty="0">
                <a:solidFill>
                  <a:schemeClr val="tx2"/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protective earth</a:t>
            </a:r>
            <a:r>
              <a:rPr lang="en-GB" sz="1600" b="1" i="0" u="none" strike="noStrike" dirty="0">
                <a:solidFill>
                  <a:schemeClr val="tx2"/>
                </a:solidFill>
                <a:effectLst/>
                <a:latin typeface="inherit"/>
              </a:rPr>
              <a:t> </a:t>
            </a: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The protective earth is a system to provide additional protection against electric shock. It is present in Class I appliances</a:t>
            </a:r>
            <a:r>
              <a:rPr lang="en-GB" sz="14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,  </a:t>
            </a:r>
            <a:r>
              <a:rPr lang="en-GB" sz="1400" b="1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extension leads </a:t>
            </a:r>
            <a:r>
              <a:rPr lang="en-GB" sz="1200" b="0" i="0" dirty="0">
                <a:solidFill>
                  <a:schemeClr val="tx2"/>
                </a:solidFill>
                <a:effectLst/>
                <a:latin typeface="Poppins" panose="00000500000000000000" pitchFamily="2" charset="0"/>
              </a:rPr>
              <a:t>and power boards.</a:t>
            </a:r>
          </a:p>
          <a:p>
            <a:pPr>
              <a:lnSpc>
                <a:spcPct val="100000"/>
              </a:lnSpc>
            </a:pPr>
            <a:endParaRPr lang="en-GB" sz="1000" dirty="0">
              <a:solidFill>
                <a:schemeClr val="tx2"/>
              </a:solidFill>
            </a:endParaRPr>
          </a:p>
        </p:txBody>
      </p:sp>
      <p:pic>
        <p:nvPicPr>
          <p:cNvPr id="1030" name="Picture 6" descr="active image">
            <a:extLst>
              <a:ext uri="{FF2B5EF4-FFF2-40B4-BE49-F238E27FC236}">
                <a16:creationId xmlns:a16="http://schemas.microsoft.com/office/drawing/2014/main" id="{C28052D2-0129-7940-6058-630048B31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0400" y="1324187"/>
            <a:ext cx="4209625" cy="42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76785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2E3E8"/>
      </a:lt2>
      <a:accent1>
        <a:srgbClr val="ADA264"/>
      </a:accent1>
      <a:accent2>
        <a:srgbClr val="D3915D"/>
      </a:accent2>
      <a:accent3>
        <a:srgbClr val="DC8280"/>
      </a:accent3>
      <a:accent4>
        <a:srgbClr val="D56490"/>
      </a:accent4>
      <a:accent5>
        <a:srgbClr val="DC80CB"/>
      </a:accent5>
      <a:accent6>
        <a:srgbClr val="BB64D5"/>
      </a:accent6>
      <a:hlink>
        <a:srgbClr val="6973AE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664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8" baseType="lpstr">
      <vt:lpstr>Arial</vt:lpstr>
      <vt:lpstr>Arial</vt:lpstr>
      <vt:lpstr>Avenir Next LT Pro</vt:lpstr>
      <vt:lpstr>AvenirNext LT Pro Medium</vt:lpstr>
      <vt:lpstr>inherit</vt:lpstr>
      <vt:lpstr>Open Sans</vt:lpstr>
      <vt:lpstr>Poppins</vt:lpstr>
      <vt:lpstr>BlockprintVTI</vt:lpstr>
      <vt:lpstr>Electricity</vt:lpstr>
      <vt:lpstr>Electric Current</vt:lpstr>
      <vt:lpstr>A simple electric circuit</vt:lpstr>
      <vt:lpstr>Current</vt:lpstr>
      <vt:lpstr>Voltage and Resistance</vt:lpstr>
      <vt:lpstr>…continued</vt:lpstr>
      <vt:lpstr>Insulators</vt:lpstr>
      <vt:lpstr>Domestic Electrical Power</vt:lpstr>
      <vt:lpstr>Earthed or non-earthed appliances?</vt:lpstr>
      <vt:lpstr>Further Resources – Glossary of Electronic Terms (commercial)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</dc:title>
  <dc:creator>Gillian Gjelsvik</dc:creator>
  <cp:lastModifiedBy>Gillian Gjelsvik</cp:lastModifiedBy>
  <cp:revision>1</cp:revision>
  <dcterms:created xsi:type="dcterms:W3CDTF">2022-10-03T13:59:00Z</dcterms:created>
  <dcterms:modified xsi:type="dcterms:W3CDTF">2022-10-05T12:59:07Z</dcterms:modified>
</cp:coreProperties>
</file>