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05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AD14-70AD-435E-B70E-C72070BC43FC}" type="datetimeFigureOut">
              <a:rPr lang="nb-NO" smtClean="0"/>
              <a:t>19.09.2016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D380-7DEE-4174-8315-27C642DF96DC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AD14-70AD-435E-B70E-C72070BC43FC}" type="datetimeFigureOut">
              <a:rPr lang="nb-NO" smtClean="0"/>
              <a:t>19.09.2016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D380-7DEE-4174-8315-27C642DF96DC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AD14-70AD-435E-B70E-C72070BC43FC}" type="datetimeFigureOut">
              <a:rPr lang="nb-NO" smtClean="0"/>
              <a:t>19.09.2016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D380-7DEE-4174-8315-27C642DF96DC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AD14-70AD-435E-B70E-C72070BC43FC}" type="datetimeFigureOut">
              <a:rPr lang="nb-NO" smtClean="0"/>
              <a:t>19.09.2016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D380-7DEE-4174-8315-27C642DF96DC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AD14-70AD-435E-B70E-C72070BC43FC}" type="datetimeFigureOut">
              <a:rPr lang="nb-NO" smtClean="0"/>
              <a:t>19.09.2016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D380-7DEE-4174-8315-27C642DF96DC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AD14-70AD-435E-B70E-C72070BC43FC}" type="datetimeFigureOut">
              <a:rPr lang="nb-NO" smtClean="0"/>
              <a:t>19.09.2016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D380-7DEE-4174-8315-27C642DF96DC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AD14-70AD-435E-B70E-C72070BC43FC}" type="datetimeFigureOut">
              <a:rPr lang="nb-NO" smtClean="0"/>
              <a:t>19.09.2016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D380-7DEE-4174-8315-27C642DF96DC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AD14-70AD-435E-B70E-C72070BC43FC}" type="datetimeFigureOut">
              <a:rPr lang="nb-NO" smtClean="0"/>
              <a:t>19.09.2016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D380-7DEE-4174-8315-27C642DF96DC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AD14-70AD-435E-B70E-C72070BC43FC}" type="datetimeFigureOut">
              <a:rPr lang="nb-NO" smtClean="0"/>
              <a:t>19.09.2016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D380-7DEE-4174-8315-27C642DF96DC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AD14-70AD-435E-B70E-C72070BC43FC}" type="datetimeFigureOut">
              <a:rPr lang="nb-NO" smtClean="0"/>
              <a:t>19.09.2016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D380-7DEE-4174-8315-27C642DF96DC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AD14-70AD-435E-B70E-C72070BC43FC}" type="datetimeFigureOut">
              <a:rPr lang="nb-NO" smtClean="0"/>
              <a:t>19.09.2016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D380-7DEE-4174-8315-27C642DF96DC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CAD14-70AD-435E-B70E-C72070BC43FC}" type="datetimeFigureOut">
              <a:rPr lang="nb-NO" smtClean="0"/>
              <a:t>19.09.2016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D380-7DEE-4174-8315-27C642DF96DC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lisch-hilfen.de/en/exercises/tenses/simple_past_statements2.htm" TargetMode="External"/><Relationship Id="rId2" Type="http://schemas.openxmlformats.org/officeDocument/2006/relationships/hyperlink" Target="http://www.englisch-hilfen.de/en/exercises/tenses/simple_past_statement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nglisch-hilfen.de/en/exercises/tenses/past_progressive_negation_sentences.htm" TargetMode="External"/><Relationship Id="rId4" Type="http://schemas.openxmlformats.org/officeDocument/2006/relationships/hyperlink" Target="http://www.englisch-hilfen.de/en/exercises/tenses/past_progressive_statement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980728"/>
            <a:ext cx="6962746" cy="544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692696"/>
            <a:ext cx="4892080" cy="1470025"/>
          </a:xfrm>
        </p:spPr>
        <p:txBody>
          <a:bodyPr>
            <a:normAutofit/>
          </a:bodyPr>
          <a:lstStyle/>
          <a:p>
            <a:r>
              <a:rPr lang="nb-NO" sz="4800" b="1" dirty="0" err="1"/>
              <a:t>Past</a:t>
            </a:r>
            <a:r>
              <a:rPr lang="nb-NO" sz="4800" b="1" dirty="0"/>
              <a:t> </a:t>
            </a:r>
            <a:r>
              <a:rPr lang="nb-NO" sz="4800" b="1" dirty="0" err="1"/>
              <a:t>tense</a:t>
            </a:r>
            <a:r>
              <a:rPr lang="nb-NO" sz="4800" b="1" dirty="0"/>
              <a:t> (Fortid)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>
                <a:solidFill>
                  <a:schemeClr val="bg1"/>
                </a:solidFill>
              </a:rPr>
              <a:t>Simple </a:t>
            </a:r>
            <a:r>
              <a:rPr lang="nb-NO" sz="5400" dirty="0" err="1">
                <a:solidFill>
                  <a:schemeClr val="bg1"/>
                </a:solidFill>
              </a:rPr>
              <a:t>Past</a:t>
            </a:r>
            <a:r>
              <a:rPr lang="nb-NO" sz="5400" dirty="0">
                <a:solidFill>
                  <a:schemeClr val="bg1"/>
                </a:solidFill>
              </a:rPr>
              <a:t> – </a:t>
            </a:r>
            <a:r>
              <a:rPr lang="nb-NO" sz="5400" dirty="0" err="1">
                <a:solidFill>
                  <a:schemeClr val="bg1"/>
                </a:solidFill>
              </a:rPr>
              <a:t>regular</a:t>
            </a:r>
            <a:r>
              <a:rPr lang="nb-NO" sz="5400" dirty="0">
                <a:solidFill>
                  <a:schemeClr val="bg1"/>
                </a:solidFill>
              </a:rPr>
              <a:t> verbs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98776" cy="748680"/>
          </a:xfrm>
          <a:solidFill>
            <a:schemeClr val="bg1">
              <a:alpha val="71000"/>
            </a:schemeClr>
          </a:solidFill>
        </p:spPr>
        <p:txBody>
          <a:bodyPr/>
          <a:lstStyle/>
          <a:p>
            <a:pPr>
              <a:buNone/>
            </a:pPr>
            <a:r>
              <a:rPr lang="nb-NO" dirty="0"/>
              <a:t> l </a:t>
            </a:r>
            <a:r>
              <a:rPr lang="nb-NO" b="1" dirty="0" err="1"/>
              <a:t>enjoyed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meal</a:t>
            </a:r>
            <a:r>
              <a:rPr lang="nb-NO" dirty="0"/>
              <a:t>.</a:t>
            </a:r>
          </a:p>
          <a:p>
            <a:pPr>
              <a:buNone/>
            </a:pPr>
            <a:endParaRPr lang="nb-NO" dirty="0">
              <a:solidFill>
                <a:schemeClr val="bg1"/>
              </a:solidFill>
            </a:endParaRPr>
          </a:p>
          <a:p>
            <a:pPr>
              <a:buNone/>
            </a:pPr>
            <a:endParaRPr lang="nb-NO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9992" y="2204864"/>
            <a:ext cx="4186808" cy="1008112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</a:t>
            </a:r>
            <a:r>
              <a:rPr kumimoji="0" lang="nb-NO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32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laughed</a:t>
            </a:r>
            <a:r>
              <a:rPr kumimoji="0" lang="nb-NO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my joke.</a:t>
            </a: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3429000"/>
            <a:ext cx="4042792" cy="1080120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plane</a:t>
            </a:r>
            <a:r>
              <a:rPr kumimoji="0" lang="nb-N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arrived</a:t>
            </a:r>
            <a:r>
              <a:rPr kumimoji="0" lang="nb-N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</a:t>
            </a: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time.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4149080"/>
            <a:ext cx="4248472" cy="1036712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nb-NO" sz="3200" dirty="0"/>
              <a:t>The </a:t>
            </a:r>
            <a:r>
              <a:rPr lang="nb-NO" sz="3200" dirty="0" err="1"/>
              <a:t>lesson</a:t>
            </a:r>
            <a:r>
              <a:rPr lang="nb-NO" sz="3200" dirty="0"/>
              <a:t> </a:t>
            </a:r>
            <a:r>
              <a:rPr lang="nb-NO" sz="3200" b="1" dirty="0" err="1"/>
              <a:t>started</a:t>
            </a:r>
            <a:r>
              <a:rPr lang="nb-NO" sz="3200" dirty="0"/>
              <a:t> late</a:t>
            </a: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5373216"/>
            <a:ext cx="4536504" cy="1224136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 </a:t>
            </a:r>
            <a:r>
              <a:rPr kumimoji="0" lang="nb-NO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copied</a:t>
            </a: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those</a:t>
            </a: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nb-NO" sz="3200" dirty="0"/>
              <a:t>files</a:t>
            </a: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</a:t>
            </a:r>
            <a:r>
              <a:rPr kumimoji="0" lang="nb-N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needed</a:t>
            </a: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4258816" cy="936105"/>
          </a:xfrm>
          <a:solidFill>
            <a:schemeClr val="bg1">
              <a:alpha val="71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nb-NO" dirty="0"/>
              <a:t> I </a:t>
            </a:r>
            <a:r>
              <a:rPr lang="nb-NO" b="1" dirty="0"/>
              <a:t>gave</a:t>
            </a:r>
            <a:r>
              <a:rPr lang="nb-NO" dirty="0"/>
              <a:t> her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.</a:t>
            </a:r>
          </a:p>
          <a:p>
            <a:pPr>
              <a:buNone/>
            </a:pPr>
            <a:endParaRPr lang="nb-NO" dirty="0">
              <a:solidFill>
                <a:schemeClr val="bg1"/>
              </a:solidFill>
            </a:endParaRPr>
          </a:p>
          <a:p>
            <a:pPr>
              <a:buNone/>
            </a:pPr>
            <a:endParaRPr lang="nb-NO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3140968"/>
            <a:ext cx="4330824" cy="892696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She</a:t>
            </a:r>
            <a:r>
              <a:rPr kumimoji="0" lang="nb-N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32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told</a:t>
            </a:r>
            <a:r>
              <a:rPr kumimoji="0" lang="nb-N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him </a:t>
            </a:r>
            <a:r>
              <a:rPr kumimoji="0" lang="nb-NO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about</a:t>
            </a:r>
            <a:r>
              <a:rPr kumimoji="0" lang="nb-N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nb-N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nb-NO" sz="3200" noProof="0" dirty="0" err="1"/>
              <a:t>classbook</a:t>
            </a:r>
            <a:r>
              <a:rPr kumimoji="0" lang="nb-N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32040" y="2348880"/>
            <a:ext cx="3924944" cy="936104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nb-NO" sz="3200" dirty="0"/>
              <a:t>The </a:t>
            </a:r>
            <a:r>
              <a:rPr lang="nb-NO" sz="3200" dirty="0" err="1"/>
              <a:t>school</a:t>
            </a:r>
            <a:r>
              <a:rPr lang="nb-NO" sz="3200" dirty="0"/>
              <a:t> </a:t>
            </a:r>
            <a:r>
              <a:rPr lang="nb-NO" sz="3200" dirty="0" err="1"/>
              <a:t>secretary</a:t>
            </a: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rang</a:t>
            </a: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back</a:t>
            </a:r>
            <a:r>
              <a:rPr kumimoji="0" lang="nb-N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 </a:t>
            </a:r>
            <a:r>
              <a:rPr kumimoji="0" lang="nb-NO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hour</a:t>
            </a:r>
            <a:r>
              <a:rPr kumimoji="0" lang="nb-N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32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ago</a:t>
            </a:r>
            <a:r>
              <a:rPr kumimoji="0" lang="nb-N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44008" y="4725144"/>
            <a:ext cx="4176464" cy="1036712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Harold </a:t>
            </a:r>
            <a:r>
              <a:rPr kumimoji="0" lang="nb-NO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went</a:t>
            </a: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</a:t>
            </a: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early</a:t>
            </a: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5536" y="4725144"/>
            <a:ext cx="3898776" cy="1080120"/>
          </a:xfrm>
          <a:prstGeom prst="rect">
            <a:avLst/>
          </a:prstGeom>
          <a:solidFill>
            <a:schemeClr val="bg1">
              <a:alpha val="71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nb-NO" sz="3200" noProof="0" dirty="0"/>
              <a:t>A taxi </a:t>
            </a:r>
            <a:r>
              <a:rPr lang="nb-NO" sz="3200" b="1" noProof="0" dirty="0" err="1"/>
              <a:t>drove</a:t>
            </a:r>
            <a:r>
              <a:rPr lang="nb-NO" sz="3200" noProof="0" dirty="0"/>
              <a:t> her to hospital</a:t>
            </a: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>
                <a:solidFill>
                  <a:schemeClr val="bg1"/>
                </a:solidFill>
              </a:rPr>
              <a:t>Simple </a:t>
            </a:r>
            <a:r>
              <a:rPr lang="nb-NO" sz="5400" dirty="0" err="1">
                <a:solidFill>
                  <a:schemeClr val="bg1"/>
                </a:solidFill>
              </a:rPr>
              <a:t>Past</a:t>
            </a:r>
            <a:r>
              <a:rPr lang="nb-NO" sz="5400" dirty="0">
                <a:solidFill>
                  <a:schemeClr val="bg1"/>
                </a:solidFill>
              </a:rPr>
              <a:t> – </a:t>
            </a:r>
            <a:r>
              <a:rPr lang="nb-NO" sz="5400" b="1" dirty="0" err="1">
                <a:solidFill>
                  <a:schemeClr val="bg1"/>
                </a:solidFill>
              </a:rPr>
              <a:t>irregular</a:t>
            </a:r>
            <a:r>
              <a:rPr lang="nb-NO" sz="5400" dirty="0">
                <a:solidFill>
                  <a:schemeClr val="bg1"/>
                </a:solidFill>
              </a:rPr>
              <a:t> verbs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373616" cy="2088232"/>
          </a:xfrm>
          <a:solidFill>
            <a:schemeClr val="bg1">
              <a:alpha val="78000"/>
            </a:schemeClr>
          </a:solidFill>
        </p:spPr>
        <p:txBody>
          <a:bodyPr>
            <a:normAutofit/>
          </a:bodyPr>
          <a:lstStyle/>
          <a:p>
            <a:r>
              <a:rPr lang="nb-NO" dirty="0"/>
              <a:t>To ask </a:t>
            </a:r>
            <a:r>
              <a:rPr lang="nb-NO" dirty="0" err="1"/>
              <a:t>questions</a:t>
            </a:r>
            <a:r>
              <a:rPr lang="nb-NO" dirty="0"/>
              <a:t> or </a:t>
            </a:r>
            <a:r>
              <a:rPr lang="nb-NO" dirty="0" err="1"/>
              <a:t>give</a:t>
            </a:r>
            <a:r>
              <a:rPr lang="nb-NO" dirty="0"/>
              <a:t> negative </a:t>
            </a:r>
            <a:r>
              <a:rPr lang="nb-NO" dirty="0" err="1"/>
              <a:t>answers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an </a:t>
            </a:r>
            <a:r>
              <a:rPr lang="nb-NO" dirty="0" err="1"/>
              <a:t>auxillary</a:t>
            </a:r>
            <a:r>
              <a:rPr lang="nb-NO" dirty="0"/>
              <a:t> verb </a:t>
            </a:r>
            <a:r>
              <a:rPr lang="nb-NO" dirty="0" err="1"/>
              <a:t>such</a:t>
            </a:r>
            <a:r>
              <a:rPr lang="nb-NO" dirty="0"/>
              <a:t> as DO or HAVE.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past</a:t>
            </a:r>
            <a:r>
              <a:rPr lang="nb-NO" dirty="0"/>
              <a:t> </a:t>
            </a:r>
            <a:r>
              <a:rPr lang="nb-NO" dirty="0" err="1"/>
              <a:t>tense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AUXILLARY is </a:t>
            </a:r>
            <a:r>
              <a:rPr lang="nb-NO" dirty="0" err="1"/>
              <a:t>changed</a:t>
            </a:r>
            <a:r>
              <a:rPr lang="nb-NO" dirty="0"/>
              <a:t> and NOT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main</a:t>
            </a:r>
            <a:r>
              <a:rPr lang="nb-NO" dirty="0"/>
              <a:t> verb.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>
                <a:solidFill>
                  <a:schemeClr val="bg1"/>
                </a:solidFill>
              </a:rPr>
              <a:t>Simple </a:t>
            </a:r>
            <a:r>
              <a:rPr lang="nb-NO" sz="5400" dirty="0" err="1">
                <a:solidFill>
                  <a:schemeClr val="bg1"/>
                </a:solidFill>
              </a:rPr>
              <a:t>Past</a:t>
            </a:r>
            <a:r>
              <a:rPr lang="nb-NO" sz="5400" dirty="0">
                <a:solidFill>
                  <a:schemeClr val="bg1"/>
                </a:solidFill>
              </a:rPr>
              <a:t> – </a:t>
            </a:r>
            <a:r>
              <a:rPr lang="nb-NO" sz="5400" dirty="0" err="1">
                <a:solidFill>
                  <a:schemeClr val="bg1"/>
                </a:solidFill>
              </a:rPr>
              <a:t>auxillary</a:t>
            </a:r>
            <a:r>
              <a:rPr lang="nb-NO" sz="5400" dirty="0">
                <a:solidFill>
                  <a:schemeClr val="bg1"/>
                </a:solidFill>
              </a:rPr>
              <a:t> verbs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3789040"/>
            <a:ext cx="6048672" cy="2304256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She</a:t>
            </a:r>
            <a:r>
              <a:rPr kumimoji="0" lang="nb-N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nb-NO" sz="3200" b="1" dirty="0" err="1"/>
              <a:t>baked</a:t>
            </a:r>
            <a:r>
              <a:rPr lang="nb-NO" sz="3200" dirty="0"/>
              <a:t> a </a:t>
            </a:r>
            <a:r>
              <a:rPr lang="nb-NO" sz="3200" dirty="0" err="1"/>
              <a:t>cake</a:t>
            </a:r>
            <a:r>
              <a:rPr lang="nb-NO" sz="3200" dirty="0"/>
              <a:t>. (simple </a:t>
            </a:r>
            <a:r>
              <a:rPr lang="nb-NO" sz="3200" dirty="0" err="1"/>
              <a:t>past</a:t>
            </a:r>
            <a:r>
              <a:rPr lang="nb-NO" sz="3200" dirty="0"/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nb-NO" sz="3200" b="1" dirty="0" err="1"/>
              <a:t>Did</a:t>
            </a:r>
            <a:r>
              <a:rPr lang="nb-NO" sz="3200" dirty="0"/>
              <a:t> </a:t>
            </a:r>
            <a:r>
              <a:rPr lang="nb-NO" sz="3200" dirty="0" err="1"/>
              <a:t>she</a:t>
            </a:r>
            <a:r>
              <a:rPr lang="nb-NO" sz="3200" dirty="0"/>
              <a:t> bake a </a:t>
            </a:r>
            <a:r>
              <a:rPr lang="nb-NO" sz="3200" dirty="0" err="1"/>
              <a:t>cake</a:t>
            </a:r>
            <a:r>
              <a:rPr lang="nb-NO" sz="3200" dirty="0"/>
              <a:t>? (</a:t>
            </a:r>
            <a:r>
              <a:rPr lang="nb-NO" sz="3200" dirty="0" err="1"/>
              <a:t>question</a:t>
            </a:r>
            <a:r>
              <a:rPr lang="nb-NO" sz="3200" dirty="0"/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nb-NO" sz="3200" dirty="0" err="1"/>
              <a:t>She</a:t>
            </a:r>
            <a:r>
              <a:rPr lang="nb-NO" sz="3200" b="1" dirty="0"/>
              <a:t> </a:t>
            </a:r>
            <a:r>
              <a:rPr lang="nb-NO" sz="3200" b="1" dirty="0" err="1"/>
              <a:t>didn’t</a:t>
            </a:r>
            <a:r>
              <a:rPr lang="nb-NO" sz="3200" b="1" dirty="0"/>
              <a:t> </a:t>
            </a:r>
            <a:r>
              <a:rPr lang="nb-NO" sz="3200" dirty="0"/>
              <a:t>bake a </a:t>
            </a:r>
            <a:r>
              <a:rPr lang="nb-NO" sz="3200" dirty="0" err="1"/>
              <a:t>cake</a:t>
            </a:r>
            <a:r>
              <a:rPr lang="nb-NO" sz="3200" dirty="0"/>
              <a:t>. (negative)</a:t>
            </a:r>
            <a:endParaRPr kumimoji="0" lang="nb-N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ke-and-bak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8920" y="3501008"/>
            <a:ext cx="2625080" cy="2625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  <a:solidFill>
            <a:schemeClr val="bg1">
              <a:alpha val="78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past</a:t>
            </a:r>
            <a:r>
              <a:rPr lang="nb-NO" dirty="0"/>
              <a:t> </a:t>
            </a:r>
            <a:r>
              <a:rPr lang="nb-NO" dirty="0" err="1"/>
              <a:t>continuous</a:t>
            </a:r>
            <a:r>
              <a:rPr lang="nb-NO" dirty="0"/>
              <a:t> (</a:t>
            </a:r>
            <a:r>
              <a:rPr lang="nb-NO" dirty="0" err="1"/>
              <a:t>ing</a:t>
            </a:r>
            <a:r>
              <a:rPr lang="nb-NO" dirty="0"/>
              <a:t>) to show </a:t>
            </a:r>
            <a:r>
              <a:rPr lang="nb-NO" dirty="0" err="1"/>
              <a:t>something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were</a:t>
            </a:r>
            <a:r>
              <a:rPr lang="nb-NO" dirty="0"/>
              <a:t> </a:t>
            </a:r>
            <a:r>
              <a:rPr lang="nb-NO" dirty="0" err="1"/>
              <a:t>doing</a:t>
            </a:r>
            <a:r>
              <a:rPr lang="nb-NO" dirty="0"/>
              <a:t> at a </a:t>
            </a:r>
            <a:r>
              <a:rPr lang="nb-NO" dirty="0" err="1"/>
              <a:t>point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time.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47864" y="3933056"/>
            <a:ext cx="4608512" cy="2304255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nb-NO" sz="4400" dirty="0" err="1"/>
              <a:t>She</a:t>
            </a:r>
            <a:r>
              <a:rPr kumimoji="0" lang="nb-NO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4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was</a:t>
            </a:r>
            <a:r>
              <a:rPr kumimoji="0" lang="nb-NO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baking </a:t>
            </a:r>
            <a:r>
              <a:rPr kumimoji="0" lang="nb-NO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nb-NO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cake</a:t>
            </a:r>
            <a:r>
              <a:rPr kumimoji="0" lang="nb-NO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</a:t>
            </a:r>
            <a:r>
              <a:rPr kumimoji="0" lang="nb-NO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0" lang="nb-NO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phone</a:t>
            </a:r>
            <a:r>
              <a:rPr kumimoji="0" lang="nb-NO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rang</a:t>
            </a:r>
            <a:r>
              <a:rPr kumimoji="0" lang="nb-NO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6" name="Picture 5" descr="bakingPho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856384"/>
            <a:ext cx="2448272" cy="367240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 err="1">
                <a:solidFill>
                  <a:schemeClr val="bg1"/>
                </a:solidFill>
              </a:rPr>
              <a:t>Past</a:t>
            </a:r>
            <a:r>
              <a:rPr lang="nb-NO" sz="5400" dirty="0">
                <a:solidFill>
                  <a:schemeClr val="bg1"/>
                </a:solidFill>
              </a:rPr>
              <a:t> – </a:t>
            </a:r>
            <a:r>
              <a:rPr lang="nb-NO" sz="5400" dirty="0" err="1">
                <a:solidFill>
                  <a:schemeClr val="bg1"/>
                </a:solidFill>
              </a:rPr>
              <a:t>continuous</a:t>
            </a:r>
            <a:endParaRPr lang="nb-NO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645024"/>
            <a:ext cx="8229600" cy="2692895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nb-NO" b="1" dirty="0" err="1"/>
              <a:t>What</a:t>
            </a:r>
            <a:r>
              <a:rPr lang="nb-NO" b="1" dirty="0"/>
              <a:t> </a:t>
            </a:r>
            <a:r>
              <a:rPr lang="nb-NO" b="1" dirty="0" err="1"/>
              <a:t>were</a:t>
            </a:r>
            <a:r>
              <a:rPr lang="nb-NO" b="1" dirty="0"/>
              <a:t> </a:t>
            </a:r>
            <a:r>
              <a:rPr lang="nb-NO" b="1" dirty="0" err="1"/>
              <a:t>you</a:t>
            </a:r>
            <a:r>
              <a:rPr lang="nb-NO" b="1" dirty="0"/>
              <a:t> </a:t>
            </a:r>
            <a:r>
              <a:rPr lang="nb-NO" b="1" dirty="0" err="1"/>
              <a:t>doing</a:t>
            </a:r>
            <a:r>
              <a:rPr lang="nb-NO" b="1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printer </a:t>
            </a:r>
            <a:r>
              <a:rPr lang="nb-NO" dirty="0" err="1"/>
              <a:t>jammed</a:t>
            </a:r>
            <a:r>
              <a:rPr lang="nb-NO" dirty="0"/>
              <a:t>?</a:t>
            </a:r>
          </a:p>
          <a:p>
            <a:r>
              <a:rPr lang="nb-NO" dirty="0"/>
              <a:t>I </a:t>
            </a:r>
            <a:r>
              <a:rPr lang="nb-NO" b="1" dirty="0" err="1"/>
              <a:t>was</a:t>
            </a:r>
            <a:r>
              <a:rPr lang="nb-NO" b="1" dirty="0"/>
              <a:t> </a:t>
            </a:r>
            <a:r>
              <a:rPr lang="nb-NO" b="1" dirty="0" err="1"/>
              <a:t>printing</a:t>
            </a:r>
            <a:r>
              <a:rPr lang="nb-NO" b="1" dirty="0"/>
              <a:t> </a:t>
            </a:r>
            <a:r>
              <a:rPr lang="nb-NO" dirty="0" err="1"/>
              <a:t>out</a:t>
            </a:r>
            <a:r>
              <a:rPr lang="nb-NO"/>
              <a:t> my essay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printer </a:t>
            </a:r>
            <a:r>
              <a:rPr lang="nb-NO" b="1" dirty="0" err="1"/>
              <a:t>jammed</a:t>
            </a:r>
            <a:r>
              <a:rPr lang="nb-NO" dirty="0"/>
              <a:t>.</a:t>
            </a:r>
          </a:p>
        </p:txBody>
      </p:sp>
      <p:pic>
        <p:nvPicPr>
          <p:cNvPr id="4" name="Picture 3" descr="prin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8558" y="260647"/>
            <a:ext cx="5033570" cy="3240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chemeClr val="bg1"/>
                </a:solidFill>
              </a:rPr>
              <a:t>Useful</a:t>
            </a:r>
            <a:r>
              <a:rPr lang="nb-NO" dirty="0">
                <a:solidFill>
                  <a:schemeClr val="bg1"/>
                </a:solidFill>
              </a:rPr>
              <a:t> links to </a:t>
            </a:r>
            <a:r>
              <a:rPr lang="nb-NO" dirty="0" err="1">
                <a:solidFill>
                  <a:schemeClr val="bg1"/>
                </a:solidFill>
              </a:rPr>
              <a:t>exercises</a:t>
            </a:r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7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nb-NO" dirty="0" err="1"/>
              <a:t>Regular</a:t>
            </a:r>
            <a:r>
              <a:rPr lang="nb-NO" dirty="0"/>
              <a:t> verbs: </a:t>
            </a:r>
            <a:r>
              <a:rPr lang="nb-NO" dirty="0">
                <a:hlinkClick r:id="rId2"/>
              </a:rPr>
              <a:t>http://www.englisch-hilfen.de/en/exercises/tenses/simple_past_statements.htm</a:t>
            </a:r>
            <a:endParaRPr lang="nb-NO" dirty="0"/>
          </a:p>
          <a:p>
            <a:r>
              <a:rPr lang="nb-NO" dirty="0"/>
              <a:t>All verbs: </a:t>
            </a:r>
            <a:r>
              <a:rPr lang="nb-NO" dirty="0">
                <a:hlinkClick r:id="rId3"/>
              </a:rPr>
              <a:t>http://www.englisch-hilfen.de/en/exercises/tenses/simple_past_statements2.htm</a:t>
            </a:r>
            <a:endParaRPr lang="nb-NO" dirty="0"/>
          </a:p>
          <a:p>
            <a:r>
              <a:rPr lang="nb-NO" dirty="0" err="1"/>
              <a:t>Continuous</a:t>
            </a:r>
            <a:r>
              <a:rPr lang="nb-NO" dirty="0"/>
              <a:t>: </a:t>
            </a:r>
            <a:r>
              <a:rPr lang="nb-NO" dirty="0">
                <a:hlinkClick r:id="rId4"/>
              </a:rPr>
              <a:t>http://www.englisch-hilfen.de/en/exercises/tenses/past_progressive_statements.htm</a:t>
            </a:r>
            <a:endParaRPr lang="nb-NO" dirty="0"/>
          </a:p>
          <a:p>
            <a:r>
              <a:rPr lang="nb-NO" dirty="0">
                <a:hlinkClick r:id="rId5"/>
              </a:rPr>
              <a:t>http://www.englisch-hilfen.de/en/exercises/tenses/past_progressive_negation_sentences.htm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230</Words>
  <Application>Microsoft Office PowerPoint</Application>
  <PresentationFormat>Skjermfremvisning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Past tense (Fortid)</vt:lpstr>
      <vt:lpstr>Simple Past – regular verbs</vt:lpstr>
      <vt:lpstr>Simple Past – irregular verbs</vt:lpstr>
      <vt:lpstr>Simple Past – auxillary verbs</vt:lpstr>
      <vt:lpstr>Past – continuous</vt:lpstr>
      <vt:lpstr>PowerPoint-presentasjon</vt:lpstr>
      <vt:lpstr>Useful links to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 tense (Fortid)</dc:title>
  <dc:creator>Windows User</dc:creator>
  <cp:lastModifiedBy>Gillian Gjelsvik</cp:lastModifiedBy>
  <cp:revision>11</cp:revision>
  <dcterms:created xsi:type="dcterms:W3CDTF">2011-10-28T08:45:56Z</dcterms:created>
  <dcterms:modified xsi:type="dcterms:W3CDTF">2016-09-19T13:43:10Z</dcterms:modified>
</cp:coreProperties>
</file>