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9" r:id="rId8"/>
    <p:sldId id="270" r:id="rId9"/>
    <p:sldId id="261" r:id="rId10"/>
    <p:sldId id="267" r:id="rId11"/>
    <p:sldId id="262" r:id="rId12"/>
    <p:sldId id="263"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5EEFA-7140-4F7B-BD4D-2C8A5FC27756}" v="19" dt="2022-10-10T17:32:21.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1" autoAdjust="0"/>
    <p:restoredTop sz="94660"/>
  </p:normalViewPr>
  <p:slideViewPr>
    <p:cSldViewPr snapToGrid="0">
      <p:cViewPr varScale="1">
        <p:scale>
          <a:sx n="52" d="100"/>
          <a:sy n="52" d="100"/>
        </p:scale>
        <p:origin x="6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lian Gjelsvik" userId="f6abe286e8a0e014" providerId="LiveId" clId="{4995EEFA-7140-4F7B-BD4D-2C8A5FC27756}"/>
    <pc:docChg chg="custSel addSld modSld sldOrd">
      <pc:chgData name="Gillian Gjelsvik" userId="f6abe286e8a0e014" providerId="LiveId" clId="{4995EEFA-7140-4F7B-BD4D-2C8A5FC27756}" dt="2022-10-10T17:32:21.541" v="1583"/>
      <pc:docMkLst>
        <pc:docMk/>
      </pc:docMkLst>
      <pc:sldChg chg="addSp delSp modSp mod setBg">
        <pc:chgData name="Gillian Gjelsvik" userId="f6abe286e8a0e014" providerId="LiveId" clId="{4995EEFA-7140-4F7B-BD4D-2C8A5FC27756}" dt="2022-10-10T16:16:22.492" v="120" actId="790"/>
        <pc:sldMkLst>
          <pc:docMk/>
          <pc:sldMk cId="3433921494" sldId="259"/>
        </pc:sldMkLst>
        <pc:spChg chg="mod">
          <ac:chgData name="Gillian Gjelsvik" userId="f6abe286e8a0e014" providerId="LiveId" clId="{4995EEFA-7140-4F7B-BD4D-2C8A5FC27756}" dt="2022-10-10T16:16:22.492" v="120" actId="790"/>
          <ac:spMkLst>
            <pc:docMk/>
            <pc:sldMk cId="3433921494" sldId="259"/>
            <ac:spMk id="2" creationId="{CD329A68-05B7-4B3C-851C-581BBD11D39A}"/>
          </ac:spMkLst>
        </pc:spChg>
        <pc:spChg chg="mod">
          <ac:chgData name="Gillian Gjelsvik" userId="f6abe286e8a0e014" providerId="LiveId" clId="{4995EEFA-7140-4F7B-BD4D-2C8A5FC27756}" dt="2022-10-10T16:15:57.425" v="119" actId="5793"/>
          <ac:spMkLst>
            <pc:docMk/>
            <pc:sldMk cId="3433921494" sldId="259"/>
            <ac:spMk id="3" creationId="{4ACA5523-701A-4619-BEAC-9EF8CDFB6219}"/>
          </ac:spMkLst>
        </pc:spChg>
        <pc:spChg chg="del">
          <ac:chgData name="Gillian Gjelsvik" userId="f6abe286e8a0e014" providerId="LiveId" clId="{4995EEFA-7140-4F7B-BD4D-2C8A5FC27756}" dt="2022-10-10T16:12:18.805" v="32" actId="26606"/>
          <ac:spMkLst>
            <pc:docMk/>
            <pc:sldMk cId="3433921494" sldId="259"/>
            <ac:spMk id="3079" creationId="{F13C74B1-5B17-4795-BED0-7140497B445A}"/>
          </ac:spMkLst>
        </pc:spChg>
        <pc:spChg chg="del">
          <ac:chgData name="Gillian Gjelsvik" userId="f6abe286e8a0e014" providerId="LiveId" clId="{4995EEFA-7140-4F7B-BD4D-2C8A5FC27756}" dt="2022-10-10T16:12:18.805" v="32" actId="26606"/>
          <ac:spMkLst>
            <pc:docMk/>
            <pc:sldMk cId="3433921494" sldId="259"/>
            <ac:spMk id="3081" creationId="{D4974D33-8DC5-464E-8C6D-BE58F0669C17}"/>
          </ac:spMkLst>
        </pc:spChg>
        <pc:spChg chg="add">
          <ac:chgData name="Gillian Gjelsvik" userId="f6abe286e8a0e014" providerId="LiveId" clId="{4995EEFA-7140-4F7B-BD4D-2C8A5FC27756}" dt="2022-10-10T16:13:21.397" v="58" actId="26606"/>
          <ac:spMkLst>
            <pc:docMk/>
            <pc:sldMk cId="3433921494" sldId="259"/>
            <ac:spMk id="3091" creationId="{5FDF4720-5445-47BE-89FE-E40D1AE6F619}"/>
          </ac:spMkLst>
        </pc:spChg>
        <pc:spChg chg="add">
          <ac:chgData name="Gillian Gjelsvik" userId="f6abe286e8a0e014" providerId="LiveId" clId="{4995EEFA-7140-4F7B-BD4D-2C8A5FC27756}" dt="2022-10-10T16:13:21.397" v="58" actId="26606"/>
          <ac:spMkLst>
            <pc:docMk/>
            <pc:sldMk cId="3433921494" sldId="259"/>
            <ac:spMk id="3093" creationId="{AC8710B4-A815-4082-9E4F-F13A0007090C}"/>
          </ac:spMkLst>
        </pc:spChg>
        <pc:picChg chg="mod ord">
          <ac:chgData name="Gillian Gjelsvik" userId="f6abe286e8a0e014" providerId="LiveId" clId="{4995EEFA-7140-4F7B-BD4D-2C8A5FC27756}" dt="2022-10-10T16:13:21.397" v="58" actId="26606"/>
          <ac:picMkLst>
            <pc:docMk/>
            <pc:sldMk cId="3433921494" sldId="259"/>
            <ac:picMk id="3074" creationId="{6CBDAEC8-837B-4C10-9FE2-63C0E0D16AFF}"/>
          </ac:picMkLst>
        </pc:picChg>
        <pc:cxnChg chg="add del">
          <ac:chgData name="Gillian Gjelsvik" userId="f6abe286e8a0e014" providerId="LiveId" clId="{4995EEFA-7140-4F7B-BD4D-2C8A5FC27756}" dt="2022-10-10T16:13:21.397" v="58" actId="26606"/>
          <ac:cxnSpMkLst>
            <pc:docMk/>
            <pc:sldMk cId="3433921494" sldId="259"/>
            <ac:cxnSpMk id="3086" creationId="{A7F400EE-A8A5-48AF-B4D6-291B52C6F0B0}"/>
          </ac:cxnSpMkLst>
        </pc:cxnChg>
      </pc:sldChg>
      <pc:sldChg chg="modSp mod">
        <pc:chgData name="Gillian Gjelsvik" userId="f6abe286e8a0e014" providerId="LiveId" clId="{4995EEFA-7140-4F7B-BD4D-2C8A5FC27756}" dt="2022-10-10T16:57:46.656" v="1103" actId="20577"/>
        <pc:sldMkLst>
          <pc:docMk/>
          <pc:sldMk cId="1475459420" sldId="260"/>
        </pc:sldMkLst>
        <pc:spChg chg="mod">
          <ac:chgData name="Gillian Gjelsvik" userId="f6abe286e8a0e014" providerId="LiveId" clId="{4995EEFA-7140-4F7B-BD4D-2C8A5FC27756}" dt="2022-10-10T16:57:46.656" v="1103" actId="20577"/>
          <ac:spMkLst>
            <pc:docMk/>
            <pc:sldMk cId="1475459420" sldId="260"/>
            <ac:spMk id="8" creationId="{22E730F6-04D4-4E41-950E-1048F5A1DB48}"/>
          </ac:spMkLst>
        </pc:spChg>
      </pc:sldChg>
      <pc:sldChg chg="modSp mod ord">
        <pc:chgData name="Gillian Gjelsvik" userId="f6abe286e8a0e014" providerId="LiveId" clId="{4995EEFA-7140-4F7B-BD4D-2C8A5FC27756}" dt="2022-10-10T17:10:46.151" v="1571" actId="255"/>
        <pc:sldMkLst>
          <pc:docMk/>
          <pc:sldMk cId="1628125419" sldId="261"/>
        </pc:sldMkLst>
        <pc:spChg chg="mod">
          <ac:chgData name="Gillian Gjelsvik" userId="f6abe286e8a0e014" providerId="LiveId" clId="{4995EEFA-7140-4F7B-BD4D-2C8A5FC27756}" dt="2022-10-10T17:10:46.151" v="1571" actId="255"/>
          <ac:spMkLst>
            <pc:docMk/>
            <pc:sldMk cId="1628125419" sldId="261"/>
            <ac:spMk id="2" creationId="{1D09089A-C2BC-468C-A794-DDF8E878739E}"/>
          </ac:spMkLst>
        </pc:spChg>
      </pc:sldChg>
      <pc:sldChg chg="modSp mod">
        <pc:chgData name="Gillian Gjelsvik" userId="f6abe286e8a0e014" providerId="LiveId" clId="{4995EEFA-7140-4F7B-BD4D-2C8A5FC27756}" dt="2022-10-10T17:13:02.337" v="1576" actId="1076"/>
        <pc:sldMkLst>
          <pc:docMk/>
          <pc:sldMk cId="1248478987" sldId="263"/>
        </pc:sldMkLst>
        <pc:spChg chg="mod">
          <ac:chgData name="Gillian Gjelsvik" userId="f6abe286e8a0e014" providerId="LiveId" clId="{4995EEFA-7140-4F7B-BD4D-2C8A5FC27756}" dt="2022-10-10T17:13:02.337" v="1576" actId="1076"/>
          <ac:spMkLst>
            <pc:docMk/>
            <pc:sldMk cId="1248478987" sldId="263"/>
            <ac:spMk id="4" creationId="{6EA79093-2A98-4001-8852-E6DA8248C68C}"/>
          </ac:spMkLst>
        </pc:spChg>
      </pc:sldChg>
      <pc:sldChg chg="modSp">
        <pc:chgData name="Gillian Gjelsvik" userId="f6abe286e8a0e014" providerId="LiveId" clId="{4995EEFA-7140-4F7B-BD4D-2C8A5FC27756}" dt="2022-10-10T17:32:21.541" v="1583"/>
        <pc:sldMkLst>
          <pc:docMk/>
          <pc:sldMk cId="2425984383" sldId="266"/>
        </pc:sldMkLst>
        <pc:graphicFrameChg chg="mod">
          <ac:chgData name="Gillian Gjelsvik" userId="f6abe286e8a0e014" providerId="LiveId" clId="{4995EEFA-7140-4F7B-BD4D-2C8A5FC27756}" dt="2022-10-10T17:32:21.541" v="1583"/>
          <ac:graphicFrameMkLst>
            <pc:docMk/>
            <pc:sldMk cId="2425984383" sldId="266"/>
            <ac:graphicFrameMk id="8" creationId="{EBD59EF1-EECD-4C04-9575-0D130B9CA733}"/>
          </ac:graphicFrameMkLst>
        </pc:graphicFrameChg>
      </pc:sldChg>
      <pc:sldChg chg="modSp mod ord">
        <pc:chgData name="Gillian Gjelsvik" userId="f6abe286e8a0e014" providerId="LiveId" clId="{4995EEFA-7140-4F7B-BD4D-2C8A5FC27756}" dt="2022-10-10T17:11:40.008" v="1573" actId="1076"/>
        <pc:sldMkLst>
          <pc:docMk/>
          <pc:sldMk cId="1423285787" sldId="267"/>
        </pc:sldMkLst>
        <pc:spChg chg="mod">
          <ac:chgData name="Gillian Gjelsvik" userId="f6abe286e8a0e014" providerId="LiveId" clId="{4995EEFA-7140-4F7B-BD4D-2C8A5FC27756}" dt="2022-10-10T17:11:40.008" v="1573" actId="1076"/>
          <ac:spMkLst>
            <pc:docMk/>
            <pc:sldMk cId="1423285787" sldId="267"/>
            <ac:spMk id="6" creationId="{AEC757F3-5469-4181-9B0D-28F906053A4B}"/>
          </ac:spMkLst>
        </pc:spChg>
      </pc:sldChg>
      <pc:sldChg chg="addSp delSp modSp new mod setBg">
        <pc:chgData name="Gillian Gjelsvik" userId="f6abe286e8a0e014" providerId="LiveId" clId="{4995EEFA-7140-4F7B-BD4D-2C8A5FC27756}" dt="2022-10-10T16:24:34.610" v="171" actId="207"/>
        <pc:sldMkLst>
          <pc:docMk/>
          <pc:sldMk cId="1785298375" sldId="268"/>
        </pc:sldMkLst>
        <pc:spChg chg="mod">
          <ac:chgData name="Gillian Gjelsvik" userId="f6abe286e8a0e014" providerId="LiveId" clId="{4995EEFA-7140-4F7B-BD4D-2C8A5FC27756}" dt="2022-10-10T16:23:45.280" v="166" actId="26606"/>
          <ac:spMkLst>
            <pc:docMk/>
            <pc:sldMk cId="1785298375" sldId="268"/>
            <ac:spMk id="2" creationId="{0ADDAE5C-6F0F-5C4D-8EBF-3CEF2F0E387C}"/>
          </ac:spMkLst>
        </pc:spChg>
        <pc:spChg chg="mod">
          <ac:chgData name="Gillian Gjelsvik" userId="f6abe286e8a0e014" providerId="LiveId" clId="{4995EEFA-7140-4F7B-BD4D-2C8A5FC27756}" dt="2022-10-10T16:24:34.610" v="171" actId="207"/>
          <ac:spMkLst>
            <pc:docMk/>
            <pc:sldMk cId="1785298375" sldId="268"/>
            <ac:spMk id="3" creationId="{5ACAA02D-F903-549B-5644-6F7C1A0DB51A}"/>
          </ac:spMkLst>
        </pc:spChg>
        <pc:spChg chg="add">
          <ac:chgData name="Gillian Gjelsvik" userId="f6abe286e8a0e014" providerId="LiveId" clId="{4995EEFA-7140-4F7B-BD4D-2C8A5FC27756}" dt="2022-10-10T16:23:45.280" v="166" actId="26606"/>
          <ac:spMkLst>
            <pc:docMk/>
            <pc:sldMk cId="1785298375" sldId="268"/>
            <ac:spMk id="12" creationId="{D009D6D5-DAC2-4A8B-A17A-E206B9012D09}"/>
          </ac:spMkLst>
        </pc:spChg>
        <pc:picChg chg="add del mod">
          <ac:chgData name="Gillian Gjelsvik" userId="f6abe286e8a0e014" providerId="LiveId" clId="{4995EEFA-7140-4F7B-BD4D-2C8A5FC27756}" dt="2022-10-10T16:22:13.252" v="164" actId="478"/>
          <ac:picMkLst>
            <pc:docMk/>
            <pc:sldMk cId="1785298375" sldId="268"/>
            <ac:picMk id="5" creationId="{6D57ED0E-3E8F-3E6D-8D6F-5339858236F9}"/>
          </ac:picMkLst>
        </pc:picChg>
        <pc:picChg chg="add mod">
          <ac:chgData name="Gillian Gjelsvik" userId="f6abe286e8a0e014" providerId="LiveId" clId="{4995EEFA-7140-4F7B-BD4D-2C8A5FC27756}" dt="2022-10-10T16:23:45.280" v="166" actId="26606"/>
          <ac:picMkLst>
            <pc:docMk/>
            <pc:sldMk cId="1785298375" sldId="268"/>
            <ac:picMk id="7" creationId="{1296A397-710F-3364-F883-D1CB296F5CCD}"/>
          </ac:picMkLst>
        </pc:picChg>
      </pc:sldChg>
      <pc:sldChg chg="addSp modSp new mod setBg">
        <pc:chgData name="Gillian Gjelsvik" userId="f6abe286e8a0e014" providerId="LiveId" clId="{4995EEFA-7140-4F7B-BD4D-2C8A5FC27756}" dt="2022-10-10T16:54:00.419" v="746" actId="5793"/>
        <pc:sldMkLst>
          <pc:docMk/>
          <pc:sldMk cId="1049745014" sldId="269"/>
        </pc:sldMkLst>
        <pc:spChg chg="mod">
          <ac:chgData name="Gillian Gjelsvik" userId="f6abe286e8a0e014" providerId="LiveId" clId="{4995EEFA-7140-4F7B-BD4D-2C8A5FC27756}" dt="2022-10-10T16:35:16.813" v="723" actId="27636"/>
          <ac:spMkLst>
            <pc:docMk/>
            <pc:sldMk cId="1049745014" sldId="269"/>
            <ac:spMk id="2" creationId="{1D1AF670-EAB5-AA7C-9E2D-E82BD6F67044}"/>
          </ac:spMkLst>
        </pc:spChg>
        <pc:spChg chg="mod ord">
          <ac:chgData name="Gillian Gjelsvik" userId="f6abe286e8a0e014" providerId="LiveId" clId="{4995EEFA-7140-4F7B-BD4D-2C8A5FC27756}" dt="2022-10-10T16:54:00.419" v="746" actId="5793"/>
          <ac:spMkLst>
            <pc:docMk/>
            <pc:sldMk cId="1049745014" sldId="269"/>
            <ac:spMk id="3" creationId="{F5141EB8-B10A-A94A-D9CB-A63F3A5CB75D}"/>
          </ac:spMkLst>
        </pc:spChg>
        <pc:spChg chg="add">
          <ac:chgData name="Gillian Gjelsvik" userId="f6abe286e8a0e014" providerId="LiveId" clId="{4995EEFA-7140-4F7B-BD4D-2C8A5FC27756}" dt="2022-10-10T16:32:00.010" v="691" actId="26606"/>
          <ac:spMkLst>
            <pc:docMk/>
            <pc:sldMk cId="1049745014" sldId="269"/>
            <ac:spMk id="10" creationId="{79BB35BC-D5C2-4C8B-A22A-A71E6191913B}"/>
          </ac:spMkLst>
        </pc:spChg>
        <pc:picChg chg="add mod">
          <ac:chgData name="Gillian Gjelsvik" userId="f6abe286e8a0e014" providerId="LiveId" clId="{4995EEFA-7140-4F7B-BD4D-2C8A5FC27756}" dt="2022-10-10T16:32:18.405" v="692" actId="14100"/>
          <ac:picMkLst>
            <pc:docMk/>
            <pc:sldMk cId="1049745014" sldId="269"/>
            <ac:picMk id="5" creationId="{98A4047D-A371-5256-7360-90409117134D}"/>
          </ac:picMkLst>
        </pc:picChg>
      </pc:sldChg>
      <pc:sldChg chg="addSp modSp new mod">
        <pc:chgData name="Gillian Gjelsvik" userId="f6abe286e8a0e014" providerId="LiveId" clId="{4995EEFA-7140-4F7B-BD4D-2C8A5FC27756}" dt="2022-10-10T17:08:18.484" v="1415" actId="207"/>
        <pc:sldMkLst>
          <pc:docMk/>
          <pc:sldMk cId="993673133" sldId="270"/>
        </pc:sldMkLst>
        <pc:spChg chg="mod">
          <ac:chgData name="Gillian Gjelsvik" userId="f6abe286e8a0e014" providerId="LiveId" clId="{4995EEFA-7140-4F7B-BD4D-2C8A5FC27756}" dt="2022-10-10T17:07:25.907" v="1410" actId="207"/>
          <ac:spMkLst>
            <pc:docMk/>
            <pc:sldMk cId="993673133" sldId="270"/>
            <ac:spMk id="2" creationId="{1754BDE8-5218-19EE-5503-88588D7DDCD4}"/>
          </ac:spMkLst>
        </pc:spChg>
        <pc:spChg chg="mod">
          <ac:chgData name="Gillian Gjelsvik" userId="f6abe286e8a0e014" providerId="LiveId" clId="{4995EEFA-7140-4F7B-BD4D-2C8A5FC27756}" dt="2022-10-10T17:08:18.484" v="1415" actId="207"/>
          <ac:spMkLst>
            <pc:docMk/>
            <pc:sldMk cId="993673133" sldId="270"/>
            <ac:spMk id="3" creationId="{ACD0299C-7939-7427-074D-821FE7274959}"/>
          </ac:spMkLst>
        </pc:spChg>
        <pc:picChg chg="add mod">
          <ac:chgData name="Gillian Gjelsvik" userId="f6abe286e8a0e014" providerId="LiveId" clId="{4995EEFA-7140-4F7B-BD4D-2C8A5FC27756}" dt="2022-10-10T17:04:05.676" v="1402" actId="1076"/>
          <ac:picMkLst>
            <pc:docMk/>
            <pc:sldMk cId="993673133" sldId="270"/>
            <ac:picMk id="5" creationId="{4C8158C7-A2ED-EFA8-5D18-2A7B83900B98}"/>
          </ac:picMkLst>
        </pc:picChg>
        <pc:picChg chg="add mod">
          <ac:chgData name="Gillian Gjelsvik" userId="f6abe286e8a0e014" providerId="LiveId" clId="{4995EEFA-7140-4F7B-BD4D-2C8A5FC27756}" dt="2022-10-10T17:07:03.072" v="1408" actId="1076"/>
          <ac:picMkLst>
            <pc:docMk/>
            <pc:sldMk cId="993673133" sldId="270"/>
            <ac:picMk id="1026" creationId="{0AB457FF-178F-634F-A121-761E7E88301F}"/>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hyperlink" Target="https://www.englisch-hilfen.de/en/exercises/word_order/conjunctions2.htm" TargetMode="External"/><Relationship Id="rId7" Type="http://schemas.openxmlformats.org/officeDocument/2006/relationships/hyperlink" Target="https://www.grammar-quizzes.com/8-7.html" TargetMode="External"/><Relationship Id="rId2" Type="http://schemas.openxmlformats.org/officeDocument/2006/relationships/hyperlink" Target="https://www.gingersoftware.com/content/grammar-rules/conjunctions/conjunction-exercises/" TargetMode="External"/><Relationship Id="rId1" Type="http://schemas.openxmlformats.org/officeDocument/2006/relationships/hyperlink" Target="https://www.ego4u.com/en/cram-up/grammar/word-order/exercises?04" TargetMode="External"/><Relationship Id="rId6" Type="http://schemas.openxmlformats.org/officeDocument/2006/relationships/hyperlink" Target="https://agendaweb.org/grammar/conjunctions.html" TargetMode="External"/><Relationship Id="rId5" Type="http://schemas.openxmlformats.org/officeDocument/2006/relationships/hyperlink" Target="https://agendaweb.org/grammar/conjunctions-exercises.html" TargetMode="External"/><Relationship Id="rId4" Type="http://schemas.openxmlformats.org/officeDocument/2006/relationships/hyperlink" Target="https://www.myenglishpages.com/site_php_files/grammar-exercise-conjunctions.php"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englisch-hilfen.de/en/exercises/word_order/conjunctions2.htm" TargetMode="External"/><Relationship Id="rId7" Type="http://schemas.openxmlformats.org/officeDocument/2006/relationships/hyperlink" Target="https://www.grammar-quizzes.com/8-7.html" TargetMode="External"/><Relationship Id="rId2" Type="http://schemas.openxmlformats.org/officeDocument/2006/relationships/hyperlink" Target="https://www.gingersoftware.com/content/grammar-rules/conjunctions/conjunction-exercises/" TargetMode="External"/><Relationship Id="rId1" Type="http://schemas.openxmlformats.org/officeDocument/2006/relationships/hyperlink" Target="https://www.ego4u.com/en/cram-up/grammar/word-order/exercises?04" TargetMode="External"/><Relationship Id="rId6" Type="http://schemas.openxmlformats.org/officeDocument/2006/relationships/hyperlink" Target="https://agendaweb.org/grammar/conjunctions.html" TargetMode="External"/><Relationship Id="rId5" Type="http://schemas.openxmlformats.org/officeDocument/2006/relationships/hyperlink" Target="https://agendaweb.org/grammar/conjunctions-exercises.html" TargetMode="External"/><Relationship Id="rId4" Type="http://schemas.openxmlformats.org/officeDocument/2006/relationships/hyperlink" Target="https://www.myenglishpages.com/site_php_files/grammar-exercise-conjunctions.php"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1E630E-BF27-4C94-BBFB-3BC2A49FC987}"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BEA9F6D-F75B-42F6-BAB5-C3A545C9C374}">
      <dgm:prSet/>
      <dgm:spPr/>
      <dgm:t>
        <a:bodyPr/>
        <a:lstStyle/>
        <a:p>
          <a:r>
            <a:rPr lang="en-GB"/>
            <a:t>Conjunctions help us maintain a strong flow in written and verbal communication.</a:t>
          </a:r>
          <a:endParaRPr lang="en-US"/>
        </a:p>
      </dgm:t>
    </dgm:pt>
    <dgm:pt modelId="{22BA03C2-9E82-4F6C-B4C7-56E095CFC3C5}" type="parTrans" cxnId="{7AA26B77-AF01-4238-83DD-49E6715A416F}">
      <dgm:prSet/>
      <dgm:spPr/>
      <dgm:t>
        <a:bodyPr/>
        <a:lstStyle/>
        <a:p>
          <a:endParaRPr lang="en-US"/>
        </a:p>
      </dgm:t>
    </dgm:pt>
    <dgm:pt modelId="{87E0452C-D390-4BA0-8DDC-9F72C1C421D7}" type="sibTrans" cxnId="{7AA26B77-AF01-4238-83DD-49E6715A416F}">
      <dgm:prSet/>
      <dgm:spPr/>
      <dgm:t>
        <a:bodyPr/>
        <a:lstStyle/>
        <a:p>
          <a:endParaRPr lang="en-US"/>
        </a:p>
      </dgm:t>
    </dgm:pt>
    <dgm:pt modelId="{4E9A537A-E609-418F-AC49-6AA934B6A785}">
      <dgm:prSet/>
      <dgm:spPr/>
      <dgm:t>
        <a:bodyPr/>
        <a:lstStyle/>
        <a:p>
          <a:r>
            <a:rPr lang="en-GB"/>
            <a:t>Used correctly, </a:t>
          </a:r>
          <a:r>
            <a:rPr lang="en-GB" b="1"/>
            <a:t>conjunctions help create better sentences</a:t>
          </a:r>
          <a:r>
            <a:rPr lang="en-GB"/>
            <a:t>; they create a natural flow and rhythm to your speech or writing.  Using them incorrectly, results in disjointed or incoherent communication.</a:t>
          </a:r>
          <a:endParaRPr lang="en-US"/>
        </a:p>
      </dgm:t>
    </dgm:pt>
    <dgm:pt modelId="{EE71C848-6A55-4A2B-AE15-63D867FC3215}" type="parTrans" cxnId="{DB73C486-1E38-45F5-8A53-432421F9FD32}">
      <dgm:prSet/>
      <dgm:spPr/>
      <dgm:t>
        <a:bodyPr/>
        <a:lstStyle/>
        <a:p>
          <a:endParaRPr lang="en-US"/>
        </a:p>
      </dgm:t>
    </dgm:pt>
    <dgm:pt modelId="{CF41117F-1FD6-46E5-B0CC-04DBE1E2E37B}" type="sibTrans" cxnId="{DB73C486-1E38-45F5-8A53-432421F9FD32}">
      <dgm:prSet/>
      <dgm:spPr/>
      <dgm:t>
        <a:bodyPr/>
        <a:lstStyle/>
        <a:p>
          <a:endParaRPr lang="en-US"/>
        </a:p>
      </dgm:t>
    </dgm:pt>
    <dgm:pt modelId="{A3805D10-A539-48CE-A711-88E4679F63C1}" type="pres">
      <dgm:prSet presAssocID="{9C1E630E-BF27-4C94-BBFB-3BC2A49FC987}" presName="outerComposite" presStyleCnt="0">
        <dgm:presLayoutVars>
          <dgm:chMax val="5"/>
          <dgm:dir/>
          <dgm:resizeHandles val="exact"/>
        </dgm:presLayoutVars>
      </dgm:prSet>
      <dgm:spPr/>
    </dgm:pt>
    <dgm:pt modelId="{72A2899B-B68C-45CB-8AD0-2AAB4417BB4F}" type="pres">
      <dgm:prSet presAssocID="{9C1E630E-BF27-4C94-BBFB-3BC2A49FC987}" presName="dummyMaxCanvas" presStyleCnt="0">
        <dgm:presLayoutVars/>
      </dgm:prSet>
      <dgm:spPr/>
    </dgm:pt>
    <dgm:pt modelId="{6B49BC59-69D1-4F1F-BF3D-3986C8A6BD00}" type="pres">
      <dgm:prSet presAssocID="{9C1E630E-BF27-4C94-BBFB-3BC2A49FC987}" presName="TwoNodes_1" presStyleLbl="node1" presStyleIdx="0" presStyleCnt="2">
        <dgm:presLayoutVars>
          <dgm:bulletEnabled val="1"/>
        </dgm:presLayoutVars>
      </dgm:prSet>
      <dgm:spPr/>
    </dgm:pt>
    <dgm:pt modelId="{B16F532B-65FF-4033-A607-FAE686C2ACB7}" type="pres">
      <dgm:prSet presAssocID="{9C1E630E-BF27-4C94-BBFB-3BC2A49FC987}" presName="TwoNodes_2" presStyleLbl="node1" presStyleIdx="1" presStyleCnt="2">
        <dgm:presLayoutVars>
          <dgm:bulletEnabled val="1"/>
        </dgm:presLayoutVars>
      </dgm:prSet>
      <dgm:spPr/>
    </dgm:pt>
    <dgm:pt modelId="{53F2C286-5D0A-4FFC-91ED-8B12BA1E929E}" type="pres">
      <dgm:prSet presAssocID="{9C1E630E-BF27-4C94-BBFB-3BC2A49FC987}" presName="TwoConn_1-2" presStyleLbl="fgAccFollowNode1" presStyleIdx="0" presStyleCnt="1">
        <dgm:presLayoutVars>
          <dgm:bulletEnabled val="1"/>
        </dgm:presLayoutVars>
      </dgm:prSet>
      <dgm:spPr/>
    </dgm:pt>
    <dgm:pt modelId="{8A53B6D8-1A5A-422A-8EEE-FF8514561503}" type="pres">
      <dgm:prSet presAssocID="{9C1E630E-BF27-4C94-BBFB-3BC2A49FC987}" presName="TwoNodes_1_text" presStyleLbl="node1" presStyleIdx="1" presStyleCnt="2">
        <dgm:presLayoutVars>
          <dgm:bulletEnabled val="1"/>
        </dgm:presLayoutVars>
      </dgm:prSet>
      <dgm:spPr/>
    </dgm:pt>
    <dgm:pt modelId="{D7D33866-9E3B-4AEB-9EF5-8D7EEFFDB442}" type="pres">
      <dgm:prSet presAssocID="{9C1E630E-BF27-4C94-BBFB-3BC2A49FC987}" presName="TwoNodes_2_text" presStyleLbl="node1" presStyleIdx="1" presStyleCnt="2">
        <dgm:presLayoutVars>
          <dgm:bulletEnabled val="1"/>
        </dgm:presLayoutVars>
      </dgm:prSet>
      <dgm:spPr/>
    </dgm:pt>
  </dgm:ptLst>
  <dgm:cxnLst>
    <dgm:cxn modelId="{10430B04-F5A3-4648-9C17-6EC22716CCC2}" type="presOf" srcId="{FBEA9F6D-F75B-42F6-BAB5-C3A545C9C374}" destId="{8A53B6D8-1A5A-422A-8EEE-FF8514561503}" srcOrd="1" destOrd="0" presId="urn:microsoft.com/office/officeart/2005/8/layout/vProcess5"/>
    <dgm:cxn modelId="{D6683611-7B99-4D48-9663-A3C669B5C9F6}" type="presOf" srcId="{FBEA9F6D-F75B-42F6-BAB5-C3A545C9C374}" destId="{6B49BC59-69D1-4F1F-BF3D-3986C8A6BD00}" srcOrd="0" destOrd="0" presId="urn:microsoft.com/office/officeart/2005/8/layout/vProcess5"/>
    <dgm:cxn modelId="{66A57B12-B963-4595-AB6F-21831C0F73A4}" type="presOf" srcId="{4E9A537A-E609-418F-AC49-6AA934B6A785}" destId="{D7D33866-9E3B-4AEB-9EF5-8D7EEFFDB442}" srcOrd="1" destOrd="0" presId="urn:microsoft.com/office/officeart/2005/8/layout/vProcess5"/>
    <dgm:cxn modelId="{2E4C8E55-A6B5-480B-BE86-E1D061D18971}" type="presOf" srcId="{87E0452C-D390-4BA0-8DDC-9F72C1C421D7}" destId="{53F2C286-5D0A-4FFC-91ED-8B12BA1E929E}" srcOrd="0" destOrd="0" presId="urn:microsoft.com/office/officeart/2005/8/layout/vProcess5"/>
    <dgm:cxn modelId="{9B253456-954E-487C-A2CB-E864B366F2FA}" type="presOf" srcId="{4E9A537A-E609-418F-AC49-6AA934B6A785}" destId="{B16F532B-65FF-4033-A607-FAE686C2ACB7}" srcOrd="0" destOrd="0" presId="urn:microsoft.com/office/officeart/2005/8/layout/vProcess5"/>
    <dgm:cxn modelId="{7AA26B77-AF01-4238-83DD-49E6715A416F}" srcId="{9C1E630E-BF27-4C94-BBFB-3BC2A49FC987}" destId="{FBEA9F6D-F75B-42F6-BAB5-C3A545C9C374}" srcOrd="0" destOrd="0" parTransId="{22BA03C2-9E82-4F6C-B4C7-56E095CFC3C5}" sibTransId="{87E0452C-D390-4BA0-8DDC-9F72C1C421D7}"/>
    <dgm:cxn modelId="{A184A97D-C213-4899-B32F-254BAB797765}" type="presOf" srcId="{9C1E630E-BF27-4C94-BBFB-3BC2A49FC987}" destId="{A3805D10-A539-48CE-A711-88E4679F63C1}" srcOrd="0" destOrd="0" presId="urn:microsoft.com/office/officeart/2005/8/layout/vProcess5"/>
    <dgm:cxn modelId="{DB73C486-1E38-45F5-8A53-432421F9FD32}" srcId="{9C1E630E-BF27-4C94-BBFB-3BC2A49FC987}" destId="{4E9A537A-E609-418F-AC49-6AA934B6A785}" srcOrd="1" destOrd="0" parTransId="{EE71C848-6A55-4A2B-AE15-63D867FC3215}" sibTransId="{CF41117F-1FD6-46E5-B0CC-04DBE1E2E37B}"/>
    <dgm:cxn modelId="{579F5904-49BE-440E-A65B-E2DD1AF6E02D}" type="presParOf" srcId="{A3805D10-A539-48CE-A711-88E4679F63C1}" destId="{72A2899B-B68C-45CB-8AD0-2AAB4417BB4F}" srcOrd="0" destOrd="0" presId="urn:microsoft.com/office/officeart/2005/8/layout/vProcess5"/>
    <dgm:cxn modelId="{B3FD5230-8421-4AA0-B3ED-4CD22F9B0C1A}" type="presParOf" srcId="{A3805D10-A539-48CE-A711-88E4679F63C1}" destId="{6B49BC59-69D1-4F1F-BF3D-3986C8A6BD00}" srcOrd="1" destOrd="0" presId="urn:microsoft.com/office/officeart/2005/8/layout/vProcess5"/>
    <dgm:cxn modelId="{74B0551F-EC6F-445D-980D-C83A4A53F7AE}" type="presParOf" srcId="{A3805D10-A539-48CE-A711-88E4679F63C1}" destId="{B16F532B-65FF-4033-A607-FAE686C2ACB7}" srcOrd="2" destOrd="0" presId="urn:microsoft.com/office/officeart/2005/8/layout/vProcess5"/>
    <dgm:cxn modelId="{FCB660DA-6005-4F0F-915E-198CC8127F68}" type="presParOf" srcId="{A3805D10-A539-48CE-A711-88E4679F63C1}" destId="{53F2C286-5D0A-4FFC-91ED-8B12BA1E929E}" srcOrd="3" destOrd="0" presId="urn:microsoft.com/office/officeart/2005/8/layout/vProcess5"/>
    <dgm:cxn modelId="{95FA5FAA-E69F-4774-82A4-AE56C3B714B0}" type="presParOf" srcId="{A3805D10-A539-48CE-A711-88E4679F63C1}" destId="{8A53B6D8-1A5A-422A-8EEE-FF8514561503}" srcOrd="4" destOrd="0" presId="urn:microsoft.com/office/officeart/2005/8/layout/vProcess5"/>
    <dgm:cxn modelId="{741D7BD1-D60F-439B-ADE2-7936F35C7531}" type="presParOf" srcId="{A3805D10-A539-48CE-A711-88E4679F63C1}" destId="{D7D33866-9E3B-4AEB-9EF5-8D7EEFFDB442}"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EE2376-9F6E-4C1D-92BA-35B24C17B920}"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849A91E8-3693-4B5E-8131-FE43333C2903}">
      <dgm:prSet/>
      <dgm:spPr/>
      <dgm:t>
        <a:bodyPr/>
        <a:lstStyle/>
        <a:p>
          <a:r>
            <a:rPr lang="en-GB" dirty="0">
              <a:hlinkClick xmlns:r="http://schemas.openxmlformats.org/officeDocument/2006/relationships" r:id="rId1"/>
            </a:rPr>
            <a:t>https://www.ego4u.com/en/cram-up/grammar/word-order/exercises?04</a:t>
          </a:r>
          <a:endParaRPr lang="en-US" dirty="0"/>
        </a:p>
      </dgm:t>
    </dgm:pt>
    <dgm:pt modelId="{5038621F-BB7E-4CBF-B658-2C7865817384}" type="parTrans" cxnId="{B3092EAA-2059-4502-945E-F9BE12417C94}">
      <dgm:prSet/>
      <dgm:spPr/>
      <dgm:t>
        <a:bodyPr/>
        <a:lstStyle/>
        <a:p>
          <a:endParaRPr lang="en-US"/>
        </a:p>
      </dgm:t>
    </dgm:pt>
    <dgm:pt modelId="{849D1A20-9E64-4550-BE67-0F20430B0A23}" type="sibTrans" cxnId="{B3092EAA-2059-4502-945E-F9BE12417C94}">
      <dgm:prSet/>
      <dgm:spPr/>
      <dgm:t>
        <a:bodyPr/>
        <a:lstStyle/>
        <a:p>
          <a:endParaRPr lang="en-US"/>
        </a:p>
      </dgm:t>
    </dgm:pt>
    <dgm:pt modelId="{85B3CA4C-8376-40AA-9C84-6BB86F148BBA}">
      <dgm:prSet/>
      <dgm:spPr/>
      <dgm:t>
        <a:bodyPr/>
        <a:lstStyle/>
        <a:p>
          <a:r>
            <a:rPr lang="en-GB" dirty="0">
              <a:hlinkClick xmlns:r="http://schemas.openxmlformats.org/officeDocument/2006/relationships" r:id="rId2"/>
            </a:rPr>
            <a:t>https://www.gingersoftware.com/content/grammar-rules/conjunctions/conjunction-exercises/</a:t>
          </a:r>
          <a:endParaRPr lang="en-US" dirty="0"/>
        </a:p>
      </dgm:t>
    </dgm:pt>
    <dgm:pt modelId="{285C0A06-39AB-4369-B68E-1652631EAA9C}" type="parTrans" cxnId="{385BDC30-698D-4068-88A4-1BEB6F390DE3}">
      <dgm:prSet/>
      <dgm:spPr/>
      <dgm:t>
        <a:bodyPr/>
        <a:lstStyle/>
        <a:p>
          <a:endParaRPr lang="en-US"/>
        </a:p>
      </dgm:t>
    </dgm:pt>
    <dgm:pt modelId="{7E38F4B5-0F88-4A12-A2E8-038D549FB9FE}" type="sibTrans" cxnId="{385BDC30-698D-4068-88A4-1BEB6F390DE3}">
      <dgm:prSet/>
      <dgm:spPr/>
      <dgm:t>
        <a:bodyPr/>
        <a:lstStyle/>
        <a:p>
          <a:endParaRPr lang="en-US"/>
        </a:p>
      </dgm:t>
    </dgm:pt>
    <dgm:pt modelId="{5888FAE8-61BC-46FE-A6FC-F2266984BFF8}">
      <dgm:prSet/>
      <dgm:spPr/>
      <dgm:t>
        <a:bodyPr/>
        <a:lstStyle/>
        <a:p>
          <a:r>
            <a:rPr lang="en-GB" dirty="0">
              <a:hlinkClick xmlns:r="http://schemas.openxmlformats.org/officeDocument/2006/relationships" r:id="rId3"/>
            </a:rPr>
            <a:t>https://www.englisch-hilfen.de/en/exercises/word_order/conjunctions2.htm</a:t>
          </a:r>
          <a:endParaRPr lang="en-US" dirty="0"/>
        </a:p>
      </dgm:t>
    </dgm:pt>
    <dgm:pt modelId="{BBAD22A0-B576-4B09-AA44-7933166A14FC}" type="parTrans" cxnId="{01082E80-C6AB-4A6C-8072-78C4EC26EB78}">
      <dgm:prSet/>
      <dgm:spPr/>
      <dgm:t>
        <a:bodyPr/>
        <a:lstStyle/>
        <a:p>
          <a:endParaRPr lang="en-US"/>
        </a:p>
      </dgm:t>
    </dgm:pt>
    <dgm:pt modelId="{C7F1B7D1-7334-4FB9-AFA8-0FBDC49F5DC9}" type="sibTrans" cxnId="{01082E80-C6AB-4A6C-8072-78C4EC26EB78}">
      <dgm:prSet/>
      <dgm:spPr/>
      <dgm:t>
        <a:bodyPr/>
        <a:lstStyle/>
        <a:p>
          <a:endParaRPr lang="en-US"/>
        </a:p>
      </dgm:t>
    </dgm:pt>
    <dgm:pt modelId="{98CD5565-F7A7-4615-B3AE-8577B924FA15}">
      <dgm:prSet/>
      <dgm:spPr/>
      <dgm:t>
        <a:bodyPr/>
        <a:lstStyle/>
        <a:p>
          <a:r>
            <a:rPr lang="en-GB" dirty="0">
              <a:hlinkClick xmlns:r="http://schemas.openxmlformats.org/officeDocument/2006/relationships" r:id="rId4"/>
            </a:rPr>
            <a:t>https://www.myenglishpages.com/site_php_files/grammar-exercise-conjunctions.php</a:t>
          </a:r>
          <a:endParaRPr lang="en-US" dirty="0"/>
        </a:p>
      </dgm:t>
    </dgm:pt>
    <dgm:pt modelId="{F10F9555-97D3-4817-AD47-DEF3277600BA}" type="parTrans" cxnId="{834E1CD3-AAF1-4BED-BBE3-D9D97E7F5836}">
      <dgm:prSet/>
      <dgm:spPr/>
      <dgm:t>
        <a:bodyPr/>
        <a:lstStyle/>
        <a:p>
          <a:endParaRPr lang="en-US"/>
        </a:p>
      </dgm:t>
    </dgm:pt>
    <dgm:pt modelId="{2F0E27A4-207B-4B1E-94F1-1DADE9924054}" type="sibTrans" cxnId="{834E1CD3-AAF1-4BED-BBE3-D9D97E7F5836}">
      <dgm:prSet/>
      <dgm:spPr/>
      <dgm:t>
        <a:bodyPr/>
        <a:lstStyle/>
        <a:p>
          <a:endParaRPr lang="en-US"/>
        </a:p>
      </dgm:t>
    </dgm:pt>
    <dgm:pt modelId="{01A66BDF-7B90-4EFF-9160-05F43777C9C0}">
      <dgm:prSet/>
      <dgm:spPr/>
      <dgm:t>
        <a:bodyPr/>
        <a:lstStyle/>
        <a:p>
          <a:r>
            <a:rPr lang="en-GB" dirty="0">
              <a:hlinkClick xmlns:r="http://schemas.openxmlformats.org/officeDocument/2006/relationships" r:id="rId5"/>
            </a:rPr>
            <a:t>https://agendaweb.org/grammar/conjunctions-exercises.html</a:t>
          </a:r>
          <a:endParaRPr lang="en-US" dirty="0"/>
        </a:p>
      </dgm:t>
    </dgm:pt>
    <dgm:pt modelId="{0A884B5D-3A18-40CF-BCCB-DEA771FABD04}" type="parTrans" cxnId="{010C2C6E-CC4B-4D67-9C32-EC2E936D76AB}">
      <dgm:prSet/>
      <dgm:spPr/>
      <dgm:t>
        <a:bodyPr/>
        <a:lstStyle/>
        <a:p>
          <a:endParaRPr lang="en-US"/>
        </a:p>
      </dgm:t>
    </dgm:pt>
    <dgm:pt modelId="{66343D57-8253-49D0-9D53-F77054701206}" type="sibTrans" cxnId="{010C2C6E-CC4B-4D67-9C32-EC2E936D76AB}">
      <dgm:prSet/>
      <dgm:spPr/>
      <dgm:t>
        <a:bodyPr/>
        <a:lstStyle/>
        <a:p>
          <a:endParaRPr lang="en-US"/>
        </a:p>
      </dgm:t>
    </dgm:pt>
    <dgm:pt modelId="{17CC7A89-1572-4F60-8BD9-260F94915DA5}">
      <dgm:prSet/>
      <dgm:spPr/>
      <dgm:t>
        <a:bodyPr/>
        <a:lstStyle/>
        <a:p>
          <a:r>
            <a:rPr lang="en-GB" dirty="0">
              <a:hlinkClick xmlns:r="http://schemas.openxmlformats.org/officeDocument/2006/relationships" r:id="rId6"/>
            </a:rPr>
            <a:t>https://agendaweb.org/grammar/conjunctions.html</a:t>
          </a:r>
          <a:endParaRPr lang="en-US" dirty="0"/>
        </a:p>
      </dgm:t>
    </dgm:pt>
    <dgm:pt modelId="{2906A316-D9FA-4627-8084-1AFCC022446A}" type="parTrans" cxnId="{9F29F565-DB46-4150-BC0C-C24FC38C3C2E}">
      <dgm:prSet/>
      <dgm:spPr/>
      <dgm:t>
        <a:bodyPr/>
        <a:lstStyle/>
        <a:p>
          <a:endParaRPr lang="en-US"/>
        </a:p>
      </dgm:t>
    </dgm:pt>
    <dgm:pt modelId="{82D7E70B-73CE-4735-9899-2D57B3C1FD86}" type="sibTrans" cxnId="{9F29F565-DB46-4150-BC0C-C24FC38C3C2E}">
      <dgm:prSet/>
      <dgm:spPr/>
      <dgm:t>
        <a:bodyPr/>
        <a:lstStyle/>
        <a:p>
          <a:endParaRPr lang="en-US"/>
        </a:p>
      </dgm:t>
    </dgm:pt>
    <dgm:pt modelId="{DADCC5A8-A892-4C61-9C72-4A448D55CD64}">
      <dgm:prSet/>
      <dgm:spPr/>
      <dgm:t>
        <a:bodyPr/>
        <a:lstStyle/>
        <a:p>
          <a:r>
            <a:rPr lang="en-GB" dirty="0">
              <a:hlinkClick xmlns:r="http://schemas.openxmlformats.org/officeDocument/2006/relationships" r:id="rId7"/>
            </a:rPr>
            <a:t>https://www.grammar-quizzes.com/8-7.html</a:t>
          </a:r>
          <a:endParaRPr lang="en-US" dirty="0"/>
        </a:p>
      </dgm:t>
    </dgm:pt>
    <dgm:pt modelId="{E3314293-A0B0-463D-B2D9-4720ABDAB41B}" type="parTrans" cxnId="{6DE30B7F-B28B-41FC-BB6F-A16A0C743003}">
      <dgm:prSet/>
      <dgm:spPr/>
      <dgm:t>
        <a:bodyPr/>
        <a:lstStyle/>
        <a:p>
          <a:endParaRPr lang="en-US"/>
        </a:p>
      </dgm:t>
    </dgm:pt>
    <dgm:pt modelId="{F6879E37-C8DC-4FA1-B948-EE34CDF8FE67}" type="sibTrans" cxnId="{6DE30B7F-B28B-41FC-BB6F-A16A0C743003}">
      <dgm:prSet/>
      <dgm:spPr/>
      <dgm:t>
        <a:bodyPr/>
        <a:lstStyle/>
        <a:p>
          <a:endParaRPr lang="en-US"/>
        </a:p>
      </dgm:t>
    </dgm:pt>
    <dgm:pt modelId="{EEF2E59B-DEF4-4004-9EA1-D3CB8B7008E7}">
      <dgm:prSet/>
      <dgm:spPr/>
      <dgm:t>
        <a:bodyPr/>
        <a:lstStyle/>
        <a:p>
          <a:endParaRPr lang="en-US" dirty="0"/>
        </a:p>
      </dgm:t>
    </dgm:pt>
    <dgm:pt modelId="{DD085C88-C2D7-4218-B1F4-269282A8A382}" type="parTrans" cxnId="{BBEA7DE1-2214-4BEA-90EA-0CE39C22C5D5}">
      <dgm:prSet/>
      <dgm:spPr/>
      <dgm:t>
        <a:bodyPr/>
        <a:lstStyle/>
        <a:p>
          <a:endParaRPr lang="en-GB"/>
        </a:p>
      </dgm:t>
    </dgm:pt>
    <dgm:pt modelId="{5BDA6CEA-786C-4118-BAD2-70E1D8ABE670}" type="sibTrans" cxnId="{BBEA7DE1-2214-4BEA-90EA-0CE39C22C5D5}">
      <dgm:prSet/>
      <dgm:spPr/>
      <dgm:t>
        <a:bodyPr/>
        <a:lstStyle/>
        <a:p>
          <a:endParaRPr lang="en-GB"/>
        </a:p>
      </dgm:t>
    </dgm:pt>
    <dgm:pt modelId="{A3295163-F6BB-4AE9-A359-EE47E486651C}">
      <dgm:prSet/>
      <dgm:spPr/>
      <dgm:t>
        <a:bodyPr/>
        <a:lstStyle/>
        <a:p>
          <a:r>
            <a:rPr lang="en-GB" dirty="0"/>
            <a:t>https://www.grammarbank.com/conjunctions-quiz.html</a:t>
          </a:r>
        </a:p>
      </dgm:t>
    </dgm:pt>
    <dgm:pt modelId="{4B04B3C4-95D1-486A-A8EF-D5AAA2292DFE}" type="parTrans" cxnId="{44B356F2-F35A-42C6-A40A-45F77AAF4C31}">
      <dgm:prSet/>
      <dgm:spPr/>
      <dgm:t>
        <a:bodyPr/>
        <a:lstStyle/>
        <a:p>
          <a:endParaRPr lang="en-GB"/>
        </a:p>
      </dgm:t>
    </dgm:pt>
    <dgm:pt modelId="{83E7E65F-3541-4CF4-9B0C-644AC3F54784}" type="sibTrans" cxnId="{44B356F2-F35A-42C6-A40A-45F77AAF4C31}">
      <dgm:prSet/>
      <dgm:spPr/>
      <dgm:t>
        <a:bodyPr/>
        <a:lstStyle/>
        <a:p>
          <a:endParaRPr lang="en-GB"/>
        </a:p>
      </dgm:t>
    </dgm:pt>
    <dgm:pt modelId="{EA5A2F86-ABD2-46DA-BE8D-FF5012F51DF9}" type="pres">
      <dgm:prSet presAssocID="{19EE2376-9F6E-4C1D-92BA-35B24C17B920}" presName="Name0" presStyleCnt="0">
        <dgm:presLayoutVars>
          <dgm:dir/>
          <dgm:resizeHandles val="exact"/>
        </dgm:presLayoutVars>
      </dgm:prSet>
      <dgm:spPr/>
    </dgm:pt>
    <dgm:pt modelId="{0E1004EC-F897-4B68-9646-8F4937811929}" type="pres">
      <dgm:prSet presAssocID="{849A91E8-3693-4B5E-8131-FE43333C2903}" presName="node" presStyleLbl="node1" presStyleIdx="0" presStyleCnt="9">
        <dgm:presLayoutVars>
          <dgm:bulletEnabled val="1"/>
        </dgm:presLayoutVars>
      </dgm:prSet>
      <dgm:spPr/>
    </dgm:pt>
    <dgm:pt modelId="{A93B9BDB-2920-4C80-BB31-090D4770A899}" type="pres">
      <dgm:prSet presAssocID="{849D1A20-9E64-4550-BE67-0F20430B0A23}" presName="sibTrans" presStyleLbl="sibTrans1D1" presStyleIdx="0" presStyleCnt="8"/>
      <dgm:spPr/>
    </dgm:pt>
    <dgm:pt modelId="{7FF07A6A-0F52-4B4D-9BC6-638902ADE505}" type="pres">
      <dgm:prSet presAssocID="{849D1A20-9E64-4550-BE67-0F20430B0A23}" presName="connectorText" presStyleLbl="sibTrans1D1" presStyleIdx="0" presStyleCnt="8"/>
      <dgm:spPr/>
    </dgm:pt>
    <dgm:pt modelId="{EEE0D1ED-AEBA-4935-AC8A-6D724C2A62B5}" type="pres">
      <dgm:prSet presAssocID="{85B3CA4C-8376-40AA-9C84-6BB86F148BBA}" presName="node" presStyleLbl="node1" presStyleIdx="1" presStyleCnt="9" custLinFactX="5467" custLinFactNeighborX="100000">
        <dgm:presLayoutVars>
          <dgm:bulletEnabled val="1"/>
        </dgm:presLayoutVars>
      </dgm:prSet>
      <dgm:spPr/>
    </dgm:pt>
    <dgm:pt modelId="{2777111E-90F1-477D-9A15-DF100A67E143}" type="pres">
      <dgm:prSet presAssocID="{7E38F4B5-0F88-4A12-A2E8-038D549FB9FE}" presName="sibTrans" presStyleLbl="sibTrans1D1" presStyleIdx="1" presStyleCnt="8"/>
      <dgm:spPr/>
    </dgm:pt>
    <dgm:pt modelId="{6E4E62AF-EE3C-4AE8-8191-6B8A83CC33F6}" type="pres">
      <dgm:prSet presAssocID="{7E38F4B5-0F88-4A12-A2E8-038D549FB9FE}" presName="connectorText" presStyleLbl="sibTrans1D1" presStyleIdx="1" presStyleCnt="8"/>
      <dgm:spPr/>
    </dgm:pt>
    <dgm:pt modelId="{C801711F-FB1C-4B78-B717-4B03F9C3A6AF}" type="pres">
      <dgm:prSet presAssocID="{5888FAE8-61BC-46FE-A6FC-F2266984BFF8}" presName="node" presStyleLbl="node1" presStyleIdx="2" presStyleCnt="9" custLinFactX="-25053" custLinFactNeighborX="-100000" custLinFactNeighborY="732">
        <dgm:presLayoutVars>
          <dgm:bulletEnabled val="1"/>
        </dgm:presLayoutVars>
      </dgm:prSet>
      <dgm:spPr/>
    </dgm:pt>
    <dgm:pt modelId="{40A96CFA-E057-4CB6-BA76-C550D2E192B0}" type="pres">
      <dgm:prSet presAssocID="{C7F1B7D1-7334-4FB9-AFA8-0FBDC49F5DC9}" presName="sibTrans" presStyleLbl="sibTrans1D1" presStyleIdx="2" presStyleCnt="8"/>
      <dgm:spPr/>
    </dgm:pt>
    <dgm:pt modelId="{6D869EF5-0425-470B-8B37-616C0678723D}" type="pres">
      <dgm:prSet presAssocID="{C7F1B7D1-7334-4FB9-AFA8-0FBDC49F5DC9}" presName="connectorText" presStyleLbl="sibTrans1D1" presStyleIdx="2" presStyleCnt="8"/>
      <dgm:spPr/>
    </dgm:pt>
    <dgm:pt modelId="{585CA38E-25ED-4A42-A5C4-A6478CFAF4D6}" type="pres">
      <dgm:prSet presAssocID="{98CD5565-F7A7-4615-B3AE-8577B924FA15}" presName="node" presStyleLbl="node1" presStyleIdx="3" presStyleCnt="9">
        <dgm:presLayoutVars>
          <dgm:bulletEnabled val="1"/>
        </dgm:presLayoutVars>
      </dgm:prSet>
      <dgm:spPr/>
    </dgm:pt>
    <dgm:pt modelId="{C48FAE86-F79C-4FC4-86B6-D0D3F211C1C8}" type="pres">
      <dgm:prSet presAssocID="{2F0E27A4-207B-4B1E-94F1-1DADE9924054}" presName="sibTrans" presStyleLbl="sibTrans1D1" presStyleIdx="3" presStyleCnt="8"/>
      <dgm:spPr/>
    </dgm:pt>
    <dgm:pt modelId="{995314A8-1BCC-46DE-BA77-593CCCD216E0}" type="pres">
      <dgm:prSet presAssocID="{2F0E27A4-207B-4B1E-94F1-1DADE9924054}" presName="connectorText" presStyleLbl="sibTrans1D1" presStyleIdx="3" presStyleCnt="8"/>
      <dgm:spPr/>
    </dgm:pt>
    <dgm:pt modelId="{BA13B005-C90E-4880-83E4-4DE81AA903A0}" type="pres">
      <dgm:prSet presAssocID="{01A66BDF-7B90-4EFF-9160-05F43777C9C0}" presName="node" presStyleLbl="node1" presStyleIdx="4" presStyleCnt="9" custLinFactNeighborX="-610">
        <dgm:presLayoutVars>
          <dgm:bulletEnabled val="1"/>
        </dgm:presLayoutVars>
      </dgm:prSet>
      <dgm:spPr/>
    </dgm:pt>
    <dgm:pt modelId="{795A34B9-5B87-41B1-85F7-8689E9E42E5B}" type="pres">
      <dgm:prSet presAssocID="{66343D57-8253-49D0-9D53-F77054701206}" presName="sibTrans" presStyleLbl="sibTrans1D1" presStyleIdx="4" presStyleCnt="8"/>
      <dgm:spPr/>
    </dgm:pt>
    <dgm:pt modelId="{8BC0AA31-6491-4031-92A3-34FA958566D0}" type="pres">
      <dgm:prSet presAssocID="{66343D57-8253-49D0-9D53-F77054701206}" presName="connectorText" presStyleLbl="sibTrans1D1" presStyleIdx="4" presStyleCnt="8"/>
      <dgm:spPr/>
    </dgm:pt>
    <dgm:pt modelId="{49C619B4-CCA0-4444-BC2F-2B2ED0526280}" type="pres">
      <dgm:prSet presAssocID="{17CC7A89-1572-4F60-8BD9-260F94915DA5}" presName="node" presStyleLbl="node1" presStyleIdx="5" presStyleCnt="9">
        <dgm:presLayoutVars>
          <dgm:bulletEnabled val="1"/>
        </dgm:presLayoutVars>
      </dgm:prSet>
      <dgm:spPr/>
    </dgm:pt>
    <dgm:pt modelId="{E6B13B14-00CA-47DA-870D-93063B4AC1D1}" type="pres">
      <dgm:prSet presAssocID="{82D7E70B-73CE-4735-9899-2D57B3C1FD86}" presName="sibTrans" presStyleLbl="sibTrans1D1" presStyleIdx="5" presStyleCnt="8"/>
      <dgm:spPr/>
    </dgm:pt>
    <dgm:pt modelId="{5A34109D-DF33-4D1E-B597-AFEE2EEC6022}" type="pres">
      <dgm:prSet presAssocID="{82D7E70B-73CE-4735-9899-2D57B3C1FD86}" presName="connectorText" presStyleLbl="sibTrans1D1" presStyleIdx="5" presStyleCnt="8"/>
      <dgm:spPr/>
    </dgm:pt>
    <dgm:pt modelId="{23DACB24-DEB8-4F3E-A8BC-9E347696F92A}" type="pres">
      <dgm:prSet presAssocID="{DADCC5A8-A892-4C61-9C72-4A448D55CD64}" presName="node" presStyleLbl="node1" presStyleIdx="6" presStyleCnt="9">
        <dgm:presLayoutVars>
          <dgm:bulletEnabled val="1"/>
        </dgm:presLayoutVars>
      </dgm:prSet>
      <dgm:spPr/>
    </dgm:pt>
    <dgm:pt modelId="{F1CC9CB5-2B22-4AF3-881F-79178F081E95}" type="pres">
      <dgm:prSet presAssocID="{F6879E37-C8DC-4FA1-B948-EE34CDF8FE67}" presName="sibTrans" presStyleLbl="sibTrans1D1" presStyleIdx="6" presStyleCnt="8"/>
      <dgm:spPr/>
    </dgm:pt>
    <dgm:pt modelId="{A8FD6299-68FD-4324-87B5-6C8A3556D641}" type="pres">
      <dgm:prSet presAssocID="{F6879E37-C8DC-4FA1-B948-EE34CDF8FE67}" presName="connectorText" presStyleLbl="sibTrans1D1" presStyleIdx="6" presStyleCnt="8"/>
      <dgm:spPr/>
    </dgm:pt>
    <dgm:pt modelId="{E4C66544-ABD7-435F-93AF-956F8F7C7B60}" type="pres">
      <dgm:prSet presAssocID="{EEF2E59B-DEF4-4004-9EA1-D3CB8B7008E7}" presName="node" presStyleLbl="node1" presStyleIdx="7" presStyleCnt="9">
        <dgm:presLayoutVars>
          <dgm:bulletEnabled val="1"/>
        </dgm:presLayoutVars>
      </dgm:prSet>
      <dgm:spPr/>
    </dgm:pt>
    <dgm:pt modelId="{BE78578D-6021-4873-A5EE-7EAC2EA0CEA4}" type="pres">
      <dgm:prSet presAssocID="{5BDA6CEA-786C-4118-BAD2-70E1D8ABE670}" presName="sibTrans" presStyleLbl="sibTrans1D1" presStyleIdx="7" presStyleCnt="8"/>
      <dgm:spPr/>
    </dgm:pt>
    <dgm:pt modelId="{27142D17-6587-46E2-826F-B571D3671607}" type="pres">
      <dgm:prSet presAssocID="{5BDA6CEA-786C-4118-BAD2-70E1D8ABE670}" presName="connectorText" presStyleLbl="sibTrans1D1" presStyleIdx="7" presStyleCnt="8"/>
      <dgm:spPr/>
    </dgm:pt>
    <dgm:pt modelId="{479EC523-6512-4348-94B8-F069AFCB3006}" type="pres">
      <dgm:prSet presAssocID="{A3295163-F6BB-4AE9-A359-EE47E486651C}" presName="node" presStyleLbl="node1" presStyleIdx="8" presStyleCnt="9" custLinFactX="168778" custLinFactY="-37985" custLinFactNeighborX="200000" custLinFactNeighborY="-100000">
        <dgm:presLayoutVars>
          <dgm:bulletEnabled val="1"/>
        </dgm:presLayoutVars>
      </dgm:prSet>
      <dgm:spPr/>
    </dgm:pt>
  </dgm:ptLst>
  <dgm:cxnLst>
    <dgm:cxn modelId="{2467ED1D-9FDB-42C3-ADD9-551A882F991F}" type="presOf" srcId="{C7F1B7D1-7334-4FB9-AFA8-0FBDC49F5DC9}" destId="{40A96CFA-E057-4CB6-BA76-C550D2E192B0}" srcOrd="0" destOrd="0" presId="urn:microsoft.com/office/officeart/2016/7/layout/RepeatingBendingProcessNew"/>
    <dgm:cxn modelId="{D5E01420-8D0D-43ED-BBDC-5A296D7E6CBC}" type="presOf" srcId="{7E38F4B5-0F88-4A12-A2E8-038D549FB9FE}" destId="{6E4E62AF-EE3C-4AE8-8191-6B8A83CC33F6}" srcOrd="1" destOrd="0" presId="urn:microsoft.com/office/officeart/2016/7/layout/RepeatingBendingProcessNew"/>
    <dgm:cxn modelId="{4AA30B23-5FFD-4197-9DD9-CBDD54D50259}" type="presOf" srcId="{98CD5565-F7A7-4615-B3AE-8577B924FA15}" destId="{585CA38E-25ED-4A42-A5C4-A6478CFAF4D6}" srcOrd="0" destOrd="0" presId="urn:microsoft.com/office/officeart/2016/7/layout/RepeatingBendingProcessNew"/>
    <dgm:cxn modelId="{385BDC30-698D-4068-88A4-1BEB6F390DE3}" srcId="{19EE2376-9F6E-4C1D-92BA-35B24C17B920}" destId="{85B3CA4C-8376-40AA-9C84-6BB86F148BBA}" srcOrd="1" destOrd="0" parTransId="{285C0A06-39AB-4369-B68E-1652631EAA9C}" sibTransId="{7E38F4B5-0F88-4A12-A2E8-038D549FB9FE}"/>
    <dgm:cxn modelId="{A90A2A61-3E98-46FD-BEE4-BBA7B317298B}" type="presOf" srcId="{82D7E70B-73CE-4735-9899-2D57B3C1FD86}" destId="{5A34109D-DF33-4D1E-B597-AFEE2EEC6022}" srcOrd="1" destOrd="0" presId="urn:microsoft.com/office/officeart/2016/7/layout/RepeatingBendingProcessNew"/>
    <dgm:cxn modelId="{BE3C3D64-E449-4A32-B313-35C02EE4B439}" type="presOf" srcId="{849D1A20-9E64-4550-BE67-0F20430B0A23}" destId="{A93B9BDB-2920-4C80-BB31-090D4770A899}" srcOrd="0" destOrd="0" presId="urn:microsoft.com/office/officeart/2016/7/layout/RepeatingBendingProcessNew"/>
    <dgm:cxn modelId="{9F29F565-DB46-4150-BC0C-C24FC38C3C2E}" srcId="{19EE2376-9F6E-4C1D-92BA-35B24C17B920}" destId="{17CC7A89-1572-4F60-8BD9-260F94915DA5}" srcOrd="5" destOrd="0" parTransId="{2906A316-D9FA-4627-8084-1AFCC022446A}" sibTransId="{82D7E70B-73CE-4735-9899-2D57B3C1FD86}"/>
    <dgm:cxn modelId="{A0277367-8E21-4E25-B695-A16D516B2F62}" type="presOf" srcId="{5888FAE8-61BC-46FE-A6FC-F2266984BFF8}" destId="{C801711F-FB1C-4B78-B717-4B03F9C3A6AF}" srcOrd="0" destOrd="0" presId="urn:microsoft.com/office/officeart/2016/7/layout/RepeatingBendingProcessNew"/>
    <dgm:cxn modelId="{44F98B68-D4A6-4243-8CAA-584CDA25B8A1}" type="presOf" srcId="{C7F1B7D1-7334-4FB9-AFA8-0FBDC49F5DC9}" destId="{6D869EF5-0425-470B-8B37-616C0678723D}" srcOrd="1" destOrd="0" presId="urn:microsoft.com/office/officeart/2016/7/layout/RepeatingBendingProcessNew"/>
    <dgm:cxn modelId="{1523E548-07E7-4BF6-8009-A96046E8E12A}" type="presOf" srcId="{2F0E27A4-207B-4B1E-94F1-1DADE9924054}" destId="{995314A8-1BCC-46DE-BA77-593CCCD216E0}" srcOrd="1" destOrd="0" presId="urn:microsoft.com/office/officeart/2016/7/layout/RepeatingBendingProcessNew"/>
    <dgm:cxn modelId="{2AD5F16A-B7DB-4323-956F-04820406D641}" type="presOf" srcId="{5BDA6CEA-786C-4118-BAD2-70E1D8ABE670}" destId="{27142D17-6587-46E2-826F-B571D3671607}" srcOrd="1" destOrd="0" presId="urn:microsoft.com/office/officeart/2016/7/layout/RepeatingBendingProcessNew"/>
    <dgm:cxn modelId="{010C2C6E-CC4B-4D67-9C32-EC2E936D76AB}" srcId="{19EE2376-9F6E-4C1D-92BA-35B24C17B920}" destId="{01A66BDF-7B90-4EFF-9160-05F43777C9C0}" srcOrd="4" destOrd="0" parTransId="{0A884B5D-3A18-40CF-BCCB-DEA771FABD04}" sibTransId="{66343D57-8253-49D0-9D53-F77054701206}"/>
    <dgm:cxn modelId="{936C1870-779D-4483-8AA4-189211BDEC8C}" type="presOf" srcId="{66343D57-8253-49D0-9D53-F77054701206}" destId="{795A34B9-5B87-41B1-85F7-8689E9E42E5B}" srcOrd="0" destOrd="0" presId="urn:microsoft.com/office/officeart/2016/7/layout/RepeatingBendingProcessNew"/>
    <dgm:cxn modelId="{006D4070-53AD-4ACB-88CF-399A0FA4F38C}" type="presOf" srcId="{85B3CA4C-8376-40AA-9C84-6BB86F148BBA}" destId="{EEE0D1ED-AEBA-4935-AC8A-6D724C2A62B5}" srcOrd="0" destOrd="0" presId="urn:microsoft.com/office/officeart/2016/7/layout/RepeatingBendingProcessNew"/>
    <dgm:cxn modelId="{69A6C756-D000-487B-A765-C7E3CB709D31}" type="presOf" srcId="{849D1A20-9E64-4550-BE67-0F20430B0A23}" destId="{7FF07A6A-0F52-4B4D-9BC6-638902ADE505}" srcOrd="1" destOrd="0" presId="urn:microsoft.com/office/officeart/2016/7/layout/RepeatingBendingProcessNew"/>
    <dgm:cxn modelId="{6DE30B7F-B28B-41FC-BB6F-A16A0C743003}" srcId="{19EE2376-9F6E-4C1D-92BA-35B24C17B920}" destId="{DADCC5A8-A892-4C61-9C72-4A448D55CD64}" srcOrd="6" destOrd="0" parTransId="{E3314293-A0B0-463D-B2D9-4720ABDAB41B}" sibTransId="{F6879E37-C8DC-4FA1-B948-EE34CDF8FE67}"/>
    <dgm:cxn modelId="{01082E80-C6AB-4A6C-8072-78C4EC26EB78}" srcId="{19EE2376-9F6E-4C1D-92BA-35B24C17B920}" destId="{5888FAE8-61BC-46FE-A6FC-F2266984BFF8}" srcOrd="2" destOrd="0" parTransId="{BBAD22A0-B576-4B09-AA44-7933166A14FC}" sibTransId="{C7F1B7D1-7334-4FB9-AFA8-0FBDC49F5DC9}"/>
    <dgm:cxn modelId="{FD3A8987-16CE-4FB0-9726-38E9862B6D90}" type="presOf" srcId="{849A91E8-3693-4B5E-8131-FE43333C2903}" destId="{0E1004EC-F897-4B68-9646-8F4937811929}" srcOrd="0" destOrd="0" presId="urn:microsoft.com/office/officeart/2016/7/layout/RepeatingBendingProcessNew"/>
    <dgm:cxn modelId="{0F50A788-9A56-43D7-8D31-AF357304A409}" type="presOf" srcId="{7E38F4B5-0F88-4A12-A2E8-038D549FB9FE}" destId="{2777111E-90F1-477D-9A15-DF100A67E143}" srcOrd="0" destOrd="0" presId="urn:microsoft.com/office/officeart/2016/7/layout/RepeatingBendingProcessNew"/>
    <dgm:cxn modelId="{E4189A8C-C67D-431A-9C6D-960948382BBC}" type="presOf" srcId="{2F0E27A4-207B-4B1E-94F1-1DADE9924054}" destId="{C48FAE86-F79C-4FC4-86B6-D0D3F211C1C8}" srcOrd="0" destOrd="0" presId="urn:microsoft.com/office/officeart/2016/7/layout/RepeatingBendingProcessNew"/>
    <dgm:cxn modelId="{CA5954A0-5CD1-4CAD-8AD4-50EB2D89E954}" type="presOf" srcId="{19EE2376-9F6E-4C1D-92BA-35B24C17B920}" destId="{EA5A2F86-ABD2-46DA-BE8D-FF5012F51DF9}" srcOrd="0" destOrd="0" presId="urn:microsoft.com/office/officeart/2016/7/layout/RepeatingBendingProcessNew"/>
    <dgm:cxn modelId="{1F0F5AA2-745D-464D-B3A5-75114A8BE052}" type="presOf" srcId="{5BDA6CEA-786C-4118-BAD2-70E1D8ABE670}" destId="{BE78578D-6021-4873-A5EE-7EAC2EA0CEA4}" srcOrd="0" destOrd="0" presId="urn:microsoft.com/office/officeart/2016/7/layout/RepeatingBendingProcessNew"/>
    <dgm:cxn modelId="{60B5CBA8-1436-40F1-B6C6-14B6EC90A043}" type="presOf" srcId="{66343D57-8253-49D0-9D53-F77054701206}" destId="{8BC0AA31-6491-4031-92A3-34FA958566D0}" srcOrd="1" destOrd="0" presId="urn:microsoft.com/office/officeart/2016/7/layout/RepeatingBendingProcessNew"/>
    <dgm:cxn modelId="{B3092EAA-2059-4502-945E-F9BE12417C94}" srcId="{19EE2376-9F6E-4C1D-92BA-35B24C17B920}" destId="{849A91E8-3693-4B5E-8131-FE43333C2903}" srcOrd="0" destOrd="0" parTransId="{5038621F-BB7E-4CBF-B658-2C7865817384}" sibTransId="{849D1A20-9E64-4550-BE67-0F20430B0A23}"/>
    <dgm:cxn modelId="{8A64D6AD-C743-45BA-AC2E-895F323C261E}" type="presOf" srcId="{17CC7A89-1572-4F60-8BD9-260F94915DA5}" destId="{49C619B4-CCA0-4444-BC2F-2B2ED0526280}" srcOrd="0" destOrd="0" presId="urn:microsoft.com/office/officeart/2016/7/layout/RepeatingBendingProcessNew"/>
    <dgm:cxn modelId="{37F971B9-99F6-4989-B0FC-27105EA4FF57}" type="presOf" srcId="{01A66BDF-7B90-4EFF-9160-05F43777C9C0}" destId="{BA13B005-C90E-4880-83E4-4DE81AA903A0}" srcOrd="0" destOrd="0" presId="urn:microsoft.com/office/officeart/2016/7/layout/RepeatingBendingProcessNew"/>
    <dgm:cxn modelId="{8884F7C0-69CF-432D-830B-2B3A497CF336}" type="presOf" srcId="{EEF2E59B-DEF4-4004-9EA1-D3CB8B7008E7}" destId="{E4C66544-ABD7-435F-93AF-956F8F7C7B60}" srcOrd="0" destOrd="0" presId="urn:microsoft.com/office/officeart/2016/7/layout/RepeatingBendingProcessNew"/>
    <dgm:cxn modelId="{834E1CD3-AAF1-4BED-BBE3-D9D97E7F5836}" srcId="{19EE2376-9F6E-4C1D-92BA-35B24C17B920}" destId="{98CD5565-F7A7-4615-B3AE-8577B924FA15}" srcOrd="3" destOrd="0" parTransId="{F10F9555-97D3-4817-AD47-DEF3277600BA}" sibTransId="{2F0E27A4-207B-4B1E-94F1-1DADE9924054}"/>
    <dgm:cxn modelId="{94E7D2D9-7581-4822-83E4-C477EE722A76}" type="presOf" srcId="{F6879E37-C8DC-4FA1-B948-EE34CDF8FE67}" destId="{A8FD6299-68FD-4324-87B5-6C8A3556D641}" srcOrd="1" destOrd="0" presId="urn:microsoft.com/office/officeart/2016/7/layout/RepeatingBendingProcessNew"/>
    <dgm:cxn modelId="{16336DDA-9A47-4200-910C-378E962F5047}" type="presOf" srcId="{F6879E37-C8DC-4FA1-B948-EE34CDF8FE67}" destId="{F1CC9CB5-2B22-4AF3-881F-79178F081E95}" srcOrd="0" destOrd="0" presId="urn:microsoft.com/office/officeart/2016/7/layout/RepeatingBendingProcessNew"/>
    <dgm:cxn modelId="{EB8E21DE-3BF8-4001-8839-2A4F4BF41DD1}" type="presOf" srcId="{82D7E70B-73CE-4735-9899-2D57B3C1FD86}" destId="{E6B13B14-00CA-47DA-870D-93063B4AC1D1}" srcOrd="0" destOrd="0" presId="urn:microsoft.com/office/officeart/2016/7/layout/RepeatingBendingProcessNew"/>
    <dgm:cxn modelId="{BBEA7DE1-2214-4BEA-90EA-0CE39C22C5D5}" srcId="{19EE2376-9F6E-4C1D-92BA-35B24C17B920}" destId="{EEF2E59B-DEF4-4004-9EA1-D3CB8B7008E7}" srcOrd="7" destOrd="0" parTransId="{DD085C88-C2D7-4218-B1F4-269282A8A382}" sibTransId="{5BDA6CEA-786C-4118-BAD2-70E1D8ABE670}"/>
    <dgm:cxn modelId="{40C038EF-CE0B-495B-8DD1-75E1418C7213}" type="presOf" srcId="{DADCC5A8-A892-4C61-9C72-4A448D55CD64}" destId="{23DACB24-DEB8-4F3E-A8BC-9E347696F92A}" srcOrd="0" destOrd="0" presId="urn:microsoft.com/office/officeart/2016/7/layout/RepeatingBendingProcessNew"/>
    <dgm:cxn modelId="{44B356F2-F35A-42C6-A40A-45F77AAF4C31}" srcId="{19EE2376-9F6E-4C1D-92BA-35B24C17B920}" destId="{A3295163-F6BB-4AE9-A359-EE47E486651C}" srcOrd="8" destOrd="0" parTransId="{4B04B3C4-95D1-486A-A8EF-D5AAA2292DFE}" sibTransId="{83E7E65F-3541-4CF4-9B0C-644AC3F54784}"/>
    <dgm:cxn modelId="{C13411FE-E82A-49DF-B606-F75AFBF94562}" type="presOf" srcId="{A3295163-F6BB-4AE9-A359-EE47E486651C}" destId="{479EC523-6512-4348-94B8-F069AFCB3006}" srcOrd="0" destOrd="0" presId="urn:microsoft.com/office/officeart/2016/7/layout/RepeatingBendingProcessNew"/>
    <dgm:cxn modelId="{D499BF86-FA9F-4B74-8728-F82051B99FAD}" type="presParOf" srcId="{EA5A2F86-ABD2-46DA-BE8D-FF5012F51DF9}" destId="{0E1004EC-F897-4B68-9646-8F4937811929}" srcOrd="0" destOrd="0" presId="urn:microsoft.com/office/officeart/2016/7/layout/RepeatingBendingProcessNew"/>
    <dgm:cxn modelId="{0042D1C4-F0C0-4903-891F-6F3613919934}" type="presParOf" srcId="{EA5A2F86-ABD2-46DA-BE8D-FF5012F51DF9}" destId="{A93B9BDB-2920-4C80-BB31-090D4770A899}" srcOrd="1" destOrd="0" presId="urn:microsoft.com/office/officeart/2016/7/layout/RepeatingBendingProcessNew"/>
    <dgm:cxn modelId="{BC4AA821-BDEA-4C61-87DD-4DEB2DFFF817}" type="presParOf" srcId="{A93B9BDB-2920-4C80-BB31-090D4770A899}" destId="{7FF07A6A-0F52-4B4D-9BC6-638902ADE505}" srcOrd="0" destOrd="0" presId="urn:microsoft.com/office/officeart/2016/7/layout/RepeatingBendingProcessNew"/>
    <dgm:cxn modelId="{473256EA-A92B-4562-8618-8202A5716F97}" type="presParOf" srcId="{EA5A2F86-ABD2-46DA-BE8D-FF5012F51DF9}" destId="{EEE0D1ED-AEBA-4935-AC8A-6D724C2A62B5}" srcOrd="2" destOrd="0" presId="urn:microsoft.com/office/officeart/2016/7/layout/RepeatingBendingProcessNew"/>
    <dgm:cxn modelId="{9E389B30-526E-47FE-9BBC-A6101F4F08F6}" type="presParOf" srcId="{EA5A2F86-ABD2-46DA-BE8D-FF5012F51DF9}" destId="{2777111E-90F1-477D-9A15-DF100A67E143}" srcOrd="3" destOrd="0" presId="urn:microsoft.com/office/officeart/2016/7/layout/RepeatingBendingProcessNew"/>
    <dgm:cxn modelId="{CBBDBD51-D606-4B93-B012-ED0A30A3AFD2}" type="presParOf" srcId="{2777111E-90F1-477D-9A15-DF100A67E143}" destId="{6E4E62AF-EE3C-4AE8-8191-6B8A83CC33F6}" srcOrd="0" destOrd="0" presId="urn:microsoft.com/office/officeart/2016/7/layout/RepeatingBendingProcessNew"/>
    <dgm:cxn modelId="{D4AC8A96-C323-48FD-BF88-F38BEFBABEE7}" type="presParOf" srcId="{EA5A2F86-ABD2-46DA-BE8D-FF5012F51DF9}" destId="{C801711F-FB1C-4B78-B717-4B03F9C3A6AF}" srcOrd="4" destOrd="0" presId="urn:microsoft.com/office/officeart/2016/7/layout/RepeatingBendingProcessNew"/>
    <dgm:cxn modelId="{93898DD9-D1BD-4B3A-8AC7-FF316BF1FF92}" type="presParOf" srcId="{EA5A2F86-ABD2-46DA-BE8D-FF5012F51DF9}" destId="{40A96CFA-E057-4CB6-BA76-C550D2E192B0}" srcOrd="5" destOrd="0" presId="urn:microsoft.com/office/officeart/2016/7/layout/RepeatingBendingProcessNew"/>
    <dgm:cxn modelId="{606DFE98-631B-49A3-8CDE-70983979F45D}" type="presParOf" srcId="{40A96CFA-E057-4CB6-BA76-C550D2E192B0}" destId="{6D869EF5-0425-470B-8B37-616C0678723D}" srcOrd="0" destOrd="0" presId="urn:microsoft.com/office/officeart/2016/7/layout/RepeatingBendingProcessNew"/>
    <dgm:cxn modelId="{7CAC7FB3-8B54-469A-A512-43C729F10A5A}" type="presParOf" srcId="{EA5A2F86-ABD2-46DA-BE8D-FF5012F51DF9}" destId="{585CA38E-25ED-4A42-A5C4-A6478CFAF4D6}" srcOrd="6" destOrd="0" presId="urn:microsoft.com/office/officeart/2016/7/layout/RepeatingBendingProcessNew"/>
    <dgm:cxn modelId="{789B8CE6-E6BB-47F5-B56B-A99B8198D148}" type="presParOf" srcId="{EA5A2F86-ABD2-46DA-BE8D-FF5012F51DF9}" destId="{C48FAE86-F79C-4FC4-86B6-D0D3F211C1C8}" srcOrd="7" destOrd="0" presId="urn:microsoft.com/office/officeart/2016/7/layout/RepeatingBendingProcessNew"/>
    <dgm:cxn modelId="{1BDBB2F8-0C81-42D3-B842-8613AF1B208D}" type="presParOf" srcId="{C48FAE86-F79C-4FC4-86B6-D0D3F211C1C8}" destId="{995314A8-1BCC-46DE-BA77-593CCCD216E0}" srcOrd="0" destOrd="0" presId="urn:microsoft.com/office/officeart/2016/7/layout/RepeatingBendingProcessNew"/>
    <dgm:cxn modelId="{0EB5CCAF-B3E7-4BAE-B02A-AEA0C105A7D1}" type="presParOf" srcId="{EA5A2F86-ABD2-46DA-BE8D-FF5012F51DF9}" destId="{BA13B005-C90E-4880-83E4-4DE81AA903A0}" srcOrd="8" destOrd="0" presId="urn:microsoft.com/office/officeart/2016/7/layout/RepeatingBendingProcessNew"/>
    <dgm:cxn modelId="{EA47490E-5694-48F3-BBCB-7FA9CED21478}" type="presParOf" srcId="{EA5A2F86-ABD2-46DA-BE8D-FF5012F51DF9}" destId="{795A34B9-5B87-41B1-85F7-8689E9E42E5B}" srcOrd="9" destOrd="0" presId="urn:microsoft.com/office/officeart/2016/7/layout/RepeatingBendingProcessNew"/>
    <dgm:cxn modelId="{642D01B1-0B5E-45D4-9B90-7279059E2E33}" type="presParOf" srcId="{795A34B9-5B87-41B1-85F7-8689E9E42E5B}" destId="{8BC0AA31-6491-4031-92A3-34FA958566D0}" srcOrd="0" destOrd="0" presId="urn:microsoft.com/office/officeart/2016/7/layout/RepeatingBendingProcessNew"/>
    <dgm:cxn modelId="{193EDF62-D757-4F42-99F5-A1A79F008BE3}" type="presParOf" srcId="{EA5A2F86-ABD2-46DA-BE8D-FF5012F51DF9}" destId="{49C619B4-CCA0-4444-BC2F-2B2ED0526280}" srcOrd="10" destOrd="0" presId="urn:microsoft.com/office/officeart/2016/7/layout/RepeatingBendingProcessNew"/>
    <dgm:cxn modelId="{AACD1264-C23F-422A-A910-65A651626A82}" type="presParOf" srcId="{EA5A2F86-ABD2-46DA-BE8D-FF5012F51DF9}" destId="{E6B13B14-00CA-47DA-870D-93063B4AC1D1}" srcOrd="11" destOrd="0" presId="urn:microsoft.com/office/officeart/2016/7/layout/RepeatingBendingProcessNew"/>
    <dgm:cxn modelId="{1CCDDD1F-2753-4D28-8A08-4855BD5B9DFF}" type="presParOf" srcId="{E6B13B14-00CA-47DA-870D-93063B4AC1D1}" destId="{5A34109D-DF33-4D1E-B597-AFEE2EEC6022}" srcOrd="0" destOrd="0" presId="urn:microsoft.com/office/officeart/2016/7/layout/RepeatingBendingProcessNew"/>
    <dgm:cxn modelId="{EB3DE358-1D71-4505-8317-B746FC78C995}" type="presParOf" srcId="{EA5A2F86-ABD2-46DA-BE8D-FF5012F51DF9}" destId="{23DACB24-DEB8-4F3E-A8BC-9E347696F92A}" srcOrd="12" destOrd="0" presId="urn:microsoft.com/office/officeart/2016/7/layout/RepeatingBendingProcessNew"/>
    <dgm:cxn modelId="{EA48CAD3-4A85-40F5-A350-AD0C1823869B}" type="presParOf" srcId="{EA5A2F86-ABD2-46DA-BE8D-FF5012F51DF9}" destId="{F1CC9CB5-2B22-4AF3-881F-79178F081E95}" srcOrd="13" destOrd="0" presId="urn:microsoft.com/office/officeart/2016/7/layout/RepeatingBendingProcessNew"/>
    <dgm:cxn modelId="{9F89709D-88FB-458E-8927-871B0559DB20}" type="presParOf" srcId="{F1CC9CB5-2B22-4AF3-881F-79178F081E95}" destId="{A8FD6299-68FD-4324-87B5-6C8A3556D641}" srcOrd="0" destOrd="0" presId="urn:microsoft.com/office/officeart/2016/7/layout/RepeatingBendingProcessNew"/>
    <dgm:cxn modelId="{87416F50-AD8E-4614-8753-78B5B68339F5}" type="presParOf" srcId="{EA5A2F86-ABD2-46DA-BE8D-FF5012F51DF9}" destId="{E4C66544-ABD7-435F-93AF-956F8F7C7B60}" srcOrd="14" destOrd="0" presId="urn:microsoft.com/office/officeart/2016/7/layout/RepeatingBendingProcessNew"/>
    <dgm:cxn modelId="{E7748C37-2046-4858-8DDB-77160F1FDB44}" type="presParOf" srcId="{EA5A2F86-ABD2-46DA-BE8D-FF5012F51DF9}" destId="{BE78578D-6021-4873-A5EE-7EAC2EA0CEA4}" srcOrd="15" destOrd="0" presId="urn:microsoft.com/office/officeart/2016/7/layout/RepeatingBendingProcessNew"/>
    <dgm:cxn modelId="{83EC3CA4-9927-43B8-97AC-C58344D1B077}" type="presParOf" srcId="{BE78578D-6021-4873-A5EE-7EAC2EA0CEA4}" destId="{27142D17-6587-46E2-826F-B571D3671607}" srcOrd="0" destOrd="0" presId="urn:microsoft.com/office/officeart/2016/7/layout/RepeatingBendingProcessNew"/>
    <dgm:cxn modelId="{FE6D3F43-A225-4EAF-9B9C-1D6763868FA1}" type="presParOf" srcId="{EA5A2F86-ABD2-46DA-BE8D-FF5012F51DF9}" destId="{479EC523-6512-4348-94B8-F069AFCB3006}"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9BC59-69D1-4F1F-BF3D-3986C8A6BD00}">
      <dsp:nvSpPr>
        <dsp:cNvPr id="0" name=""/>
        <dsp:cNvSpPr/>
      </dsp:nvSpPr>
      <dsp:spPr>
        <a:xfrm>
          <a:off x="0" y="0"/>
          <a:ext cx="8938260" cy="195810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Conjunctions help us maintain a strong flow in written and verbal communication.</a:t>
          </a:r>
          <a:endParaRPr lang="en-US" sz="2300" kern="1200"/>
        </a:p>
      </dsp:txBody>
      <dsp:txXfrm>
        <a:off x="57351" y="57351"/>
        <a:ext cx="6914408" cy="1843400"/>
      </dsp:txXfrm>
    </dsp:sp>
    <dsp:sp modelId="{B16F532B-65FF-4033-A607-FAE686C2ACB7}">
      <dsp:nvSpPr>
        <dsp:cNvPr id="0" name=""/>
        <dsp:cNvSpPr/>
      </dsp:nvSpPr>
      <dsp:spPr>
        <a:xfrm>
          <a:off x="1577339" y="2393235"/>
          <a:ext cx="8938260" cy="195810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Used correctly, </a:t>
          </a:r>
          <a:r>
            <a:rPr lang="en-GB" sz="2300" b="1" kern="1200"/>
            <a:t>conjunctions help create better sentences</a:t>
          </a:r>
          <a:r>
            <a:rPr lang="en-GB" sz="2300" kern="1200"/>
            <a:t>; they create a natural flow and rhythm to your speech or writing.  Using them incorrectly, results in disjointed or incoherent communication.</a:t>
          </a:r>
          <a:endParaRPr lang="en-US" sz="2300" kern="1200"/>
        </a:p>
      </dsp:txBody>
      <dsp:txXfrm>
        <a:off x="1634690" y="2450586"/>
        <a:ext cx="5973451" cy="1843400"/>
      </dsp:txXfrm>
    </dsp:sp>
    <dsp:sp modelId="{53F2C286-5D0A-4FFC-91ED-8B12BA1E929E}">
      <dsp:nvSpPr>
        <dsp:cNvPr id="0" name=""/>
        <dsp:cNvSpPr/>
      </dsp:nvSpPr>
      <dsp:spPr>
        <a:xfrm>
          <a:off x="7665493" y="1539285"/>
          <a:ext cx="1272766" cy="127276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51865" y="1539285"/>
        <a:ext cx="700022" cy="957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B9BDB-2920-4C80-BB31-090D4770A899}">
      <dsp:nvSpPr>
        <dsp:cNvPr id="0" name=""/>
        <dsp:cNvSpPr/>
      </dsp:nvSpPr>
      <dsp:spPr>
        <a:xfrm>
          <a:off x="2672229" y="535503"/>
          <a:ext cx="2437275" cy="91440"/>
        </a:xfrm>
        <a:custGeom>
          <a:avLst/>
          <a:gdLst/>
          <a:ahLst/>
          <a:cxnLst/>
          <a:rect l="0" t="0" r="0" b="0"/>
          <a:pathLst>
            <a:path>
              <a:moveTo>
                <a:pt x="0" y="45720"/>
              </a:moveTo>
              <a:lnTo>
                <a:pt x="243727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29170" y="579012"/>
        <a:ext cx="123393" cy="4422"/>
      </dsp:txXfrm>
    </dsp:sp>
    <dsp:sp modelId="{0E1004EC-F897-4B68-9646-8F4937811929}">
      <dsp:nvSpPr>
        <dsp:cNvPr id="0" name=""/>
        <dsp:cNvSpPr/>
      </dsp:nvSpPr>
      <dsp:spPr>
        <a:xfrm>
          <a:off x="753011" y="4917"/>
          <a:ext cx="1921018" cy="115261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533400">
            <a:lnSpc>
              <a:spcPct val="90000"/>
            </a:lnSpc>
            <a:spcBef>
              <a:spcPct val="0"/>
            </a:spcBef>
            <a:spcAft>
              <a:spcPct val="35000"/>
            </a:spcAft>
            <a:buNone/>
          </a:pPr>
          <a:r>
            <a:rPr lang="en-GB" sz="1200" kern="1200" dirty="0">
              <a:hlinkClick xmlns:r="http://schemas.openxmlformats.org/officeDocument/2006/relationships" r:id="rId1"/>
            </a:rPr>
            <a:t>https://www.ego4u.com/en/cram-up/grammar/word-order/exercises?04</a:t>
          </a:r>
          <a:endParaRPr lang="en-US" sz="1200" kern="1200" dirty="0"/>
        </a:p>
      </dsp:txBody>
      <dsp:txXfrm>
        <a:off x="753011" y="4917"/>
        <a:ext cx="1921018" cy="1152611"/>
      </dsp:txXfrm>
    </dsp:sp>
    <dsp:sp modelId="{2777111E-90F1-477D-9A15-DF100A67E143}">
      <dsp:nvSpPr>
        <dsp:cNvPr id="0" name=""/>
        <dsp:cNvSpPr/>
      </dsp:nvSpPr>
      <dsp:spPr>
        <a:xfrm>
          <a:off x="4065276" y="29054"/>
          <a:ext cx="2038711" cy="1129346"/>
        </a:xfrm>
        <a:custGeom>
          <a:avLst/>
          <a:gdLst/>
          <a:ahLst/>
          <a:cxnLst/>
          <a:rect l="0" t="0" r="0" b="0"/>
          <a:pathLst>
            <a:path>
              <a:moveTo>
                <a:pt x="2038711" y="1129346"/>
              </a:moveTo>
              <a:lnTo>
                <a:pt x="0" y="0"/>
              </a:lnTo>
            </a:path>
          </a:pathLst>
        </a:custGeom>
        <a:noFill/>
        <a:ln w="6350" cap="flat" cmpd="sng" algn="ctr">
          <a:solidFill>
            <a:schemeClr val="accent5">
              <a:hueOff val="-965506"/>
              <a:satOff val="-2488"/>
              <a:lumOff val="-168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25602" y="591516"/>
        <a:ext cx="118060" cy="4422"/>
      </dsp:txXfrm>
    </dsp:sp>
    <dsp:sp modelId="{EEE0D1ED-AEBA-4935-AC8A-6D724C2A62B5}">
      <dsp:nvSpPr>
        <dsp:cNvPr id="0" name=""/>
        <dsp:cNvSpPr/>
      </dsp:nvSpPr>
      <dsp:spPr>
        <a:xfrm>
          <a:off x="5141904" y="4917"/>
          <a:ext cx="1921018" cy="1152611"/>
        </a:xfrm>
        <a:prstGeom prst="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533400">
            <a:lnSpc>
              <a:spcPct val="90000"/>
            </a:lnSpc>
            <a:spcBef>
              <a:spcPct val="0"/>
            </a:spcBef>
            <a:spcAft>
              <a:spcPct val="35000"/>
            </a:spcAft>
            <a:buNone/>
          </a:pPr>
          <a:r>
            <a:rPr lang="en-GB" sz="1200" kern="1200" dirty="0">
              <a:hlinkClick xmlns:r="http://schemas.openxmlformats.org/officeDocument/2006/relationships" r:id="rId2"/>
            </a:rPr>
            <a:t>https://www.gingersoftware.com/content/grammar-rules/conjunctions/conjunction-exercises/</a:t>
          </a:r>
          <a:endParaRPr lang="en-US" sz="1200" kern="1200" dirty="0"/>
        </a:p>
      </dsp:txBody>
      <dsp:txXfrm>
        <a:off x="5141904" y="4917"/>
        <a:ext cx="1921018" cy="1152611"/>
      </dsp:txXfrm>
    </dsp:sp>
    <dsp:sp modelId="{40A96CFA-E057-4CB6-BA76-C550D2E192B0}">
      <dsp:nvSpPr>
        <dsp:cNvPr id="0" name=""/>
        <dsp:cNvSpPr/>
      </dsp:nvSpPr>
      <dsp:spPr>
        <a:xfrm>
          <a:off x="4995644" y="535503"/>
          <a:ext cx="2813525" cy="91440"/>
        </a:xfrm>
        <a:custGeom>
          <a:avLst/>
          <a:gdLst/>
          <a:ahLst/>
          <a:cxnLst/>
          <a:rect l="0" t="0" r="0" b="0"/>
          <a:pathLst>
            <a:path>
              <a:moveTo>
                <a:pt x="0" y="54157"/>
              </a:moveTo>
              <a:lnTo>
                <a:pt x="1423862" y="54157"/>
              </a:lnTo>
              <a:lnTo>
                <a:pt x="1423862" y="45720"/>
              </a:lnTo>
              <a:lnTo>
                <a:pt x="2813525" y="45720"/>
              </a:lnTo>
            </a:path>
          </a:pathLst>
        </a:custGeom>
        <a:noFill/>
        <a:ln w="6350" cap="flat" cmpd="sng" algn="ctr">
          <a:solidFill>
            <a:schemeClr val="accent5">
              <a:hueOff val="-1931012"/>
              <a:satOff val="-4977"/>
              <a:lumOff val="-33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31303" y="579012"/>
        <a:ext cx="142206" cy="4422"/>
      </dsp:txXfrm>
    </dsp:sp>
    <dsp:sp modelId="{C801711F-FB1C-4B78-B717-4B03F9C3A6AF}">
      <dsp:nvSpPr>
        <dsp:cNvPr id="0" name=""/>
        <dsp:cNvSpPr/>
      </dsp:nvSpPr>
      <dsp:spPr>
        <a:xfrm>
          <a:off x="3076425" y="13354"/>
          <a:ext cx="1921018" cy="1152611"/>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533400">
            <a:lnSpc>
              <a:spcPct val="90000"/>
            </a:lnSpc>
            <a:spcBef>
              <a:spcPct val="0"/>
            </a:spcBef>
            <a:spcAft>
              <a:spcPct val="35000"/>
            </a:spcAft>
            <a:buNone/>
          </a:pPr>
          <a:r>
            <a:rPr lang="en-GB" sz="1200" kern="1200" dirty="0">
              <a:hlinkClick xmlns:r="http://schemas.openxmlformats.org/officeDocument/2006/relationships" r:id="rId3"/>
            </a:rPr>
            <a:t>https://www.englisch-hilfen.de/en/exercises/word_order/conjunctions2.htm</a:t>
          </a:r>
          <a:endParaRPr lang="en-US" sz="1200" kern="1200" dirty="0"/>
        </a:p>
      </dsp:txBody>
      <dsp:txXfrm>
        <a:off x="3076425" y="13354"/>
        <a:ext cx="1921018" cy="1152611"/>
      </dsp:txXfrm>
    </dsp:sp>
    <dsp:sp modelId="{C48FAE86-F79C-4FC4-86B6-D0D3F211C1C8}">
      <dsp:nvSpPr>
        <dsp:cNvPr id="0" name=""/>
        <dsp:cNvSpPr/>
      </dsp:nvSpPr>
      <dsp:spPr>
        <a:xfrm>
          <a:off x="1701802" y="1155729"/>
          <a:ext cx="7100277" cy="411234"/>
        </a:xfrm>
        <a:custGeom>
          <a:avLst/>
          <a:gdLst/>
          <a:ahLst/>
          <a:cxnLst/>
          <a:rect l="0" t="0" r="0" b="0"/>
          <a:pathLst>
            <a:path>
              <a:moveTo>
                <a:pt x="7100277" y="0"/>
              </a:moveTo>
              <a:lnTo>
                <a:pt x="7100277" y="222717"/>
              </a:lnTo>
              <a:lnTo>
                <a:pt x="0" y="222717"/>
              </a:lnTo>
              <a:lnTo>
                <a:pt x="0" y="411234"/>
              </a:lnTo>
            </a:path>
          </a:pathLst>
        </a:custGeom>
        <a:noFill/>
        <a:ln w="6350" cap="flat" cmpd="sng" algn="ctr">
          <a:solidFill>
            <a:schemeClr val="accent5">
              <a:hueOff val="-2896518"/>
              <a:satOff val="-7465"/>
              <a:lumOff val="-504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4090" y="1359134"/>
        <a:ext cx="355700" cy="4422"/>
      </dsp:txXfrm>
    </dsp:sp>
    <dsp:sp modelId="{585CA38E-25ED-4A42-A5C4-A6478CFAF4D6}">
      <dsp:nvSpPr>
        <dsp:cNvPr id="0" name=""/>
        <dsp:cNvSpPr/>
      </dsp:nvSpPr>
      <dsp:spPr>
        <a:xfrm>
          <a:off x="7841570" y="4917"/>
          <a:ext cx="1921018" cy="1152611"/>
        </a:xfrm>
        <a:prstGeom prst="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533400">
            <a:lnSpc>
              <a:spcPct val="90000"/>
            </a:lnSpc>
            <a:spcBef>
              <a:spcPct val="0"/>
            </a:spcBef>
            <a:spcAft>
              <a:spcPct val="35000"/>
            </a:spcAft>
            <a:buNone/>
          </a:pPr>
          <a:r>
            <a:rPr lang="en-GB" sz="1200" kern="1200" dirty="0">
              <a:hlinkClick xmlns:r="http://schemas.openxmlformats.org/officeDocument/2006/relationships" r:id="rId4"/>
            </a:rPr>
            <a:t>https://www.myenglishpages.com/site_php_files/grammar-exercise-conjunctions.php</a:t>
          </a:r>
          <a:endParaRPr lang="en-US" sz="1200" kern="1200" dirty="0"/>
        </a:p>
      </dsp:txBody>
      <dsp:txXfrm>
        <a:off x="7841570" y="4917"/>
        <a:ext cx="1921018" cy="1152611"/>
      </dsp:txXfrm>
    </dsp:sp>
    <dsp:sp modelId="{795A34B9-5B87-41B1-85F7-8689E9E42E5B}">
      <dsp:nvSpPr>
        <dsp:cNvPr id="0" name=""/>
        <dsp:cNvSpPr/>
      </dsp:nvSpPr>
      <dsp:spPr>
        <a:xfrm>
          <a:off x="2660511" y="2129949"/>
          <a:ext cx="422952" cy="91440"/>
        </a:xfrm>
        <a:custGeom>
          <a:avLst/>
          <a:gdLst/>
          <a:ahLst/>
          <a:cxnLst/>
          <a:rect l="0" t="0" r="0" b="0"/>
          <a:pathLst>
            <a:path>
              <a:moveTo>
                <a:pt x="0" y="45720"/>
              </a:moveTo>
              <a:lnTo>
                <a:pt x="422952" y="45720"/>
              </a:lnTo>
            </a:path>
          </a:pathLst>
        </a:custGeom>
        <a:noFill/>
        <a:ln w="6350" cap="flat" cmpd="sng" algn="ctr">
          <a:solidFill>
            <a:schemeClr val="accent5">
              <a:hueOff val="-3862025"/>
              <a:satOff val="-9954"/>
              <a:lumOff val="-672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0649" y="2173457"/>
        <a:ext cx="22677" cy="4422"/>
      </dsp:txXfrm>
    </dsp:sp>
    <dsp:sp modelId="{BA13B005-C90E-4880-83E4-4DE81AA903A0}">
      <dsp:nvSpPr>
        <dsp:cNvPr id="0" name=""/>
        <dsp:cNvSpPr/>
      </dsp:nvSpPr>
      <dsp:spPr>
        <a:xfrm>
          <a:off x="741292" y="1599363"/>
          <a:ext cx="1921018" cy="1152611"/>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533400">
            <a:lnSpc>
              <a:spcPct val="90000"/>
            </a:lnSpc>
            <a:spcBef>
              <a:spcPct val="0"/>
            </a:spcBef>
            <a:spcAft>
              <a:spcPct val="35000"/>
            </a:spcAft>
            <a:buNone/>
          </a:pPr>
          <a:r>
            <a:rPr lang="en-GB" sz="1200" kern="1200" dirty="0">
              <a:hlinkClick xmlns:r="http://schemas.openxmlformats.org/officeDocument/2006/relationships" r:id="rId5"/>
            </a:rPr>
            <a:t>https://agendaweb.org/grammar/conjunctions-exercises.html</a:t>
          </a:r>
          <a:endParaRPr lang="en-US" sz="1200" kern="1200" dirty="0"/>
        </a:p>
      </dsp:txBody>
      <dsp:txXfrm>
        <a:off x="741292" y="1599363"/>
        <a:ext cx="1921018" cy="1152611"/>
      </dsp:txXfrm>
    </dsp:sp>
    <dsp:sp modelId="{E6B13B14-00CA-47DA-870D-93063B4AC1D1}">
      <dsp:nvSpPr>
        <dsp:cNvPr id="0" name=""/>
        <dsp:cNvSpPr/>
      </dsp:nvSpPr>
      <dsp:spPr>
        <a:xfrm>
          <a:off x="5035082" y="2129949"/>
          <a:ext cx="411234" cy="91440"/>
        </a:xfrm>
        <a:custGeom>
          <a:avLst/>
          <a:gdLst/>
          <a:ahLst/>
          <a:cxnLst/>
          <a:rect l="0" t="0" r="0" b="0"/>
          <a:pathLst>
            <a:path>
              <a:moveTo>
                <a:pt x="0" y="45720"/>
              </a:moveTo>
              <a:lnTo>
                <a:pt x="411234" y="45720"/>
              </a:lnTo>
            </a:path>
          </a:pathLst>
        </a:custGeom>
        <a:noFill/>
        <a:ln w="6350" cap="flat" cmpd="sng" algn="ctr">
          <a:solidFill>
            <a:schemeClr val="accent5">
              <a:hueOff val="-4827531"/>
              <a:satOff val="-12442"/>
              <a:lumOff val="-840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54" y="2173457"/>
        <a:ext cx="22091" cy="4422"/>
      </dsp:txXfrm>
    </dsp:sp>
    <dsp:sp modelId="{49C619B4-CCA0-4444-BC2F-2B2ED0526280}">
      <dsp:nvSpPr>
        <dsp:cNvPr id="0" name=""/>
        <dsp:cNvSpPr/>
      </dsp:nvSpPr>
      <dsp:spPr>
        <a:xfrm>
          <a:off x="3115864" y="1599363"/>
          <a:ext cx="1921018" cy="1152611"/>
        </a:xfrm>
        <a:prstGeom prst="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533400">
            <a:lnSpc>
              <a:spcPct val="90000"/>
            </a:lnSpc>
            <a:spcBef>
              <a:spcPct val="0"/>
            </a:spcBef>
            <a:spcAft>
              <a:spcPct val="35000"/>
            </a:spcAft>
            <a:buNone/>
          </a:pPr>
          <a:r>
            <a:rPr lang="en-GB" sz="1200" kern="1200" dirty="0">
              <a:hlinkClick xmlns:r="http://schemas.openxmlformats.org/officeDocument/2006/relationships" r:id="rId6"/>
            </a:rPr>
            <a:t>https://agendaweb.org/grammar/conjunctions.html</a:t>
          </a:r>
          <a:endParaRPr lang="en-US" sz="1200" kern="1200" dirty="0"/>
        </a:p>
      </dsp:txBody>
      <dsp:txXfrm>
        <a:off x="3115864" y="1599363"/>
        <a:ext cx="1921018" cy="1152611"/>
      </dsp:txXfrm>
    </dsp:sp>
    <dsp:sp modelId="{F1CC9CB5-2B22-4AF3-881F-79178F081E95}">
      <dsp:nvSpPr>
        <dsp:cNvPr id="0" name=""/>
        <dsp:cNvSpPr/>
      </dsp:nvSpPr>
      <dsp:spPr>
        <a:xfrm>
          <a:off x="7397935" y="2129949"/>
          <a:ext cx="411234" cy="91440"/>
        </a:xfrm>
        <a:custGeom>
          <a:avLst/>
          <a:gdLst/>
          <a:ahLst/>
          <a:cxnLst/>
          <a:rect l="0" t="0" r="0" b="0"/>
          <a:pathLst>
            <a:path>
              <a:moveTo>
                <a:pt x="0" y="45720"/>
              </a:moveTo>
              <a:lnTo>
                <a:pt x="411234" y="45720"/>
              </a:lnTo>
            </a:path>
          </a:pathLst>
        </a:custGeom>
        <a:noFill/>
        <a:ln w="6350" cap="flat" cmpd="sng" algn="ctr">
          <a:solidFill>
            <a:schemeClr val="accent5">
              <a:hueOff val="-5793037"/>
              <a:satOff val="-14931"/>
              <a:lumOff val="-1008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2507" y="2173457"/>
        <a:ext cx="22091" cy="4422"/>
      </dsp:txXfrm>
    </dsp:sp>
    <dsp:sp modelId="{23DACB24-DEB8-4F3E-A8BC-9E347696F92A}">
      <dsp:nvSpPr>
        <dsp:cNvPr id="0" name=""/>
        <dsp:cNvSpPr/>
      </dsp:nvSpPr>
      <dsp:spPr>
        <a:xfrm>
          <a:off x="5478717" y="1599363"/>
          <a:ext cx="1921018" cy="1152611"/>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533400">
            <a:lnSpc>
              <a:spcPct val="90000"/>
            </a:lnSpc>
            <a:spcBef>
              <a:spcPct val="0"/>
            </a:spcBef>
            <a:spcAft>
              <a:spcPct val="35000"/>
            </a:spcAft>
            <a:buNone/>
          </a:pPr>
          <a:r>
            <a:rPr lang="en-GB" sz="1200" kern="1200" dirty="0">
              <a:hlinkClick xmlns:r="http://schemas.openxmlformats.org/officeDocument/2006/relationships" r:id="rId7"/>
            </a:rPr>
            <a:t>https://www.grammar-quizzes.com/8-7.html</a:t>
          </a:r>
          <a:endParaRPr lang="en-US" sz="1200" kern="1200" dirty="0"/>
        </a:p>
      </dsp:txBody>
      <dsp:txXfrm>
        <a:off x="5478717" y="1599363"/>
        <a:ext cx="1921018" cy="1152611"/>
      </dsp:txXfrm>
    </dsp:sp>
    <dsp:sp modelId="{BE78578D-6021-4873-A5EE-7EAC2EA0CEA4}">
      <dsp:nvSpPr>
        <dsp:cNvPr id="0" name=""/>
        <dsp:cNvSpPr/>
      </dsp:nvSpPr>
      <dsp:spPr>
        <a:xfrm>
          <a:off x="8752215" y="1635778"/>
          <a:ext cx="91440" cy="1117996"/>
        </a:xfrm>
        <a:custGeom>
          <a:avLst/>
          <a:gdLst/>
          <a:ahLst/>
          <a:cxnLst/>
          <a:rect l="0" t="0" r="0" b="0"/>
          <a:pathLst>
            <a:path>
              <a:moveTo>
                <a:pt x="49871" y="1117996"/>
              </a:moveTo>
              <a:lnTo>
                <a:pt x="45720" y="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769220" y="2192565"/>
        <a:ext cx="57430" cy="4422"/>
      </dsp:txXfrm>
    </dsp:sp>
    <dsp:sp modelId="{E4C66544-ABD7-435F-93AF-956F8F7C7B60}">
      <dsp:nvSpPr>
        <dsp:cNvPr id="0" name=""/>
        <dsp:cNvSpPr/>
      </dsp:nvSpPr>
      <dsp:spPr>
        <a:xfrm>
          <a:off x="7841570" y="1599363"/>
          <a:ext cx="1921018" cy="1152611"/>
        </a:xfrm>
        <a:prstGeom prst="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7841570" y="1599363"/>
        <a:ext cx="1921018" cy="1152611"/>
      </dsp:txXfrm>
    </dsp:sp>
    <dsp:sp modelId="{479EC523-6512-4348-94B8-F069AFCB3006}">
      <dsp:nvSpPr>
        <dsp:cNvPr id="0" name=""/>
        <dsp:cNvSpPr/>
      </dsp:nvSpPr>
      <dsp:spPr>
        <a:xfrm>
          <a:off x="7837305" y="1603378"/>
          <a:ext cx="1921018" cy="115261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132" tIns="98808" rIns="94132" bIns="98808" numCol="1" spcCol="1270" anchor="ctr" anchorCtr="0">
          <a:noAutofit/>
        </a:bodyPr>
        <a:lstStyle/>
        <a:p>
          <a:pPr marL="0" lvl="0" indent="0" algn="ctr" defTabSz="533400">
            <a:lnSpc>
              <a:spcPct val="90000"/>
            </a:lnSpc>
            <a:spcBef>
              <a:spcPct val="0"/>
            </a:spcBef>
            <a:spcAft>
              <a:spcPct val="35000"/>
            </a:spcAft>
            <a:buNone/>
          </a:pPr>
          <a:r>
            <a:rPr lang="en-GB" sz="1200" kern="1200" dirty="0"/>
            <a:t>https://www.grammarbank.com/conjunctions-quiz.html</a:t>
          </a:r>
        </a:p>
      </dsp:txBody>
      <dsp:txXfrm>
        <a:off x="7837305" y="1603378"/>
        <a:ext cx="1921018" cy="115261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34B4E036-5A54-445C-B738-CEC1C8C4113A}"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28493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34B4E036-5A54-445C-B738-CEC1C8C4113A}"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3304333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34B4E036-5A54-445C-B738-CEC1C8C4113A}"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192421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34B4E036-5A54-445C-B738-CEC1C8C4113A}"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4596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34B4E036-5A54-445C-B738-CEC1C8C4113A}" type="datetimeFigureOut">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15254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34B4E036-5A54-445C-B738-CEC1C8C4113A}"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132952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b-NO"/>
              <a:t>Klikk for å redigere tittelstil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34B4E036-5A54-445C-B738-CEC1C8C4113A}" type="datetimeFigureOut">
              <a:rPr lang="en-GB" smtClean="0"/>
              <a:t>10/10/2022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71730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34B4E036-5A54-445C-B738-CEC1C8C4113A}" type="datetimeFigureOut">
              <a:rPr lang="en-GB" smtClean="0"/>
              <a:t>10/10/2022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2499512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4E036-5A54-445C-B738-CEC1C8C4113A}" type="datetimeFigureOut">
              <a:rPr lang="en-GB" smtClean="0"/>
              <a:t>10/10/2022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316817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34B4E036-5A54-445C-B738-CEC1C8C4113A}"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32388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på ikonet for å legge til et bilde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Date Placeholder 4"/>
          <p:cNvSpPr>
            <a:spLocks noGrp="1"/>
          </p:cNvSpPr>
          <p:nvPr>
            <p:ph type="dt" sz="half" idx="10"/>
          </p:nvPr>
        </p:nvSpPr>
        <p:spPr/>
        <p:txBody>
          <a:bodyPr/>
          <a:lstStyle/>
          <a:p>
            <a:fld id="{34B4E036-5A54-445C-B738-CEC1C8C4113A}" type="datetimeFigureOut">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71906A-8A42-4A38-A14D-D1D5F2E07B27}" type="slidenum">
              <a:rPr lang="en-GB" smtClean="0"/>
              <a:t>‹#›</a:t>
            </a:fld>
            <a:endParaRPr lang="en-GB"/>
          </a:p>
        </p:txBody>
      </p:sp>
    </p:spTree>
    <p:extLst>
      <p:ext uri="{BB962C8B-B14F-4D97-AF65-F5344CB8AC3E}">
        <p14:creationId xmlns:p14="http://schemas.microsoft.com/office/powerpoint/2010/main" val="212290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4E036-5A54-445C-B738-CEC1C8C4113A}" type="datetimeFigureOut">
              <a:rPr lang="en-GB" smtClean="0"/>
              <a:t>10/10/2022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1906A-8A42-4A38-A14D-D1D5F2E07B27}" type="slidenum">
              <a:rPr lang="en-GB" smtClean="0"/>
              <a:t>‹#›</a:t>
            </a:fld>
            <a:endParaRPr lang="en-GB"/>
          </a:p>
        </p:txBody>
      </p:sp>
    </p:spTree>
    <p:extLst>
      <p:ext uri="{BB962C8B-B14F-4D97-AF65-F5344CB8AC3E}">
        <p14:creationId xmlns:p14="http://schemas.microsoft.com/office/powerpoint/2010/main" val="26074848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Bilderesultat for english language">
            <a:extLst>
              <a:ext uri="{FF2B5EF4-FFF2-40B4-BE49-F238E27FC236}">
                <a16:creationId xmlns:a16="http://schemas.microsoft.com/office/drawing/2014/main" id="{D21FB34B-3847-49EA-AE28-EC221CAEFE1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4988" y="2439365"/>
            <a:ext cx="3368969" cy="1979269"/>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tel 1">
            <a:extLst>
              <a:ext uri="{FF2B5EF4-FFF2-40B4-BE49-F238E27FC236}">
                <a16:creationId xmlns:a16="http://schemas.microsoft.com/office/drawing/2014/main" id="{1A4CD1E9-18EE-4606-AFC8-8331509021B9}"/>
              </a:ext>
            </a:extLst>
          </p:cNvPr>
          <p:cNvSpPr>
            <a:spLocks noGrp="1"/>
          </p:cNvSpPr>
          <p:nvPr>
            <p:ph type="ctrTitle"/>
          </p:nvPr>
        </p:nvSpPr>
        <p:spPr>
          <a:xfrm>
            <a:off x="5622061" y="762538"/>
            <a:ext cx="5649349" cy="3199862"/>
          </a:xfrm>
        </p:spPr>
        <p:txBody>
          <a:bodyPr anchor="b">
            <a:normAutofit/>
          </a:bodyPr>
          <a:lstStyle/>
          <a:p>
            <a:pPr algn="l"/>
            <a:r>
              <a:rPr lang="nb-NO" sz="6600">
                <a:solidFill>
                  <a:srgbClr val="FFFFFF"/>
                </a:solidFill>
              </a:rPr>
              <a:t>Sentence Construction</a:t>
            </a:r>
            <a:endParaRPr lang="en-GB" sz="6600">
              <a:solidFill>
                <a:srgbClr val="FFFFFF"/>
              </a:solidFill>
            </a:endParaRPr>
          </a:p>
        </p:txBody>
      </p:sp>
      <p:sp>
        <p:nvSpPr>
          <p:cNvPr id="1037"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90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6464E1A-DF28-4C53-B3D2-25A325D688F9}"/>
              </a:ext>
            </a:extLst>
          </p:cNvPr>
          <p:cNvSpPr>
            <a:spLocks noGrp="1"/>
          </p:cNvSpPr>
          <p:nvPr>
            <p:ph type="title"/>
          </p:nvPr>
        </p:nvSpPr>
        <p:spPr/>
        <p:txBody>
          <a:bodyPr/>
          <a:lstStyle/>
          <a:p>
            <a:r>
              <a:rPr lang="nb-NO" dirty="0" err="1"/>
              <a:t>Examples</a:t>
            </a:r>
            <a:endParaRPr lang="en-GB" dirty="0"/>
          </a:p>
        </p:txBody>
      </p:sp>
      <p:sp>
        <p:nvSpPr>
          <p:cNvPr id="3" name="Plassholder for innhold 2">
            <a:extLst>
              <a:ext uri="{FF2B5EF4-FFF2-40B4-BE49-F238E27FC236}">
                <a16:creationId xmlns:a16="http://schemas.microsoft.com/office/drawing/2014/main" id="{6C0ABC82-72BC-4076-BD86-3525E7592857}"/>
              </a:ext>
            </a:extLst>
          </p:cNvPr>
          <p:cNvSpPr>
            <a:spLocks noGrp="1"/>
          </p:cNvSpPr>
          <p:nvPr>
            <p:ph idx="1"/>
          </p:nvPr>
        </p:nvSpPr>
        <p:spPr>
          <a:xfrm>
            <a:off x="705035" y="1514907"/>
            <a:ext cx="10515600" cy="2284736"/>
          </a:xfrm>
        </p:spPr>
        <p:txBody>
          <a:bodyPr/>
          <a:lstStyle/>
          <a:p>
            <a:r>
              <a:rPr lang="en-GB" dirty="0">
                <a:solidFill>
                  <a:srgbClr val="92D050"/>
                </a:solidFill>
              </a:rPr>
              <a:t>You cannot watch Game of Thrones.</a:t>
            </a:r>
          </a:p>
          <a:p>
            <a:r>
              <a:rPr lang="en-GB" dirty="0">
                <a:solidFill>
                  <a:srgbClr val="92D050"/>
                </a:solidFill>
              </a:rPr>
              <a:t>You can if you have Netflix.</a:t>
            </a:r>
          </a:p>
          <a:p>
            <a:endParaRPr lang="en-GB" dirty="0">
              <a:solidFill>
                <a:srgbClr val="92D050"/>
              </a:solidFill>
            </a:endParaRPr>
          </a:p>
          <a:p>
            <a:r>
              <a:rPr lang="en-GB" dirty="0">
                <a:solidFill>
                  <a:srgbClr val="92D050"/>
                </a:solidFill>
              </a:rPr>
              <a:t>You cannot watch Game of Thrones unless you have Netflix.  </a:t>
            </a:r>
          </a:p>
        </p:txBody>
      </p:sp>
      <p:sp>
        <p:nvSpPr>
          <p:cNvPr id="4" name="TekstSylinder 3">
            <a:extLst>
              <a:ext uri="{FF2B5EF4-FFF2-40B4-BE49-F238E27FC236}">
                <a16:creationId xmlns:a16="http://schemas.microsoft.com/office/drawing/2014/main" id="{76DEC1F8-6851-47DA-AE9C-0873E38D6366}"/>
              </a:ext>
            </a:extLst>
          </p:cNvPr>
          <p:cNvSpPr txBox="1"/>
          <p:nvPr/>
        </p:nvSpPr>
        <p:spPr>
          <a:xfrm>
            <a:off x="5015143" y="4367813"/>
            <a:ext cx="6338657" cy="1938992"/>
          </a:xfrm>
          <a:prstGeom prst="rect">
            <a:avLst/>
          </a:prstGeom>
          <a:noFill/>
        </p:spPr>
        <p:txBody>
          <a:bodyPr wrap="square" rtlCol="0">
            <a:spAutoFit/>
          </a:bodyPr>
          <a:lstStyle/>
          <a:p>
            <a:r>
              <a:rPr lang="en-GB" sz="2400" dirty="0">
                <a:solidFill>
                  <a:srgbClr val="7030A0"/>
                </a:solidFill>
              </a:rPr>
              <a:t>You can borrow my car.</a:t>
            </a:r>
          </a:p>
          <a:p>
            <a:r>
              <a:rPr lang="en-GB" sz="2400" dirty="0">
                <a:solidFill>
                  <a:srgbClr val="7030A0"/>
                </a:solidFill>
              </a:rPr>
              <a:t>Do you have a driving licence?</a:t>
            </a:r>
          </a:p>
          <a:p>
            <a:endParaRPr lang="en-GB" sz="2400" dirty="0">
              <a:solidFill>
                <a:srgbClr val="7030A0"/>
              </a:solidFill>
            </a:endParaRPr>
          </a:p>
          <a:p>
            <a:r>
              <a:rPr lang="en-GB" sz="2400" dirty="0">
                <a:solidFill>
                  <a:srgbClr val="7030A0"/>
                </a:solidFill>
              </a:rPr>
              <a:t>You can borrow my car providing you have a driving licence.</a:t>
            </a:r>
          </a:p>
        </p:txBody>
      </p:sp>
      <p:pic>
        <p:nvPicPr>
          <p:cNvPr id="1026" name="Picture 2" descr="Image result for game of thrones funny">
            <a:extLst>
              <a:ext uri="{FF2B5EF4-FFF2-40B4-BE49-F238E27FC236}">
                <a16:creationId xmlns:a16="http://schemas.microsoft.com/office/drawing/2014/main" id="{B09A08DF-30AD-4737-83CE-80E4EB9CB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700" y="628818"/>
            <a:ext cx="3309100" cy="1861369"/>
          </a:xfrm>
          <a:prstGeom prst="rect">
            <a:avLst/>
          </a:prstGeom>
          <a:noFill/>
          <a:extLst>
            <a:ext uri="{909E8E84-426E-40DD-AFC4-6F175D3DCCD1}">
              <a14:hiddenFill xmlns:a14="http://schemas.microsoft.com/office/drawing/2010/main">
                <a:solidFill>
                  <a:srgbClr val="FFFFFF"/>
                </a:solidFill>
              </a14:hiddenFill>
            </a:ext>
          </a:extLst>
        </p:spPr>
      </p:pic>
      <p:sp>
        <p:nvSpPr>
          <p:cNvPr id="6" name="TekstSylinder 5">
            <a:extLst>
              <a:ext uri="{FF2B5EF4-FFF2-40B4-BE49-F238E27FC236}">
                <a16:creationId xmlns:a16="http://schemas.microsoft.com/office/drawing/2014/main" id="{AEC757F3-5469-4181-9B0D-28F906053A4B}"/>
              </a:ext>
            </a:extLst>
          </p:cNvPr>
          <p:cNvSpPr txBox="1"/>
          <p:nvPr/>
        </p:nvSpPr>
        <p:spPr>
          <a:xfrm rot="571371">
            <a:off x="1145153" y="3965811"/>
            <a:ext cx="3575608" cy="2246769"/>
          </a:xfrm>
          <a:prstGeom prst="rect">
            <a:avLst/>
          </a:prstGeom>
          <a:noFill/>
        </p:spPr>
        <p:txBody>
          <a:bodyPr wrap="square" rtlCol="0">
            <a:spAutoFit/>
          </a:bodyPr>
          <a:lstStyle/>
          <a:p>
            <a:r>
              <a:rPr lang="nb-NO" sz="2800" dirty="0">
                <a:solidFill>
                  <a:srgbClr val="FF0000"/>
                </a:solidFill>
              </a:rPr>
              <a:t>Task: Write a few sentences using unfamiliar conjunctions from the previous page.</a:t>
            </a:r>
            <a:endParaRPr lang="en-GB" sz="2800" dirty="0">
              <a:solidFill>
                <a:srgbClr val="FF0000"/>
              </a:solidFill>
            </a:endParaRPr>
          </a:p>
        </p:txBody>
      </p:sp>
    </p:spTree>
    <p:extLst>
      <p:ext uri="{BB962C8B-B14F-4D97-AF65-F5344CB8AC3E}">
        <p14:creationId xmlns:p14="http://schemas.microsoft.com/office/powerpoint/2010/main" val="142328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2BD84258-1291-4EE6-AA33-D79241C58C9D}"/>
              </a:ext>
            </a:extLst>
          </p:cNvPr>
          <p:cNvSpPr>
            <a:spLocks noGrp="1"/>
          </p:cNvSpPr>
          <p:nvPr>
            <p:ph type="title"/>
          </p:nvPr>
        </p:nvSpPr>
        <p:spPr>
          <a:xfrm>
            <a:off x="572493" y="238539"/>
            <a:ext cx="11018520" cy="1434415"/>
          </a:xfrm>
        </p:spPr>
        <p:txBody>
          <a:bodyPr anchor="b">
            <a:normAutofit/>
          </a:bodyPr>
          <a:lstStyle/>
          <a:p>
            <a:r>
              <a:rPr lang="en-GB" sz="4600" b="1" dirty="0" err="1"/>
              <a:t>Cont</a:t>
            </a:r>
            <a:r>
              <a:rPr lang="en-GB" sz="4600" b="1" dirty="0"/>
              <a:t> …..   Subordinating Conjunctions</a:t>
            </a:r>
            <a:br>
              <a:rPr lang="en-GB" sz="4600" b="1" dirty="0"/>
            </a:br>
            <a:endParaRPr lang="en-GB"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ssholder for innhold 2">
            <a:extLst>
              <a:ext uri="{FF2B5EF4-FFF2-40B4-BE49-F238E27FC236}">
                <a16:creationId xmlns:a16="http://schemas.microsoft.com/office/drawing/2014/main" id="{83157C64-98DE-4BBF-A466-A8D62E3DECE0}"/>
              </a:ext>
            </a:extLst>
          </p:cNvPr>
          <p:cNvSpPr>
            <a:spLocks noGrp="1"/>
          </p:cNvSpPr>
          <p:nvPr>
            <p:ph idx="1"/>
          </p:nvPr>
        </p:nvSpPr>
        <p:spPr>
          <a:xfrm>
            <a:off x="572493" y="2071316"/>
            <a:ext cx="6713552" cy="4119172"/>
          </a:xfrm>
        </p:spPr>
        <p:txBody>
          <a:bodyPr anchor="t">
            <a:normAutofit/>
          </a:bodyPr>
          <a:lstStyle/>
          <a:p>
            <a:r>
              <a:rPr lang="en-GB" sz="1500" dirty="0"/>
              <a:t>Subordinating Conjunctions are used to create complex sentences. A subordinating conjunction does not need to be separated from the rest of the sentence by a comma. They can be used at the start of a sentence, or in the middle. When a subordinating conjunction is used at the start of a sentence its meaning (or strength) is emphasized. When the conjunction is used in the middle of a sentence its meaning is weaker.</a:t>
            </a:r>
          </a:p>
          <a:p>
            <a:br>
              <a:rPr lang="en-GB" sz="1500" dirty="0"/>
            </a:br>
            <a:r>
              <a:rPr lang="en-GB" sz="1500" dirty="0"/>
              <a:t>Examples:</a:t>
            </a:r>
          </a:p>
          <a:p>
            <a:r>
              <a:rPr lang="en-GB" sz="1500" dirty="0">
                <a:solidFill>
                  <a:srgbClr val="FF0000"/>
                </a:solidFill>
                <a:highlight>
                  <a:srgbClr val="FFFF00"/>
                </a:highlight>
              </a:rPr>
              <a:t>Although </a:t>
            </a:r>
            <a:r>
              <a:rPr lang="en-GB" sz="1500" dirty="0"/>
              <a:t>we all know smoking is bad for our health, many people still smoke.</a:t>
            </a:r>
          </a:p>
          <a:p>
            <a:r>
              <a:rPr lang="en-GB" sz="1500" dirty="0"/>
              <a:t>Many people still smoke </a:t>
            </a:r>
            <a:r>
              <a:rPr lang="en-GB" sz="1500" dirty="0">
                <a:solidFill>
                  <a:srgbClr val="FF0000"/>
                </a:solidFill>
                <a:highlight>
                  <a:srgbClr val="FFFF00"/>
                </a:highlight>
              </a:rPr>
              <a:t>despite</a:t>
            </a:r>
            <a:r>
              <a:rPr lang="en-GB" sz="1500" dirty="0"/>
              <a:t> knowing smoking is bad for their health.</a:t>
            </a:r>
          </a:p>
          <a:p>
            <a:r>
              <a:rPr lang="en-GB" sz="1500" dirty="0"/>
              <a:t>They went out for a walk </a:t>
            </a:r>
            <a:r>
              <a:rPr lang="en-GB" sz="1500" dirty="0">
                <a:solidFill>
                  <a:srgbClr val="FF0000"/>
                </a:solidFill>
                <a:highlight>
                  <a:srgbClr val="FFFF00"/>
                </a:highlight>
              </a:rPr>
              <a:t>despite </a:t>
            </a:r>
            <a:r>
              <a:rPr lang="en-GB" sz="1500" dirty="0"/>
              <a:t>the cold wind.</a:t>
            </a:r>
          </a:p>
          <a:p>
            <a:r>
              <a:rPr lang="en-GB" sz="1500" dirty="0">
                <a:solidFill>
                  <a:srgbClr val="FF0000"/>
                </a:solidFill>
                <a:highlight>
                  <a:srgbClr val="FFFF00"/>
                </a:highlight>
              </a:rPr>
              <a:t>Despite</a:t>
            </a:r>
            <a:r>
              <a:rPr lang="en-GB" sz="1500" dirty="0"/>
              <a:t> the cold wind, they went out for a walk.</a:t>
            </a:r>
          </a:p>
          <a:p>
            <a:r>
              <a:rPr lang="en-GB" sz="1500" dirty="0"/>
              <a:t>The students passed their exams </a:t>
            </a:r>
            <a:r>
              <a:rPr lang="en-GB" sz="1500" dirty="0">
                <a:solidFill>
                  <a:srgbClr val="FF0000"/>
                </a:solidFill>
                <a:highlight>
                  <a:srgbClr val="FFFF00"/>
                </a:highlight>
              </a:rPr>
              <a:t>because</a:t>
            </a:r>
            <a:r>
              <a:rPr lang="en-GB" sz="1500" dirty="0"/>
              <a:t> they had studied hard.</a:t>
            </a:r>
          </a:p>
          <a:p>
            <a:r>
              <a:rPr lang="en-GB" sz="1500" dirty="0">
                <a:solidFill>
                  <a:srgbClr val="FF0000"/>
                </a:solidFill>
                <a:highlight>
                  <a:srgbClr val="FFFF00"/>
                </a:highlight>
              </a:rPr>
              <a:t>Because</a:t>
            </a:r>
            <a:r>
              <a:rPr lang="en-GB" sz="1500" dirty="0"/>
              <a:t> the students had studied hard, they passed their exams easily.</a:t>
            </a:r>
          </a:p>
          <a:p>
            <a:endParaRPr lang="en-GB" sz="1500" dirty="0"/>
          </a:p>
        </p:txBody>
      </p:sp>
      <p:pic>
        <p:nvPicPr>
          <p:cNvPr id="7" name="Bilde 6" descr="Et bilde som inneholder tekst&#10;&#10;Automatisk generert beskrivelse">
            <a:extLst>
              <a:ext uri="{FF2B5EF4-FFF2-40B4-BE49-F238E27FC236}">
                <a16:creationId xmlns:a16="http://schemas.microsoft.com/office/drawing/2014/main" id="{6B693A6D-5EAC-4864-ACCE-C36AC2C0A471}"/>
              </a:ext>
            </a:extLst>
          </p:cNvPr>
          <p:cNvPicPr>
            <a:picLocks noChangeAspect="1"/>
          </p:cNvPicPr>
          <p:nvPr/>
        </p:nvPicPr>
        <p:blipFill rotWithShape="1">
          <a:blip r:embed="rId2">
            <a:extLst>
              <a:ext uri="{28A0092B-C50C-407E-A947-70E740481C1C}">
                <a14:useLocalDpi xmlns:a14="http://schemas.microsoft.com/office/drawing/2010/main" val="0"/>
              </a:ext>
            </a:extLst>
          </a:blip>
          <a:srcRect l="27846"/>
          <a:stretch/>
        </p:blipFill>
        <p:spPr>
          <a:xfrm>
            <a:off x="7675658" y="2093976"/>
            <a:ext cx="3941064" cy="4096512"/>
          </a:xfrm>
          <a:prstGeom prst="rect">
            <a:avLst/>
          </a:prstGeom>
        </p:spPr>
      </p:pic>
    </p:spTree>
    <p:extLst>
      <p:ext uri="{BB962C8B-B14F-4D97-AF65-F5344CB8AC3E}">
        <p14:creationId xmlns:p14="http://schemas.microsoft.com/office/powerpoint/2010/main" val="4153928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82220D3-5C99-4962-BF5A-38A9CC907276}"/>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3700" b="1" kern="1200" dirty="0">
                <a:solidFill>
                  <a:srgbClr val="FFFFFF"/>
                </a:solidFill>
                <a:latin typeface="+mj-lt"/>
                <a:ea typeface="+mj-ea"/>
                <a:cs typeface="+mj-cs"/>
              </a:rPr>
              <a:t>Correlative conjunctions</a:t>
            </a:r>
            <a:r>
              <a:rPr lang="en-US" sz="3700" kern="1200" dirty="0">
                <a:solidFill>
                  <a:srgbClr val="FFFFFF"/>
                </a:solidFill>
                <a:latin typeface="+mj-lt"/>
                <a:ea typeface="+mj-ea"/>
                <a:cs typeface="+mj-cs"/>
              </a:rPr>
              <a:t>: these are pairs of conjunctions</a:t>
            </a:r>
            <a:br>
              <a:rPr lang="en-US" sz="3700" kern="1200" dirty="0">
                <a:solidFill>
                  <a:srgbClr val="FFFFFF"/>
                </a:solidFill>
                <a:latin typeface="+mj-lt"/>
                <a:ea typeface="+mj-ea"/>
                <a:cs typeface="+mj-cs"/>
              </a:rPr>
            </a:br>
            <a:endParaRPr lang="en-US" sz="3700" kern="1200" dirty="0">
              <a:solidFill>
                <a:srgbClr val="FFFFFF"/>
              </a:solidFill>
              <a:latin typeface="+mj-lt"/>
              <a:ea typeface="+mj-ea"/>
              <a:cs typeface="+mj-cs"/>
            </a:endParaRPr>
          </a:p>
        </p:txBody>
      </p:sp>
      <p:pic>
        <p:nvPicPr>
          <p:cNvPr id="6146" name="Picture 2" descr="Correlative Conjunctions">
            <a:extLst>
              <a:ext uri="{FF2B5EF4-FFF2-40B4-BE49-F238E27FC236}">
                <a16:creationId xmlns:a16="http://schemas.microsoft.com/office/drawing/2014/main" id="{3468ED00-D8A4-450A-85EF-0766611F82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04792" y="321177"/>
            <a:ext cx="7423906" cy="6179551"/>
          </a:xfrm>
          <a:prstGeom prst="rect">
            <a:avLst/>
          </a:prstGeom>
          <a:noFill/>
          <a:extLst>
            <a:ext uri="{909E8E84-426E-40DD-AFC4-6F175D3DCCD1}">
              <a14:hiddenFill xmlns:a14="http://schemas.microsoft.com/office/drawing/2010/main">
                <a:solidFill>
                  <a:srgbClr val="FFFFFF"/>
                </a:solidFill>
              </a14:hiddenFill>
            </a:ext>
          </a:extLst>
        </p:spPr>
      </p:pic>
      <p:sp>
        <p:nvSpPr>
          <p:cNvPr id="4" name="TekstSylinder 3">
            <a:extLst>
              <a:ext uri="{FF2B5EF4-FFF2-40B4-BE49-F238E27FC236}">
                <a16:creationId xmlns:a16="http://schemas.microsoft.com/office/drawing/2014/main" id="{6EA79093-2A98-4001-8852-E6DA8248C68C}"/>
              </a:ext>
            </a:extLst>
          </p:cNvPr>
          <p:cNvSpPr txBox="1"/>
          <p:nvPr/>
        </p:nvSpPr>
        <p:spPr>
          <a:xfrm rot="571371">
            <a:off x="453866" y="4153757"/>
            <a:ext cx="4424374" cy="2062103"/>
          </a:xfrm>
          <a:prstGeom prst="rect">
            <a:avLst/>
          </a:prstGeom>
          <a:noFill/>
        </p:spPr>
        <p:txBody>
          <a:bodyPr wrap="square" rtlCol="0">
            <a:spAutoFit/>
          </a:bodyPr>
          <a:lstStyle/>
          <a:p>
            <a:r>
              <a:rPr lang="nb-NO" sz="3200" dirty="0">
                <a:solidFill>
                  <a:srgbClr val="FF0000"/>
                </a:solidFill>
              </a:rPr>
              <a:t>Task: Write a few sentences using unfamiliar conjunctions from the chart.</a:t>
            </a:r>
            <a:endParaRPr lang="en-GB" sz="3200" dirty="0">
              <a:solidFill>
                <a:srgbClr val="FF0000"/>
              </a:solidFill>
            </a:endParaRPr>
          </a:p>
        </p:txBody>
      </p:sp>
    </p:spTree>
    <p:extLst>
      <p:ext uri="{BB962C8B-B14F-4D97-AF65-F5344CB8AC3E}">
        <p14:creationId xmlns:p14="http://schemas.microsoft.com/office/powerpoint/2010/main" val="124847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9B222A-1A67-4961-A1BD-29F0A9681278}"/>
              </a:ext>
            </a:extLst>
          </p:cNvPr>
          <p:cNvSpPr>
            <a:spLocks noGrp="1"/>
          </p:cNvSpPr>
          <p:nvPr>
            <p:ph type="title"/>
          </p:nvPr>
        </p:nvSpPr>
        <p:spPr>
          <a:xfrm>
            <a:off x="833002" y="365125"/>
            <a:ext cx="10520702" cy="1325563"/>
          </a:xfrm>
        </p:spPr>
        <p:txBody>
          <a:bodyPr>
            <a:normAutofit/>
          </a:bodyPr>
          <a:lstStyle/>
          <a:p>
            <a:r>
              <a:rPr lang="en-GB" sz="2800" dirty="0"/>
              <a:t>Transitions</a:t>
            </a:r>
            <a:r>
              <a:rPr lang="nb-NO" sz="2800" dirty="0"/>
              <a:t> –  </a:t>
            </a:r>
            <a:r>
              <a:rPr lang="en-GB" sz="2800" dirty="0"/>
              <a:t>join sentences and paragraphs, rather than clauses within a sentence.</a:t>
            </a:r>
            <a:br>
              <a:rPr lang="en-GB" sz="2800" dirty="0"/>
            </a:br>
            <a:endParaRPr lang="en-GB" sz="2800" dirty="0"/>
          </a:p>
        </p:txBody>
      </p:sp>
      <p:pic>
        <p:nvPicPr>
          <p:cNvPr id="6" name="Plassholder for innhold 5">
            <a:extLst>
              <a:ext uri="{FF2B5EF4-FFF2-40B4-BE49-F238E27FC236}">
                <a16:creationId xmlns:a16="http://schemas.microsoft.com/office/drawing/2014/main" id="{71BC0C52-3F82-42E1-B16F-C40FE288D42C}"/>
              </a:ext>
            </a:extLst>
          </p:cNvPr>
          <p:cNvPicPr>
            <a:picLocks noGrp="1" noChangeAspect="1"/>
          </p:cNvPicPr>
          <p:nvPr>
            <p:ph idx="1"/>
          </p:nvPr>
        </p:nvPicPr>
        <p:blipFill>
          <a:blip r:embed="rId2"/>
          <a:stretch>
            <a:fillRect/>
          </a:stretch>
        </p:blipFill>
        <p:spPr>
          <a:xfrm>
            <a:off x="1473693" y="1191314"/>
            <a:ext cx="9095124" cy="5529081"/>
          </a:xfrm>
          <a:prstGeom prst="rect">
            <a:avLst/>
          </a:prstGeom>
        </p:spPr>
      </p:pic>
    </p:spTree>
    <p:extLst>
      <p:ext uri="{BB962C8B-B14F-4D97-AF65-F5344CB8AC3E}">
        <p14:creationId xmlns:p14="http://schemas.microsoft.com/office/powerpoint/2010/main" val="70353468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02D4F07-44F5-4584-8406-0EFAC61C8AC6}"/>
              </a:ext>
            </a:extLst>
          </p:cNvPr>
          <p:cNvSpPr>
            <a:spLocks noGrp="1"/>
          </p:cNvSpPr>
          <p:nvPr>
            <p:ph type="title"/>
          </p:nvPr>
        </p:nvSpPr>
        <p:spPr/>
        <p:txBody>
          <a:bodyPr>
            <a:normAutofit/>
          </a:bodyPr>
          <a:lstStyle/>
          <a:p>
            <a:r>
              <a:rPr lang="nb-NO" dirty="0" err="1"/>
              <a:t>Exercises</a:t>
            </a:r>
            <a:endParaRPr lang="en-GB" dirty="0"/>
          </a:p>
        </p:txBody>
      </p:sp>
      <p:graphicFrame>
        <p:nvGraphicFramePr>
          <p:cNvPr id="8" name="Plassholder for innhold 5">
            <a:extLst>
              <a:ext uri="{FF2B5EF4-FFF2-40B4-BE49-F238E27FC236}">
                <a16:creationId xmlns:a16="http://schemas.microsoft.com/office/drawing/2014/main" id="{EBD59EF1-EECD-4C04-9575-0D130B9CA733}"/>
              </a:ext>
            </a:extLst>
          </p:cNvPr>
          <p:cNvGraphicFramePr>
            <a:graphicFrameLocks noGrp="1"/>
          </p:cNvGraphicFramePr>
          <p:nvPr>
            <p:ph idx="1"/>
            <p:extLst>
              <p:ext uri="{D42A27DB-BD31-4B8C-83A1-F6EECF244321}">
                <p14:modId xmlns:p14="http://schemas.microsoft.com/office/powerpoint/2010/main" val="10494816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598438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9D025E7-4DEA-436C-9AC5-F2F38E72C0D2}"/>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000" u="sng"/>
              <a:t>Conjunctions</a:t>
            </a:r>
            <a:r>
              <a:rPr lang="en-US" sz="5000"/>
              <a:t> – join words together</a:t>
            </a:r>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e 4" descr="Et bilde som inneholder gress, utendørs, person, kvinne&#10;&#10;Automatisk generert beskrivelse">
            <a:extLst>
              <a:ext uri="{FF2B5EF4-FFF2-40B4-BE49-F238E27FC236}">
                <a16:creationId xmlns:a16="http://schemas.microsoft.com/office/drawing/2014/main" id="{6C945B2E-BDA5-4141-AEDD-6BF0AAC6BDE1}"/>
              </a:ext>
            </a:extLst>
          </p:cNvPr>
          <p:cNvPicPr>
            <a:picLocks noChangeAspect="1"/>
          </p:cNvPicPr>
          <p:nvPr/>
        </p:nvPicPr>
        <p:blipFill rotWithShape="1">
          <a:blip r:embed="rId2">
            <a:extLst>
              <a:ext uri="{28A0092B-C50C-407E-A947-70E740481C1C}">
                <a14:useLocalDpi xmlns:a14="http://schemas.microsoft.com/office/drawing/2010/main" val="0"/>
              </a:ext>
            </a:extLst>
          </a:blip>
          <a:srcRect l="17540" r="2604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30165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AE87AC-D06A-A49B-F920-58A5B4C26686}"/>
              </a:ext>
            </a:extLst>
          </p:cNvPr>
          <p:cNvPicPr>
            <a:picLocks noChangeAspect="1"/>
          </p:cNvPicPr>
          <p:nvPr/>
        </p:nvPicPr>
        <p:blipFill rotWithShape="1">
          <a:blip r:embed="rId2">
            <a:duotone>
              <a:schemeClr val="bg2">
                <a:shade val="45000"/>
                <a:satMod val="135000"/>
              </a:schemeClr>
              <a:prstClr val="white"/>
            </a:duotone>
          </a:blip>
          <a:srcRect t="14122"/>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BF8FC07A-503B-4197-AC9B-31CA3101002B}"/>
              </a:ext>
            </a:extLst>
          </p:cNvPr>
          <p:cNvSpPr>
            <a:spLocks noGrp="1"/>
          </p:cNvSpPr>
          <p:nvPr>
            <p:ph type="title"/>
          </p:nvPr>
        </p:nvSpPr>
        <p:spPr>
          <a:xfrm>
            <a:off x="838200" y="365125"/>
            <a:ext cx="10515600" cy="1325563"/>
          </a:xfrm>
        </p:spPr>
        <p:txBody>
          <a:bodyPr>
            <a:normAutofit/>
          </a:bodyPr>
          <a:lstStyle/>
          <a:p>
            <a:r>
              <a:rPr lang="nb-NO" dirty="0" err="1"/>
              <a:t>Why</a:t>
            </a:r>
            <a:r>
              <a:rPr lang="nb-NO" dirty="0"/>
              <a:t> do </a:t>
            </a:r>
            <a:r>
              <a:rPr lang="nb-NO" dirty="0" err="1"/>
              <a:t>we</a:t>
            </a:r>
            <a:r>
              <a:rPr lang="nb-NO" dirty="0"/>
              <a:t> </a:t>
            </a:r>
            <a:r>
              <a:rPr lang="nb-NO" dirty="0" err="1"/>
              <a:t>need</a:t>
            </a:r>
            <a:r>
              <a:rPr lang="nb-NO" dirty="0"/>
              <a:t> </a:t>
            </a:r>
            <a:r>
              <a:rPr lang="nb-NO" dirty="0" err="1"/>
              <a:t>them</a:t>
            </a:r>
            <a:r>
              <a:rPr lang="nb-NO" dirty="0"/>
              <a:t>?</a:t>
            </a:r>
            <a:endParaRPr lang="en-GB" dirty="0"/>
          </a:p>
        </p:txBody>
      </p:sp>
      <p:graphicFrame>
        <p:nvGraphicFramePr>
          <p:cNvPr id="5" name="Plassholder for innhold 2">
            <a:extLst>
              <a:ext uri="{FF2B5EF4-FFF2-40B4-BE49-F238E27FC236}">
                <a16:creationId xmlns:a16="http://schemas.microsoft.com/office/drawing/2014/main" id="{73075C77-2219-4B2D-8BB0-CFCF4F604D3A}"/>
              </a:ext>
            </a:extLst>
          </p:cNvPr>
          <p:cNvGraphicFramePr>
            <a:graphicFrameLocks noGrp="1"/>
          </p:cNvGraphicFramePr>
          <p:nvPr>
            <p:ph idx="1"/>
            <p:extLst>
              <p:ext uri="{D42A27DB-BD31-4B8C-83A1-F6EECF244321}">
                <p14:modId xmlns:p14="http://schemas.microsoft.com/office/powerpoint/2010/main" val="19288356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566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074" name="Picture 2" descr="Bilderesultat for english language">
            <a:extLst>
              <a:ext uri="{FF2B5EF4-FFF2-40B4-BE49-F238E27FC236}">
                <a16:creationId xmlns:a16="http://schemas.microsoft.com/office/drawing/2014/main" id="{6CBDAEC8-837B-4C10-9FE2-63C0E0D16A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61" r="11578"/>
          <a:stretch/>
        </p:blipFill>
        <p:spPr bwMode="auto">
          <a:xfrm>
            <a:off x="20" y="10"/>
            <a:ext cx="7009876" cy="6857990"/>
          </a:xfrm>
          <a:custGeom>
            <a:avLst/>
            <a:gdLst/>
            <a:ahLst/>
            <a:cxnLst/>
            <a:rect l="l" t="t" r="r" b="b"/>
            <a:pathLst>
              <a:path w="7009896" h="6858000">
                <a:moveTo>
                  <a:pt x="0" y="0"/>
                </a:moveTo>
                <a:lnTo>
                  <a:pt x="7009896" y="0"/>
                </a:lnTo>
                <a:lnTo>
                  <a:pt x="7009896" y="1"/>
                </a:lnTo>
                <a:lnTo>
                  <a:pt x="6295211" y="1"/>
                </a:lnTo>
                <a:lnTo>
                  <a:pt x="6195255" y="380651"/>
                </a:lnTo>
                <a:cubicBezTo>
                  <a:pt x="5677600" y="2559611"/>
                  <a:pt x="5966601" y="4758249"/>
                  <a:pt x="6880029" y="6647018"/>
                </a:cubicBezTo>
                <a:lnTo>
                  <a:pt x="698828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91" name="Freeform: Shape 3090">
            <a:extLst>
              <a:ext uri="{FF2B5EF4-FFF2-40B4-BE49-F238E27FC236}">
                <a16:creationId xmlns:a16="http://schemas.microsoft.com/office/drawing/2014/main" id="{5FDF4720-5445-47BE-89FE-E40D1AE6F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11927" y="-1"/>
            <a:ext cx="6480073" cy="6858002"/>
          </a:xfrm>
          <a:custGeom>
            <a:avLst/>
            <a:gdLst>
              <a:gd name="connsiteX0" fmla="*/ 6130244 w 6480073"/>
              <a:gd name="connsiteY0" fmla="*/ 0 h 6858002"/>
              <a:gd name="connsiteX1" fmla="*/ 6212951 w 6480073"/>
              <a:gd name="connsiteY1" fmla="*/ 314584 h 6858002"/>
              <a:gd name="connsiteX2" fmla="*/ 5540779 w 6480073"/>
              <a:gd name="connsiteY2" fmla="*/ 6756649 h 6858002"/>
              <a:gd name="connsiteX3" fmla="*/ 5489971 w 6480073"/>
              <a:gd name="connsiteY3" fmla="*/ 6858002 h 6858002"/>
              <a:gd name="connsiteX4" fmla="*/ 0 w 6480073"/>
              <a:gd name="connsiteY4" fmla="*/ 6858002 h 6858002"/>
              <a:gd name="connsiteX5" fmla="*/ 0 w 6480073"/>
              <a:gd name="connsiteY5"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0073" h="6858002">
                <a:moveTo>
                  <a:pt x="6130244" y="0"/>
                </a:moveTo>
                <a:lnTo>
                  <a:pt x="6212951" y="314584"/>
                </a:lnTo>
                <a:cubicBezTo>
                  <a:pt x="6745828" y="2551616"/>
                  <a:pt x="6460994" y="4808873"/>
                  <a:pt x="5540779" y="6756649"/>
                </a:cubicBezTo>
                <a:lnTo>
                  <a:pt x="5489971" y="6858002"/>
                </a:lnTo>
                <a:lnTo>
                  <a:pt x="0" y="6858002"/>
                </a:lnTo>
                <a:lnTo>
                  <a:pt x="0"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93" name="Freeform: Shape 3092">
            <a:extLst>
              <a:ext uri="{FF2B5EF4-FFF2-40B4-BE49-F238E27FC236}">
                <a16:creationId xmlns:a16="http://schemas.microsoft.com/office/drawing/2014/main" id="{AC8710B4-A815-4082-9E4F-F13A00070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42784" y="0"/>
            <a:ext cx="6249216" cy="6858001"/>
          </a:xfrm>
          <a:custGeom>
            <a:avLst/>
            <a:gdLst>
              <a:gd name="connsiteX0" fmla="*/ 0 w 6249216"/>
              <a:gd name="connsiteY0" fmla="*/ 0 h 6858001"/>
              <a:gd name="connsiteX1" fmla="*/ 5893742 w 6249216"/>
              <a:gd name="connsiteY1" fmla="*/ 1 h 6858001"/>
              <a:gd name="connsiteX2" fmla="*/ 5993697 w 6249216"/>
              <a:gd name="connsiteY2" fmla="*/ 380651 h 6858001"/>
              <a:gd name="connsiteX3" fmla="*/ 5308924 w 6249216"/>
              <a:gd name="connsiteY3" fmla="*/ 6647018 h 6858001"/>
              <a:gd name="connsiteX4" fmla="*/ 5200672 w 6249216"/>
              <a:gd name="connsiteY4" fmla="*/ 6858001 h 6858001"/>
              <a:gd name="connsiteX5" fmla="*/ 1 w 6249216"/>
              <a:gd name="connsiteY5"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49216" h="6858001">
                <a:moveTo>
                  <a:pt x="0" y="0"/>
                </a:moveTo>
                <a:lnTo>
                  <a:pt x="5893742" y="1"/>
                </a:lnTo>
                <a:lnTo>
                  <a:pt x="5993697" y="380651"/>
                </a:lnTo>
                <a:cubicBezTo>
                  <a:pt x="6511353" y="2559611"/>
                  <a:pt x="6222352" y="4758249"/>
                  <a:pt x="5308924" y="6647018"/>
                </a:cubicBezTo>
                <a:lnTo>
                  <a:pt x="5200672" y="6858001"/>
                </a:lnTo>
                <a:lnTo>
                  <a:pt x="1" y="685800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tel 1">
            <a:extLst>
              <a:ext uri="{FF2B5EF4-FFF2-40B4-BE49-F238E27FC236}">
                <a16:creationId xmlns:a16="http://schemas.microsoft.com/office/drawing/2014/main" id="{CD329A68-05B7-4B3C-851C-581BBD11D39A}"/>
              </a:ext>
            </a:extLst>
          </p:cNvPr>
          <p:cNvSpPr>
            <a:spLocks noGrp="1"/>
          </p:cNvSpPr>
          <p:nvPr>
            <p:ph type="title"/>
          </p:nvPr>
        </p:nvSpPr>
        <p:spPr>
          <a:xfrm>
            <a:off x="6830877" y="0"/>
            <a:ext cx="4819952" cy="1325563"/>
          </a:xfrm>
        </p:spPr>
        <p:txBody>
          <a:bodyPr>
            <a:normAutofit/>
          </a:bodyPr>
          <a:lstStyle/>
          <a:p>
            <a:r>
              <a:rPr lang="en-GB" dirty="0"/>
              <a:t>How do we use them?</a:t>
            </a:r>
          </a:p>
        </p:txBody>
      </p:sp>
      <p:sp>
        <p:nvSpPr>
          <p:cNvPr id="3" name="Plassholder for innhold 2">
            <a:extLst>
              <a:ext uri="{FF2B5EF4-FFF2-40B4-BE49-F238E27FC236}">
                <a16:creationId xmlns:a16="http://schemas.microsoft.com/office/drawing/2014/main" id="{4ACA5523-701A-4619-BEAC-9EF8CDFB6219}"/>
              </a:ext>
            </a:extLst>
          </p:cNvPr>
          <p:cNvSpPr>
            <a:spLocks noGrp="1"/>
          </p:cNvSpPr>
          <p:nvPr>
            <p:ph idx="1"/>
          </p:nvPr>
        </p:nvSpPr>
        <p:spPr>
          <a:xfrm>
            <a:off x="6726725" y="1602463"/>
            <a:ext cx="5222820" cy="4451203"/>
          </a:xfrm>
        </p:spPr>
        <p:txBody>
          <a:bodyPr anchor="t">
            <a:normAutofit/>
          </a:bodyPr>
          <a:lstStyle/>
          <a:p>
            <a:r>
              <a:rPr lang="en-GB" sz="1700" dirty="0"/>
              <a:t>For example: </a:t>
            </a:r>
          </a:p>
          <a:p>
            <a:pPr marL="0" indent="0">
              <a:buNone/>
            </a:pPr>
            <a:r>
              <a:rPr lang="en-GB" sz="2400" dirty="0">
                <a:solidFill>
                  <a:schemeClr val="accent6">
                    <a:lumMod val="40000"/>
                    <a:lumOff val="60000"/>
                  </a:schemeClr>
                </a:solidFill>
              </a:rPr>
              <a:t>‘ I hate curry.’ </a:t>
            </a:r>
            <a:r>
              <a:rPr lang="en-GB" sz="2400" dirty="0"/>
              <a:t>is a simple sentence. </a:t>
            </a:r>
            <a:r>
              <a:rPr lang="en-GB" sz="2400" dirty="0">
                <a:solidFill>
                  <a:schemeClr val="accent6">
                    <a:lumMod val="40000"/>
                    <a:lumOff val="60000"/>
                  </a:schemeClr>
                </a:solidFill>
              </a:rPr>
              <a:t>‘I like Thai food.’ </a:t>
            </a:r>
            <a:r>
              <a:rPr lang="en-GB" sz="2400" dirty="0"/>
              <a:t>is also a simple sentence. </a:t>
            </a:r>
          </a:p>
          <a:p>
            <a:pPr marL="0" indent="0">
              <a:buNone/>
            </a:pPr>
            <a:endParaRPr lang="en-GB" sz="2400" dirty="0"/>
          </a:p>
          <a:p>
            <a:pPr marL="0" indent="0">
              <a:buNone/>
            </a:pPr>
            <a:r>
              <a:rPr lang="en-GB" sz="2400" dirty="0"/>
              <a:t>Put these together to make one longer and more interesting compound sentence using a conjunction:</a:t>
            </a:r>
          </a:p>
          <a:p>
            <a:r>
              <a:rPr lang="en-GB" dirty="0">
                <a:solidFill>
                  <a:srgbClr val="00B050"/>
                </a:solidFill>
              </a:rPr>
              <a:t> ‘I hate curry but I like Thai food.’</a:t>
            </a:r>
          </a:p>
          <a:p>
            <a:endParaRPr lang="en-GB" sz="1700" dirty="0"/>
          </a:p>
        </p:txBody>
      </p:sp>
    </p:spTree>
    <p:extLst>
      <p:ext uri="{BB962C8B-B14F-4D97-AF65-F5344CB8AC3E}">
        <p14:creationId xmlns:p14="http://schemas.microsoft.com/office/powerpoint/2010/main" val="343392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tel 1">
            <a:extLst>
              <a:ext uri="{FF2B5EF4-FFF2-40B4-BE49-F238E27FC236}">
                <a16:creationId xmlns:a16="http://schemas.microsoft.com/office/drawing/2014/main" id="{81A47AD3-29E1-4364-A0A5-8D4BCED64343}"/>
              </a:ext>
            </a:extLst>
          </p:cNvPr>
          <p:cNvSpPr>
            <a:spLocks noGrp="1"/>
          </p:cNvSpPr>
          <p:nvPr>
            <p:ph type="title"/>
          </p:nvPr>
        </p:nvSpPr>
        <p:spPr>
          <a:xfrm>
            <a:off x="643467" y="321734"/>
            <a:ext cx="10905066" cy="1135737"/>
          </a:xfrm>
        </p:spPr>
        <p:txBody>
          <a:bodyPr vert="horz" lIns="91440" tIns="45720" rIns="91440" bIns="45720" rtlCol="0">
            <a:normAutofit/>
          </a:bodyPr>
          <a:lstStyle/>
          <a:p>
            <a:r>
              <a:rPr lang="en-US" sz="3600" kern="1200">
                <a:latin typeface="+mj-lt"/>
                <a:ea typeface="+mj-ea"/>
                <a:cs typeface="+mj-cs"/>
              </a:rPr>
              <a:t>Coordinating Conjunctions</a:t>
            </a:r>
          </a:p>
        </p:txBody>
      </p:sp>
      <p:sp>
        <p:nvSpPr>
          <p:cNvPr id="8" name="Plassholder for innhold 7">
            <a:extLst>
              <a:ext uri="{FF2B5EF4-FFF2-40B4-BE49-F238E27FC236}">
                <a16:creationId xmlns:a16="http://schemas.microsoft.com/office/drawing/2014/main" id="{22E730F6-04D4-4E41-950E-1048F5A1DB48}"/>
              </a:ext>
            </a:extLst>
          </p:cNvPr>
          <p:cNvSpPr>
            <a:spLocks noGrp="1"/>
          </p:cNvSpPr>
          <p:nvPr>
            <p:ph idx="1"/>
          </p:nvPr>
        </p:nvSpPr>
        <p:spPr>
          <a:xfrm>
            <a:off x="643469" y="1782981"/>
            <a:ext cx="4008384" cy="4393982"/>
          </a:xfrm>
        </p:spPr>
        <p:txBody>
          <a:bodyPr vert="horz" lIns="91440" tIns="45720" rIns="91440" bIns="45720" rtlCol="0">
            <a:normAutofit/>
          </a:bodyPr>
          <a:lstStyle/>
          <a:p>
            <a:pPr>
              <a:spcAft>
                <a:spcPts val="375"/>
              </a:spcAft>
            </a:pPr>
            <a:r>
              <a:rPr lang="en-US" sz="2000" dirty="0"/>
              <a:t>Coordinating conjunctions are the most common form of conjunctions. They are used in nearly every sentence or paragraph in some form or another. Despite the frequency of these conjunctions, their use still results in common mistakes. There are seven coordinating conjunctions in total: </a:t>
            </a:r>
            <a:r>
              <a:rPr lang="en-US" sz="2000" b="1" dirty="0"/>
              <a:t>FANBOYS</a:t>
            </a:r>
            <a:r>
              <a:rPr lang="en-US" sz="2000" dirty="0"/>
              <a:t>.</a:t>
            </a:r>
          </a:p>
          <a:p>
            <a:pPr>
              <a:spcAft>
                <a:spcPts val="375"/>
              </a:spcAft>
            </a:pPr>
            <a:r>
              <a:rPr lang="en-US" sz="2000" dirty="0">
                <a:effectLst/>
              </a:rPr>
              <a:t>Often, </a:t>
            </a:r>
            <a:r>
              <a:rPr lang="en-US" sz="2000" dirty="0"/>
              <a:t>two sentences can be grammatically correct separate, but sound strange and stilted, especially when there are a lot of them. </a:t>
            </a:r>
            <a:endParaRPr lang="en-US" sz="2000" dirty="0">
              <a:effectLst/>
            </a:endParaRPr>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2" descr="Poster - Conjunctions (Coordinating Conjunctions)">
            <a:extLst>
              <a:ext uri="{FF2B5EF4-FFF2-40B4-BE49-F238E27FC236}">
                <a16:creationId xmlns:a16="http://schemas.microsoft.com/office/drawing/2014/main" id="{3456151D-D85A-4C69-85B3-E47D3431CC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19526" y="1782981"/>
            <a:ext cx="5804799"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754594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0ADDAE5C-6F0F-5C4D-8EBF-3CEF2F0E387C}"/>
              </a:ext>
            </a:extLst>
          </p:cNvPr>
          <p:cNvSpPr>
            <a:spLocks noGrp="1"/>
          </p:cNvSpPr>
          <p:nvPr>
            <p:ph type="title"/>
          </p:nvPr>
        </p:nvSpPr>
        <p:spPr>
          <a:xfrm>
            <a:off x="838201" y="365125"/>
            <a:ext cx="5251316" cy="1807305"/>
          </a:xfrm>
        </p:spPr>
        <p:txBody>
          <a:bodyPr>
            <a:normAutofit/>
          </a:bodyPr>
          <a:lstStyle/>
          <a:p>
            <a:r>
              <a:rPr lang="en-GB" sz="3700" dirty="0"/>
              <a:t>Beware! Conjunctions may change the meaning of the sentence.  </a:t>
            </a:r>
          </a:p>
        </p:txBody>
      </p:sp>
      <p:sp>
        <p:nvSpPr>
          <p:cNvPr id="3" name="Plassholder for innhold 2">
            <a:extLst>
              <a:ext uri="{FF2B5EF4-FFF2-40B4-BE49-F238E27FC236}">
                <a16:creationId xmlns:a16="http://schemas.microsoft.com/office/drawing/2014/main" id="{5ACAA02D-F903-549B-5644-6F7C1A0DB51A}"/>
              </a:ext>
            </a:extLst>
          </p:cNvPr>
          <p:cNvSpPr>
            <a:spLocks noGrp="1"/>
          </p:cNvSpPr>
          <p:nvPr>
            <p:ph idx="1"/>
          </p:nvPr>
        </p:nvSpPr>
        <p:spPr>
          <a:xfrm>
            <a:off x="838200" y="2333297"/>
            <a:ext cx="4619621" cy="3843666"/>
          </a:xfrm>
        </p:spPr>
        <p:txBody>
          <a:bodyPr>
            <a:normAutofit/>
          </a:bodyPr>
          <a:lstStyle/>
          <a:p>
            <a:r>
              <a:rPr lang="en-GB" sz="2000" dirty="0"/>
              <a:t>Conjunctions don’t just stick sentences together they show </a:t>
            </a:r>
            <a:r>
              <a:rPr lang="en-GB" sz="2000" dirty="0">
                <a:solidFill>
                  <a:srgbClr val="00B050"/>
                </a:solidFill>
              </a:rPr>
              <a:t>the </a:t>
            </a:r>
            <a:r>
              <a:rPr lang="en-GB" sz="2000" b="1" dirty="0">
                <a:solidFill>
                  <a:srgbClr val="00B050"/>
                </a:solidFill>
              </a:rPr>
              <a:t>relationship between the pieces of information</a:t>
            </a:r>
            <a:r>
              <a:rPr lang="en-GB" sz="2000" dirty="0"/>
              <a:t>. For example, note the slightly different meaning in these sentences: </a:t>
            </a:r>
          </a:p>
          <a:p>
            <a:r>
              <a:rPr lang="en-GB" sz="2000" dirty="0"/>
              <a:t>I walked home. I was tired.</a:t>
            </a:r>
          </a:p>
          <a:p>
            <a:r>
              <a:rPr lang="en-GB" sz="2000" dirty="0"/>
              <a:t> I walked home </a:t>
            </a:r>
            <a:r>
              <a:rPr lang="en-GB" sz="2000" dirty="0">
                <a:solidFill>
                  <a:srgbClr val="00B050"/>
                </a:solidFill>
              </a:rPr>
              <a:t>and</a:t>
            </a:r>
            <a:r>
              <a:rPr lang="en-GB" sz="2000" dirty="0"/>
              <a:t> I was tired. </a:t>
            </a:r>
          </a:p>
          <a:p>
            <a:r>
              <a:rPr lang="en-GB" sz="2000" dirty="0"/>
              <a:t>I walked home </a:t>
            </a:r>
            <a:r>
              <a:rPr lang="en-GB" sz="2000" dirty="0">
                <a:solidFill>
                  <a:srgbClr val="00B050"/>
                </a:solidFill>
              </a:rPr>
              <a:t>as</a:t>
            </a:r>
            <a:r>
              <a:rPr lang="en-GB" sz="2000" dirty="0"/>
              <a:t> I was tired. </a:t>
            </a:r>
          </a:p>
          <a:p>
            <a:r>
              <a:rPr lang="en-GB" sz="2000" dirty="0"/>
              <a:t>I walked home</a:t>
            </a:r>
            <a:r>
              <a:rPr lang="en-GB" sz="2000" dirty="0">
                <a:solidFill>
                  <a:srgbClr val="00B050"/>
                </a:solidFill>
              </a:rPr>
              <a:t> but </a:t>
            </a:r>
            <a:r>
              <a:rPr lang="en-GB" sz="2000" dirty="0"/>
              <a:t>I was tired. </a:t>
            </a:r>
          </a:p>
          <a:p>
            <a:r>
              <a:rPr lang="en-GB" sz="2000" dirty="0"/>
              <a:t>I walked home </a:t>
            </a:r>
            <a:r>
              <a:rPr lang="en-GB" sz="2000" dirty="0">
                <a:solidFill>
                  <a:srgbClr val="00B050"/>
                </a:solidFill>
              </a:rPr>
              <a:t>so </a:t>
            </a:r>
            <a:r>
              <a:rPr lang="en-GB" sz="2000" dirty="0"/>
              <a:t>I was tired.</a:t>
            </a:r>
          </a:p>
        </p:txBody>
      </p:sp>
      <p:pic>
        <p:nvPicPr>
          <p:cNvPr id="7" name="Bilde 6" descr="Person som bærer gokart">
            <a:extLst>
              <a:ext uri="{FF2B5EF4-FFF2-40B4-BE49-F238E27FC236}">
                <a16:creationId xmlns:a16="http://schemas.microsoft.com/office/drawing/2014/main" id="{1296A397-710F-3364-F883-D1CB296F5CCD}"/>
              </a:ext>
            </a:extLst>
          </p:cNvPr>
          <p:cNvPicPr>
            <a:picLocks noChangeAspect="1"/>
          </p:cNvPicPr>
          <p:nvPr/>
        </p:nvPicPr>
        <p:blipFill rotWithShape="1">
          <a:blip r:embed="rId2">
            <a:extLst>
              <a:ext uri="{28A0092B-C50C-407E-A947-70E740481C1C}">
                <a14:useLocalDpi xmlns:a14="http://schemas.microsoft.com/office/drawing/2010/main" val="0"/>
              </a:ext>
            </a:extLst>
          </a:blip>
          <a:srcRect l="13569" r="2622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8529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D1AF670-EAB5-AA7C-9E2D-E82BD6F67044}"/>
              </a:ext>
            </a:extLst>
          </p:cNvPr>
          <p:cNvSpPr>
            <a:spLocks noGrp="1"/>
          </p:cNvSpPr>
          <p:nvPr>
            <p:ph type="title"/>
          </p:nvPr>
        </p:nvSpPr>
        <p:spPr>
          <a:xfrm>
            <a:off x="5527964" y="365125"/>
            <a:ext cx="5825834" cy="1807305"/>
          </a:xfrm>
        </p:spPr>
        <p:txBody>
          <a:bodyPr>
            <a:normAutofit/>
          </a:bodyPr>
          <a:lstStyle/>
          <a:p>
            <a:r>
              <a:rPr lang="en-GB" sz="4100" dirty="0"/>
              <a:t>In Academic work, avoid starting sentences with a conjunction.</a:t>
            </a:r>
          </a:p>
        </p:txBody>
      </p:sp>
      <p:pic>
        <p:nvPicPr>
          <p:cNvPr id="5" name="Bilde 4" descr="Pulter i et tomt klasserom">
            <a:extLst>
              <a:ext uri="{FF2B5EF4-FFF2-40B4-BE49-F238E27FC236}">
                <a16:creationId xmlns:a16="http://schemas.microsoft.com/office/drawing/2014/main" id="{98A4047D-A371-5256-7360-90409117134D}"/>
              </a:ext>
            </a:extLst>
          </p:cNvPr>
          <p:cNvPicPr>
            <a:picLocks noChangeAspect="1"/>
          </p:cNvPicPr>
          <p:nvPr/>
        </p:nvPicPr>
        <p:blipFill rotWithShape="1">
          <a:blip r:embed="rId2">
            <a:extLst>
              <a:ext uri="{28A0092B-C50C-407E-A947-70E740481C1C}">
                <a14:useLocalDpi xmlns:a14="http://schemas.microsoft.com/office/drawing/2010/main" val="0"/>
              </a:ext>
            </a:extLst>
          </a:blip>
          <a:srcRect l="18388" r="14720"/>
          <a:stretch/>
        </p:blipFill>
        <p:spPr>
          <a:xfrm>
            <a:off x="20" y="10"/>
            <a:ext cx="5678193"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Plassholder for innhold 2">
            <a:extLst>
              <a:ext uri="{FF2B5EF4-FFF2-40B4-BE49-F238E27FC236}">
                <a16:creationId xmlns:a16="http://schemas.microsoft.com/office/drawing/2014/main" id="{F5141EB8-B10A-A94A-D9CB-A63F3A5CB75D}"/>
              </a:ext>
            </a:extLst>
          </p:cNvPr>
          <p:cNvSpPr>
            <a:spLocks noGrp="1"/>
          </p:cNvSpPr>
          <p:nvPr>
            <p:ph idx="1"/>
          </p:nvPr>
        </p:nvSpPr>
        <p:spPr>
          <a:xfrm>
            <a:off x="6094476" y="2251815"/>
            <a:ext cx="5457746" cy="4241059"/>
          </a:xfrm>
        </p:spPr>
        <p:txBody>
          <a:bodyPr>
            <a:normAutofit/>
          </a:bodyPr>
          <a:lstStyle/>
          <a:p>
            <a:r>
              <a:rPr lang="en-GB" sz="1900" dirty="0"/>
              <a:t>Although it is sometimes done to start a sentence with a conjunction such as </a:t>
            </a:r>
            <a:r>
              <a:rPr lang="en-GB" sz="1900" dirty="0">
                <a:solidFill>
                  <a:srgbClr val="00B050"/>
                </a:solidFill>
              </a:rPr>
              <a:t>but, so, and, </a:t>
            </a:r>
            <a:r>
              <a:rPr lang="en-GB" sz="1900" dirty="0"/>
              <a:t>there are ALWAYS better alternatives. </a:t>
            </a:r>
          </a:p>
          <a:p>
            <a:r>
              <a:rPr lang="en-GB" sz="1900" dirty="0"/>
              <a:t>Look in the file «Starting Sentences» and find alternatives.</a:t>
            </a:r>
          </a:p>
          <a:p>
            <a:r>
              <a:rPr lang="en-GB" sz="2400" dirty="0"/>
              <a:t>For example:</a:t>
            </a:r>
          </a:p>
          <a:p>
            <a:r>
              <a:rPr lang="en-GB" sz="2400" dirty="0">
                <a:solidFill>
                  <a:srgbClr val="00B050"/>
                </a:solidFill>
              </a:rPr>
              <a:t>And </a:t>
            </a:r>
            <a:r>
              <a:rPr lang="en-GB" sz="2400" dirty="0"/>
              <a:t> = In addition, …….  Consequently,…</a:t>
            </a:r>
          </a:p>
          <a:p>
            <a:r>
              <a:rPr lang="en-GB" sz="2400" dirty="0">
                <a:solidFill>
                  <a:srgbClr val="00B050"/>
                </a:solidFill>
              </a:rPr>
              <a:t>So </a:t>
            </a:r>
            <a:r>
              <a:rPr lang="en-GB" sz="2400" dirty="0"/>
              <a:t>= Therefore, …. As a result ……</a:t>
            </a:r>
          </a:p>
          <a:p>
            <a:r>
              <a:rPr lang="en-GB" sz="2400" dirty="0">
                <a:solidFill>
                  <a:srgbClr val="00B050"/>
                </a:solidFill>
              </a:rPr>
              <a:t>But</a:t>
            </a:r>
            <a:r>
              <a:rPr lang="en-GB" sz="2400" dirty="0"/>
              <a:t> = However, …..  Nevertheless, …..Conversely, …………..</a:t>
            </a:r>
          </a:p>
          <a:p>
            <a:r>
              <a:rPr lang="en-GB" sz="2400" dirty="0"/>
              <a:t>(Note the comma)</a:t>
            </a:r>
          </a:p>
        </p:txBody>
      </p:sp>
    </p:spTree>
    <p:extLst>
      <p:ext uri="{BB962C8B-B14F-4D97-AF65-F5344CB8AC3E}">
        <p14:creationId xmlns:p14="http://schemas.microsoft.com/office/powerpoint/2010/main" val="104974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754BDE8-5218-19EE-5503-88588D7DDCD4}"/>
              </a:ext>
            </a:extLst>
          </p:cNvPr>
          <p:cNvSpPr>
            <a:spLocks noGrp="1"/>
          </p:cNvSpPr>
          <p:nvPr>
            <p:ph type="title"/>
          </p:nvPr>
        </p:nvSpPr>
        <p:spPr/>
        <p:txBody>
          <a:bodyPr/>
          <a:lstStyle/>
          <a:p>
            <a:r>
              <a:rPr lang="en-GB" u="sng" dirty="0">
                <a:solidFill>
                  <a:schemeClr val="accent4"/>
                </a:solidFill>
              </a:rPr>
              <a:t>Some sentences are wrong if you don’t use a conjunction. </a:t>
            </a:r>
          </a:p>
        </p:txBody>
      </p:sp>
      <p:sp>
        <p:nvSpPr>
          <p:cNvPr id="3" name="Plassholder for innhold 2">
            <a:extLst>
              <a:ext uri="{FF2B5EF4-FFF2-40B4-BE49-F238E27FC236}">
                <a16:creationId xmlns:a16="http://schemas.microsoft.com/office/drawing/2014/main" id="{ACD0299C-7939-7427-074D-821FE7274959}"/>
              </a:ext>
            </a:extLst>
          </p:cNvPr>
          <p:cNvSpPr>
            <a:spLocks noGrp="1"/>
          </p:cNvSpPr>
          <p:nvPr>
            <p:ph idx="1"/>
          </p:nvPr>
        </p:nvSpPr>
        <p:spPr/>
        <p:txBody>
          <a:bodyPr/>
          <a:lstStyle/>
          <a:p>
            <a:pPr marL="0" indent="0">
              <a:buNone/>
            </a:pPr>
            <a:r>
              <a:rPr lang="en-GB" i="1" dirty="0"/>
              <a:t>Students often take short-cuts and either write short, stilted sentences, or even just use a comma</a:t>
            </a:r>
            <a:r>
              <a:rPr lang="nb-NO" i="1" dirty="0"/>
              <a:t>. </a:t>
            </a:r>
            <a:r>
              <a:rPr lang="en-GB" i="1" dirty="0"/>
              <a:t>For example:</a:t>
            </a:r>
          </a:p>
          <a:p>
            <a:r>
              <a:rPr lang="en-GB" dirty="0"/>
              <a:t>The dinner was burned. She had forgotten it. </a:t>
            </a:r>
            <a:r>
              <a:rPr lang="en-GB" sz="5400" dirty="0">
                <a:solidFill>
                  <a:srgbClr val="FF0000"/>
                </a:solidFill>
              </a:rPr>
              <a:t>x</a:t>
            </a:r>
          </a:p>
          <a:p>
            <a:r>
              <a:rPr lang="en-GB" dirty="0"/>
              <a:t>The dinner was burned, she had forgotten it. </a:t>
            </a:r>
            <a:r>
              <a:rPr lang="en-GB" sz="5400" dirty="0"/>
              <a:t> </a:t>
            </a:r>
            <a:r>
              <a:rPr lang="en-GB" sz="5400" dirty="0">
                <a:solidFill>
                  <a:srgbClr val="FF0000"/>
                </a:solidFill>
              </a:rPr>
              <a:t>x</a:t>
            </a:r>
          </a:p>
          <a:p>
            <a:endParaRPr lang="en-GB" dirty="0"/>
          </a:p>
          <a:p>
            <a:endParaRPr lang="en-GB" dirty="0"/>
          </a:p>
          <a:p>
            <a:r>
              <a:rPr lang="en-GB" dirty="0"/>
              <a:t>The dinner was burned </a:t>
            </a:r>
            <a:r>
              <a:rPr lang="en-GB" dirty="0">
                <a:solidFill>
                  <a:schemeClr val="accent4"/>
                </a:solidFill>
              </a:rPr>
              <a:t>because</a:t>
            </a:r>
            <a:r>
              <a:rPr lang="en-GB" dirty="0"/>
              <a:t> she had forgotten it. </a:t>
            </a:r>
            <a:endParaRPr lang="nb-NO" dirty="0"/>
          </a:p>
        </p:txBody>
      </p:sp>
      <p:pic>
        <p:nvPicPr>
          <p:cNvPr id="5" name="Grafikk 4" descr="Avmerking med heldekkende fyll">
            <a:extLst>
              <a:ext uri="{FF2B5EF4-FFF2-40B4-BE49-F238E27FC236}">
                <a16:creationId xmlns:a16="http://schemas.microsoft.com/office/drawing/2014/main" id="{4C8158C7-A2ED-EFA8-5D18-2A7B83900B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60966" y="5118203"/>
            <a:ext cx="914400" cy="914400"/>
          </a:xfrm>
          <a:prstGeom prst="rect">
            <a:avLst/>
          </a:prstGeom>
        </p:spPr>
      </p:pic>
      <p:pic>
        <p:nvPicPr>
          <p:cNvPr id="1026" name="Picture 2" descr="Here's Why You're Craving Burnt Food">
            <a:extLst>
              <a:ext uri="{FF2B5EF4-FFF2-40B4-BE49-F238E27FC236}">
                <a16:creationId xmlns:a16="http://schemas.microsoft.com/office/drawing/2014/main" id="{0AB457FF-178F-634F-A121-761E7E8830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575" y="2671814"/>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673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D09089A-C2BC-468C-A794-DDF8E878739E}"/>
              </a:ext>
            </a:extLst>
          </p:cNvPr>
          <p:cNvSpPr>
            <a:spLocks noGrp="1"/>
          </p:cNvSpPr>
          <p:nvPr>
            <p:ph type="title"/>
          </p:nvPr>
        </p:nvSpPr>
        <p:spPr>
          <a:xfrm>
            <a:off x="443345" y="639193"/>
            <a:ext cx="3767347" cy="5124298"/>
          </a:xfrm>
        </p:spPr>
        <p:txBody>
          <a:bodyPr vert="horz" lIns="91440" tIns="45720" rIns="91440" bIns="45720" rtlCol="0" anchor="b">
            <a:normAutofit/>
          </a:bodyPr>
          <a:lstStyle/>
          <a:p>
            <a:r>
              <a:rPr lang="en-US" sz="2800" b="1" kern="1200" dirty="0">
                <a:solidFill>
                  <a:schemeClr val="tx1"/>
                </a:solidFill>
                <a:latin typeface="+mj-lt"/>
                <a:ea typeface="+mj-ea"/>
                <a:cs typeface="+mj-cs"/>
              </a:rPr>
              <a:t>There are many categories of </a:t>
            </a:r>
            <a:r>
              <a:rPr lang="en-US" sz="2800" b="1" dirty="0"/>
              <a:t>these types of sentence where you MUST have a conjunction for your sentence to make sense. </a:t>
            </a:r>
            <a:br>
              <a:rPr lang="en-US" sz="2100" b="1" u="sng" dirty="0"/>
            </a:br>
            <a:br>
              <a:rPr lang="en-US" sz="2100" b="1" u="sng" dirty="0"/>
            </a:br>
            <a:br>
              <a:rPr lang="en-US" sz="2100" b="1" u="sng" dirty="0"/>
            </a:br>
            <a:br>
              <a:rPr lang="en-US" sz="2100" b="1" u="sng" dirty="0"/>
            </a:br>
            <a:br>
              <a:rPr lang="en-US" sz="2100" b="1" u="sng" dirty="0"/>
            </a:br>
            <a:br>
              <a:rPr lang="en-US" sz="2100" b="1" u="sng" dirty="0"/>
            </a:br>
            <a:br>
              <a:rPr lang="en-US" sz="2100" b="1" u="sng" dirty="0"/>
            </a:br>
            <a:r>
              <a:rPr lang="en-US" sz="2100" kern="1200" dirty="0">
                <a:solidFill>
                  <a:schemeClr val="tx1"/>
                </a:solidFill>
                <a:latin typeface="+mj-lt"/>
                <a:ea typeface="+mj-ea"/>
                <a:cs typeface="+mj-cs"/>
              </a:rPr>
              <a:t>For example: </a:t>
            </a:r>
            <a:br>
              <a:rPr lang="en-US" sz="2100" kern="1200" dirty="0">
                <a:solidFill>
                  <a:schemeClr val="tx1"/>
                </a:solidFill>
                <a:latin typeface="+mj-lt"/>
                <a:ea typeface="+mj-ea"/>
                <a:cs typeface="+mj-cs"/>
              </a:rPr>
            </a:br>
            <a:r>
              <a:rPr lang="en-US" sz="2100" b="1" i="1" kern="1200" dirty="0">
                <a:solidFill>
                  <a:schemeClr val="tx1"/>
                </a:solidFill>
                <a:latin typeface="+mj-lt"/>
                <a:ea typeface="+mj-ea"/>
                <a:cs typeface="+mj-cs"/>
              </a:rPr>
              <a:t>You cannot leave</a:t>
            </a:r>
            <a:r>
              <a:rPr lang="en-US" sz="2100" i="1" kern="1200" dirty="0">
                <a:solidFill>
                  <a:schemeClr val="tx1"/>
                </a:solidFill>
                <a:latin typeface="+mj-lt"/>
                <a:ea typeface="+mj-ea"/>
                <a:cs typeface="+mj-cs"/>
              </a:rPr>
              <a:t>, </a:t>
            </a:r>
            <a:r>
              <a:rPr lang="en-US" sz="2100" b="1" i="1" kern="1200" dirty="0">
                <a:solidFill>
                  <a:schemeClr val="tx1"/>
                </a:solidFill>
                <a:latin typeface="+mj-lt"/>
                <a:ea typeface="+mj-ea"/>
                <a:cs typeface="+mj-cs"/>
              </a:rPr>
              <a:t>because</a:t>
            </a:r>
            <a:r>
              <a:rPr lang="en-US" sz="2100" i="1" kern="1200" dirty="0">
                <a:solidFill>
                  <a:schemeClr val="tx1"/>
                </a:solidFill>
                <a:latin typeface="+mj-lt"/>
                <a:ea typeface="+mj-ea"/>
                <a:cs typeface="+mj-cs"/>
              </a:rPr>
              <a:t> I will be unhappy.</a:t>
            </a:r>
          </a:p>
        </p:txBody>
      </p:sp>
      <p:sp>
        <p:nvSpPr>
          <p:cNvPr id="410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ilderesultat for use of conjunctions and transitions">
            <a:extLst>
              <a:ext uri="{FF2B5EF4-FFF2-40B4-BE49-F238E27FC236}">
                <a16:creationId xmlns:a16="http://schemas.microsoft.com/office/drawing/2014/main" id="{3890C8CD-4BBE-4113-BB55-A16CAE4EFE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4296" y="733646"/>
            <a:ext cx="7214616" cy="536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125419"/>
      </p:ext>
    </p:extLst>
  </p:cSld>
  <p:clrMapOvr>
    <a:masterClrMapping/>
  </p:clrMapOvr>
</p:sld>
</file>

<file path=ppt/theme/theme1.xml><?xml version="1.0" encoding="utf-8"?>
<a:theme xmlns:a="http://schemas.openxmlformats.org/drawingml/2006/main" name="Office Theme">
  <a:themeElements>
    <a:clrScheme name="Office-t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204</TotalTime>
  <Words>850</Words>
  <Application>Microsoft Office PowerPoint</Application>
  <PresentationFormat>Widescreen</PresentationFormat>
  <Paragraphs>68</Paragraphs>
  <Slides>14</Slides>
  <Notes>0</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14</vt:i4>
      </vt:variant>
    </vt:vector>
  </HeadingPairs>
  <TitlesOfParts>
    <vt:vector size="18" baseType="lpstr">
      <vt:lpstr>Arial</vt:lpstr>
      <vt:lpstr>Calibri</vt:lpstr>
      <vt:lpstr>Calibri Light</vt:lpstr>
      <vt:lpstr>Office Theme</vt:lpstr>
      <vt:lpstr>Sentence Construction</vt:lpstr>
      <vt:lpstr>Conjunctions – join words together</vt:lpstr>
      <vt:lpstr>Why do we need them?</vt:lpstr>
      <vt:lpstr>How do we use them?</vt:lpstr>
      <vt:lpstr>Coordinating Conjunctions</vt:lpstr>
      <vt:lpstr>Beware! Conjunctions may change the meaning of the sentence.  </vt:lpstr>
      <vt:lpstr>In Academic work, avoid starting sentences with a conjunction.</vt:lpstr>
      <vt:lpstr>Some sentences are wrong if you don’t use a conjunction. </vt:lpstr>
      <vt:lpstr>There are many categories of these types of sentence where you MUST have a conjunction for your sentence to make sense.        For example:  You cannot leave, because I will be unhappy.</vt:lpstr>
      <vt:lpstr>Examples</vt:lpstr>
      <vt:lpstr>Cont …..   Subordinating Conjunctions </vt:lpstr>
      <vt:lpstr>Correlative conjunctions: these are pairs of conjunctions </vt:lpstr>
      <vt:lpstr>Transitions –  join sentences and paragraphs, rather than clauses within a sentence. </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Construction</dc:title>
  <dc:creator>Gillian Gjelsvik</dc:creator>
  <cp:lastModifiedBy>Gillian Gjelsvik</cp:lastModifiedBy>
  <cp:revision>11</cp:revision>
  <dcterms:created xsi:type="dcterms:W3CDTF">2019-09-29T22:45:18Z</dcterms:created>
  <dcterms:modified xsi:type="dcterms:W3CDTF">2022-10-10T17:32:26Z</dcterms:modified>
</cp:coreProperties>
</file>