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28F52-166D-43CA-A59C-03575C4819E9}" v="3" dt="2022-08-29T14:52:04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39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6EC0-03BB-45E4-98AE-485B92A4E744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0BFBF-EAB2-436A-B5AE-E7B1E03084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5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BFBF-EAB2-436A-B5AE-E7B1E030842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BFBF-EAB2-436A-B5AE-E7B1E030842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BFBF-EAB2-436A-B5AE-E7B1E030842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BFBF-EAB2-436A-B5AE-E7B1E030842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BFBF-EAB2-436A-B5AE-E7B1E030842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BFBF-EAB2-436A-B5AE-E7B1E030842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BFBF-EAB2-436A-B5AE-E7B1E030842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BFBF-EAB2-436A-B5AE-E7B1E030842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E9E-1F2A-4D61-BBB6-2962CD7D44DC}" type="datetimeFigureOut">
              <a:rPr lang="en-GB" smtClean="0"/>
              <a:pPr/>
              <a:t>29/08/2022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1FF4-37C2-43AB-B4CF-46F89C5C8C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  <a:solidFill>
            <a:schemeClr val="tx2">
              <a:lumMod val="50000"/>
              <a:alpha val="76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GB" sz="8000" dirty="0">
                <a:solidFill>
                  <a:srgbClr val="FFC000"/>
                </a:solidFill>
                <a:latin typeface="Niagara Solid" pitchFamily="82" charset="0"/>
              </a:rPr>
              <a:t>Technical Descriptions</a:t>
            </a:r>
          </a:p>
        </p:txBody>
      </p:sp>
      <p:pic>
        <p:nvPicPr>
          <p:cNvPr id="4" name="Picture 3" descr="safety_equip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4230" y="2132856"/>
            <a:ext cx="6298090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alpha val="76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GB" sz="8000" dirty="0">
                <a:solidFill>
                  <a:srgbClr val="FFC000"/>
                </a:solidFill>
                <a:latin typeface="Niagara Solid" pitchFamily="82" charset="0"/>
              </a:rPr>
              <a:t>Size</a:t>
            </a:r>
          </a:p>
        </p:txBody>
      </p:sp>
      <p:pic>
        <p:nvPicPr>
          <p:cNvPr id="5" name="Picture 4" descr="big-fis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7937" y="1695450"/>
            <a:ext cx="4048125" cy="3467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031204">
            <a:off x="2036763" y="4933685"/>
            <a:ext cx="6408252" cy="1224136"/>
          </a:xfrm>
          <a:solidFill>
            <a:schemeClr val="tx2">
              <a:lumMod val="50000"/>
              <a:alpha val="86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GB" sz="6000" dirty="0">
                <a:solidFill>
                  <a:srgbClr val="FFC000"/>
                </a:solidFill>
                <a:latin typeface="Niagara Solid" pitchFamily="82" charset="0"/>
              </a:rPr>
              <a:t>This is a big/huge/enormous fish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do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611049">
            <a:off x="2420858" y="1488845"/>
            <a:ext cx="4637050" cy="3781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5013176"/>
            <a:ext cx="6408712" cy="1540767"/>
          </a:xfrm>
          <a:solidFill>
            <a:schemeClr val="tx2">
              <a:lumMod val="50000"/>
              <a:alpha val="88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GB" sz="7200" dirty="0">
                <a:solidFill>
                  <a:srgbClr val="FFC000"/>
                </a:solidFill>
                <a:latin typeface="Niagara Solid" pitchFamily="82" charset="0"/>
                <a:ea typeface="+mj-ea"/>
                <a:cs typeface="+mj-cs"/>
              </a:rPr>
              <a:t>A small/tiny/miniature dog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alpha val="76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GB" sz="8000" dirty="0">
                <a:solidFill>
                  <a:srgbClr val="FFC000"/>
                </a:solidFill>
                <a:latin typeface="Niagara Solid" pitchFamily="82" charset="0"/>
              </a:rPr>
              <a:t>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alpha val="76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GB" sz="8000" dirty="0">
                <a:solidFill>
                  <a:srgbClr val="FFC000"/>
                </a:solidFill>
                <a:latin typeface="Niagara Solid" pitchFamily="82" charset="0"/>
              </a:rPr>
              <a:t>Shape Adjectives</a:t>
            </a:r>
          </a:p>
        </p:txBody>
      </p:sp>
      <p:sp>
        <p:nvSpPr>
          <p:cNvPr id="5" name="Oval 4"/>
          <p:cNvSpPr/>
          <p:nvPr/>
        </p:nvSpPr>
        <p:spPr>
          <a:xfrm>
            <a:off x="4211960" y="2636912"/>
            <a:ext cx="1656184" cy="15841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2">
                    <a:lumMod val="10000"/>
                  </a:schemeClr>
                </a:solidFill>
              </a:rPr>
              <a:t>Round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971600" y="1700808"/>
            <a:ext cx="2520280" cy="18002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Triangular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6176" y="1844824"/>
            <a:ext cx="2088232" cy="8640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>
                    <a:lumMod val="10000"/>
                  </a:schemeClr>
                </a:solidFill>
              </a:rPr>
              <a:t>Rectangular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7904" y="4941168"/>
            <a:ext cx="1368152" cy="129614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>
                    <a:lumMod val="10000"/>
                  </a:schemeClr>
                </a:solidFill>
              </a:rPr>
              <a:t>Square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948264" y="4581128"/>
            <a:ext cx="1728192" cy="18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Cylindrical</a:t>
            </a:r>
          </a:p>
        </p:txBody>
      </p:sp>
      <p:sp>
        <p:nvSpPr>
          <p:cNvPr id="13" name="Oval 12"/>
          <p:cNvSpPr/>
          <p:nvPr/>
        </p:nvSpPr>
        <p:spPr>
          <a:xfrm>
            <a:off x="467544" y="4581128"/>
            <a:ext cx="2592288" cy="1296144"/>
          </a:xfrm>
          <a:prstGeom prst="ellipse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2">
                    <a:lumMod val="10000"/>
                  </a:schemeClr>
                </a:solidFill>
              </a:rPr>
              <a:t>Oval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alpha val="76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GB" sz="8000" dirty="0">
                <a:solidFill>
                  <a:srgbClr val="FFC000"/>
                </a:solidFill>
                <a:latin typeface="Niagara Solid" pitchFamily="82" charset="0"/>
              </a:rPr>
              <a:t>Materials</a:t>
            </a:r>
          </a:p>
        </p:txBody>
      </p:sp>
      <p:pic>
        <p:nvPicPr>
          <p:cNvPr id="6" name="Picture 5" descr="metallic-part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72816"/>
            <a:ext cx="1395041" cy="1300738"/>
          </a:xfrm>
          <a:prstGeom prst="rect">
            <a:avLst/>
          </a:prstGeom>
        </p:spPr>
      </p:pic>
      <p:pic>
        <p:nvPicPr>
          <p:cNvPr id="7" name="Picture 6" descr="Wooden-Vesp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2204864"/>
            <a:ext cx="2691383" cy="1879075"/>
          </a:xfrm>
          <a:prstGeom prst="rect">
            <a:avLst/>
          </a:prstGeom>
        </p:spPr>
      </p:pic>
      <p:pic>
        <p:nvPicPr>
          <p:cNvPr id="8" name="Picture 7" descr="toilet-pap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7984" y="2060848"/>
            <a:ext cx="1620520" cy="1544320"/>
          </a:xfrm>
          <a:prstGeom prst="rect">
            <a:avLst/>
          </a:prstGeom>
        </p:spPr>
      </p:pic>
      <p:pic>
        <p:nvPicPr>
          <p:cNvPr id="9" name="Picture 8" descr="Plastic_Tablewar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0232" y="4509120"/>
            <a:ext cx="2160240" cy="2160240"/>
          </a:xfrm>
          <a:prstGeom prst="rect">
            <a:avLst/>
          </a:prstGeom>
        </p:spPr>
      </p:pic>
      <p:pic>
        <p:nvPicPr>
          <p:cNvPr id="10" name="Picture 9" descr="chrom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56176" y="980729"/>
            <a:ext cx="2813298" cy="2717646"/>
          </a:xfrm>
          <a:prstGeom prst="rect">
            <a:avLst/>
          </a:prstGeom>
        </p:spPr>
      </p:pic>
      <p:pic>
        <p:nvPicPr>
          <p:cNvPr id="11" name="Picture 10" descr="Fibre glas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39952" y="3573016"/>
            <a:ext cx="2585707" cy="1939280"/>
          </a:xfrm>
          <a:prstGeom prst="rect">
            <a:avLst/>
          </a:prstGeom>
        </p:spPr>
      </p:pic>
      <p:pic>
        <p:nvPicPr>
          <p:cNvPr id="12" name="Picture 11" descr="cardboard-boxe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11760" y="3429000"/>
            <a:ext cx="2013387" cy="2399286"/>
          </a:xfrm>
          <a:prstGeom prst="rect">
            <a:avLst/>
          </a:prstGeom>
        </p:spPr>
      </p:pic>
      <p:pic>
        <p:nvPicPr>
          <p:cNvPr id="13" name="Picture 12" descr="Rubber10_04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28" y="3861048"/>
            <a:ext cx="2851069" cy="2572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277072"/>
          </a:xfrm>
          <a:solidFill>
            <a:srgbClr val="1A2E46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>
                <a:solidFill>
                  <a:srgbClr val="FFC000"/>
                </a:solidFill>
              </a:rPr>
              <a:t>How </a:t>
            </a:r>
            <a:r>
              <a:rPr lang="en-GB" b="1" dirty="0">
                <a:solidFill>
                  <a:srgbClr val="FFC000"/>
                </a:solidFill>
              </a:rPr>
              <a:t>wide</a:t>
            </a:r>
            <a:r>
              <a:rPr lang="en-GB" dirty="0">
                <a:solidFill>
                  <a:srgbClr val="FFC000"/>
                </a:solidFill>
              </a:rPr>
              <a:t> is the mussel? </a:t>
            </a:r>
          </a:p>
          <a:p>
            <a:pPr>
              <a:buNone/>
            </a:pPr>
            <a:r>
              <a:rPr lang="en-GB" dirty="0">
                <a:solidFill>
                  <a:srgbClr val="FFC000"/>
                </a:solidFill>
              </a:rPr>
              <a:t>It has a </a:t>
            </a:r>
            <a:r>
              <a:rPr lang="en-US" b="1" dirty="0">
                <a:solidFill>
                  <a:srgbClr val="FFC000"/>
                </a:solidFill>
              </a:rPr>
              <a:t>width</a:t>
            </a:r>
            <a:r>
              <a:rPr lang="en-US" dirty="0">
                <a:solidFill>
                  <a:srgbClr val="FFC000"/>
                </a:solidFill>
              </a:rPr>
              <a:t>  of 26 mm.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How </a:t>
            </a:r>
            <a:r>
              <a:rPr lang="en-US" b="1" dirty="0">
                <a:solidFill>
                  <a:srgbClr val="FFC000"/>
                </a:solidFill>
              </a:rPr>
              <a:t>high</a:t>
            </a:r>
            <a:r>
              <a:rPr lang="en-US" dirty="0">
                <a:solidFill>
                  <a:srgbClr val="FFC000"/>
                </a:solidFill>
              </a:rPr>
              <a:t> is it?</a:t>
            </a: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It has a </a:t>
            </a:r>
            <a:r>
              <a:rPr lang="en-US" b="1" dirty="0">
                <a:solidFill>
                  <a:srgbClr val="FFC000"/>
                </a:solidFill>
              </a:rPr>
              <a:t>height</a:t>
            </a:r>
            <a:r>
              <a:rPr lang="en-US" dirty="0">
                <a:solidFill>
                  <a:srgbClr val="FFC000"/>
                </a:solidFill>
              </a:rPr>
              <a:t> of 32 mm</a:t>
            </a:r>
          </a:p>
          <a:p>
            <a:pPr>
              <a:buNone/>
            </a:pPr>
            <a:endParaRPr lang="en-US" dirty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The mussel is 26mm wide and 32mm high</a:t>
            </a:r>
          </a:p>
          <a:p>
            <a:pPr>
              <a:buNone/>
            </a:pP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alpha val="76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GB" sz="8000" dirty="0">
                <a:solidFill>
                  <a:srgbClr val="FFC000"/>
                </a:solidFill>
                <a:latin typeface="Niagara Solid" pitchFamily="82" charset="0"/>
              </a:rPr>
              <a:t>Width/Height</a:t>
            </a:r>
          </a:p>
        </p:txBody>
      </p:sp>
      <p:pic>
        <p:nvPicPr>
          <p:cNvPr id="5" name="Picture 4" descr="mussel_widt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443282"/>
            <a:ext cx="3919984" cy="3213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643192" cy="1396752"/>
          </a:xfrm>
          <a:solidFill>
            <a:srgbClr val="1A2E46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buNone/>
            </a:pPr>
            <a:r>
              <a:rPr lang="en-GB" dirty="0">
                <a:solidFill>
                  <a:srgbClr val="FFC000"/>
                </a:solidFill>
              </a:rPr>
              <a:t>Many streets in Brussels are very </a:t>
            </a:r>
            <a:r>
              <a:rPr lang="en-GB" b="1" dirty="0">
                <a:solidFill>
                  <a:srgbClr val="FFC000"/>
                </a:solidFill>
              </a:rPr>
              <a:t>narrow</a:t>
            </a:r>
            <a:r>
              <a:rPr lang="en-GB" dirty="0">
                <a:solidFill>
                  <a:srgbClr val="FFC000"/>
                </a:solidFill>
              </a:rPr>
              <a:t>, but the streets in Chicago are very </a:t>
            </a:r>
            <a:r>
              <a:rPr lang="en-GB" b="1" dirty="0">
                <a:solidFill>
                  <a:srgbClr val="FFC000"/>
                </a:solidFill>
              </a:rPr>
              <a:t>wide</a:t>
            </a:r>
            <a:r>
              <a:rPr lang="en-GB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alpha val="76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GB" sz="8000" dirty="0">
                <a:solidFill>
                  <a:srgbClr val="FFC000"/>
                </a:solidFill>
                <a:latin typeface="Niagara Solid" pitchFamily="82" charset="0"/>
              </a:rPr>
              <a:t>Width</a:t>
            </a:r>
          </a:p>
        </p:txBody>
      </p:sp>
      <p:pic>
        <p:nvPicPr>
          <p:cNvPr id="5" name="Picture 4" descr="narrow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1543" y="3212976"/>
            <a:ext cx="2442272" cy="3168352"/>
          </a:xfrm>
          <a:prstGeom prst="rect">
            <a:avLst/>
          </a:prstGeom>
        </p:spPr>
      </p:pic>
      <p:pic>
        <p:nvPicPr>
          <p:cNvPr id="6" name="Picture 5" descr="wi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3284984"/>
            <a:ext cx="4423139" cy="33173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alpha val="76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GB" sz="8000" dirty="0">
                <a:solidFill>
                  <a:srgbClr val="FFC000"/>
                </a:solidFill>
                <a:latin typeface="Niagara Solid" pitchFamily="82" charset="0"/>
              </a:rPr>
              <a:t>Weight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1612775"/>
          </a:xfrm>
          <a:solidFill>
            <a:srgbClr val="1A2E46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FFC000"/>
                </a:solidFill>
              </a:rPr>
              <a:t>Most  modern telephones are lightweight.  My </a:t>
            </a:r>
            <a:r>
              <a:rPr lang="en-GB" dirty="0" err="1">
                <a:solidFill>
                  <a:srgbClr val="FFC000"/>
                </a:solidFill>
              </a:rPr>
              <a:t>iphone</a:t>
            </a:r>
            <a:r>
              <a:rPr lang="en-GB" dirty="0">
                <a:solidFill>
                  <a:srgbClr val="FFC000"/>
                </a:solidFill>
              </a:rPr>
              <a:t> is much </a:t>
            </a:r>
            <a:r>
              <a:rPr lang="en-GB" b="1" dirty="0">
                <a:solidFill>
                  <a:srgbClr val="FFC000"/>
                </a:solidFill>
              </a:rPr>
              <a:t>lighter than </a:t>
            </a:r>
            <a:r>
              <a:rPr lang="en-GB" dirty="0">
                <a:solidFill>
                  <a:srgbClr val="FFC000"/>
                </a:solidFill>
              </a:rPr>
              <a:t>my mother’s mobile phone. </a:t>
            </a:r>
          </a:p>
          <a:p>
            <a:pPr>
              <a:buNone/>
            </a:pP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51920" y="4293096"/>
            <a:ext cx="4701208" cy="1872209"/>
          </a:xfrm>
          <a:prstGeom prst="rect">
            <a:avLst/>
          </a:prstGeom>
          <a:solidFill>
            <a:srgbClr val="1A2E46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old phone </a:t>
            </a:r>
            <a:r>
              <a:rPr lang="en-GB" sz="3200" dirty="0">
                <a:solidFill>
                  <a:srgbClr val="FFC000"/>
                </a:solidFill>
              </a:rPr>
              <a:t>looks </a:t>
            </a:r>
            <a:r>
              <a:rPr lang="en-GB" sz="3200" b="1" dirty="0">
                <a:solidFill>
                  <a:srgbClr val="FFC000"/>
                </a:solidFill>
              </a:rPr>
              <a:t>heavy</a:t>
            </a:r>
            <a:r>
              <a:rPr lang="en-GB" sz="3200" dirty="0">
                <a:solidFill>
                  <a:srgbClr val="FFC000"/>
                </a:solidFill>
              </a:rPr>
              <a:t>. I wonder what it </a:t>
            </a:r>
            <a:r>
              <a:rPr lang="en-GB" sz="3200" b="1" dirty="0">
                <a:solidFill>
                  <a:srgbClr val="FFC000"/>
                </a:solidFill>
              </a:rPr>
              <a:t>weighs</a:t>
            </a:r>
            <a:r>
              <a:rPr lang="en-GB" sz="3200" dirty="0">
                <a:solidFill>
                  <a:srgbClr val="FFC000"/>
                </a:solidFill>
              </a:rPr>
              <a:t>? It must </a:t>
            </a:r>
            <a:r>
              <a:rPr lang="en-GB" sz="3200" b="1" dirty="0">
                <a:solidFill>
                  <a:srgbClr val="FFC000"/>
                </a:solidFill>
              </a:rPr>
              <a:t>weigh</a:t>
            </a:r>
            <a:r>
              <a:rPr lang="en-GB" sz="3200" dirty="0">
                <a:solidFill>
                  <a:srgbClr val="FFC000"/>
                </a:solidFill>
              </a:rPr>
              <a:t> a few kilos! It is certainly </a:t>
            </a:r>
            <a:r>
              <a:rPr lang="en-GB" sz="3200" b="1" dirty="0">
                <a:solidFill>
                  <a:srgbClr val="FFC000"/>
                </a:solidFill>
              </a:rPr>
              <a:t>heavier than </a:t>
            </a:r>
            <a:r>
              <a:rPr lang="en-GB" sz="3200" dirty="0">
                <a:solidFill>
                  <a:srgbClr val="FFC000"/>
                </a:solidFill>
              </a:rPr>
              <a:t>modern phones.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tele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3926518"/>
            <a:ext cx="2853308" cy="2931481"/>
          </a:xfrm>
          <a:prstGeom prst="rect">
            <a:avLst/>
          </a:prstGeom>
        </p:spPr>
      </p:pic>
      <p:pic>
        <p:nvPicPr>
          <p:cNvPr id="8" name="Picture 7" descr="ipho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1412776"/>
            <a:ext cx="2781411" cy="2335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255367-2B7E-4365-D06E-8C02344A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-243408"/>
            <a:ext cx="2386608" cy="1143000"/>
          </a:xfrm>
        </p:spPr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Task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5EFB66-9E2F-0E94-D8B1-FF25B87B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Think of an object (or find a picture online) and using the formula below: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a) write a description  or b) describe it to a classmate and let them guess what it is.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613107A-CAC8-9953-F273-0B83662C5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88611"/>
              </p:ext>
            </p:extLst>
          </p:nvPr>
        </p:nvGraphicFramePr>
        <p:xfrm>
          <a:off x="1115616" y="3025552"/>
          <a:ext cx="65527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21">
                  <a:extLst>
                    <a:ext uri="{9D8B030D-6E8A-4147-A177-3AD203B41FA5}">
                      <a16:colId xmlns:a16="http://schemas.microsoft.com/office/drawing/2014/main" val="4070323419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val="1037009914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val="4035881262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val="320092281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val="1865688308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val="6446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colour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shape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material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Used for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Extra</a:t>
                      </a:r>
                      <a:r>
                        <a:rPr lang="nb-NO" dirty="0"/>
                        <a:t> info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6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1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3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31501"/>
                  </a:ext>
                </a:extLst>
              </a:tr>
            </a:tbl>
          </a:graphicData>
        </a:graphic>
      </p:graphicFrame>
      <p:sp>
        <p:nvSpPr>
          <p:cNvPr id="5" name="TekstSylinder 4">
            <a:extLst>
              <a:ext uri="{FF2B5EF4-FFF2-40B4-BE49-F238E27FC236}">
                <a16:creationId xmlns:a16="http://schemas.microsoft.com/office/drawing/2014/main" id="{A76BD617-3421-BBF6-3160-20A87F8764DD}"/>
              </a:ext>
            </a:extLst>
          </p:cNvPr>
          <p:cNvSpPr txBox="1"/>
          <p:nvPr/>
        </p:nvSpPr>
        <p:spPr>
          <a:xfrm>
            <a:off x="457200" y="6093296"/>
            <a:ext cx="843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It’s a small pink oblong thing made from a textile used for keeping my pens together. It also has a zip at the top.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4292DFC-EF19-9B91-7C70-CCA6B99A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65" y="5006696"/>
            <a:ext cx="2083179" cy="8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8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211</Words>
  <Application>Microsoft Office PowerPoint</Application>
  <PresentationFormat>Skjermfremvisning (4:3)</PresentationFormat>
  <Paragraphs>44</Paragraphs>
  <Slides>9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Niagara Solid</vt:lpstr>
      <vt:lpstr>Office Theme</vt:lpstr>
      <vt:lpstr>Technical Descriptions</vt:lpstr>
      <vt:lpstr>Size</vt:lpstr>
      <vt:lpstr>Size</vt:lpstr>
      <vt:lpstr>Shape Adjectives</vt:lpstr>
      <vt:lpstr>Materials</vt:lpstr>
      <vt:lpstr>Width/Height</vt:lpstr>
      <vt:lpstr>Width</vt:lpstr>
      <vt:lpstr>Weight</vt:lpstr>
      <vt:lpstr>Task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Descriptions</dc:title>
  <dc:creator>Gillian</dc:creator>
  <cp:lastModifiedBy>Gillian Gjelsvik</cp:lastModifiedBy>
  <cp:revision>20</cp:revision>
  <dcterms:created xsi:type="dcterms:W3CDTF">2011-02-14T12:13:54Z</dcterms:created>
  <dcterms:modified xsi:type="dcterms:W3CDTF">2022-08-29T15:04:27Z</dcterms:modified>
</cp:coreProperties>
</file>