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50" r:id="rId3"/>
    <p:sldId id="349" r:id="rId4"/>
    <p:sldId id="287" r:id="rId5"/>
    <p:sldId id="351" r:id="rId6"/>
    <p:sldId id="353" r:id="rId7"/>
    <p:sldId id="3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78992" autoAdjust="0"/>
  </p:normalViewPr>
  <p:slideViewPr>
    <p:cSldViewPr snapToGrid="0">
      <p:cViewPr varScale="1">
        <p:scale>
          <a:sx n="53" d="100"/>
          <a:sy n="53" d="100"/>
        </p:scale>
        <p:origin x="1074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4D84-2007-4B94-BD58-CAA44CC7F0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A6988-C9FD-4BF0-B4D5-277B6038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82C0664-B878-44D6-9C22-DF7C4EBAB80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E225EEDC-C5D0-4B8E-89D2-C36CCBAC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3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82C0664-B878-44D6-9C22-DF7C4EBAB80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E225EEDC-C5D0-4B8E-89D2-C36CCBAC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82C0664-B878-44D6-9C22-DF7C4EBAB80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E225EEDC-C5D0-4B8E-89D2-C36CCBAC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82C0664-B878-44D6-9C22-DF7C4EBAB80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E225EEDC-C5D0-4B8E-89D2-C36CCBAC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82C0664-B878-44D6-9C22-DF7C4EBAB80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E225EEDC-C5D0-4B8E-89D2-C36CCBAC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82C0664-B878-44D6-9C22-DF7C4EBAB80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E225EEDC-C5D0-4B8E-89D2-C36CCBAC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82C0664-B878-44D6-9C22-DF7C4EBAB80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E225EEDC-C5D0-4B8E-89D2-C36CCBAC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82C0664-B878-44D6-9C22-DF7C4EBAB80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E225EEDC-C5D0-4B8E-89D2-C36CCBAC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82C0664-B878-44D6-9C22-DF7C4EBAB80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E225EEDC-C5D0-4B8E-89D2-C36CCBAC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82C0664-B878-44D6-9C22-DF7C4EBAB80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E225EEDC-C5D0-4B8E-89D2-C36CCBAC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82C0664-B878-44D6-9C22-DF7C4EBAB80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E225EEDC-C5D0-4B8E-89D2-C36CCBAC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82C0664-B878-44D6-9C22-DF7C4EBAB80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E225EEDC-C5D0-4B8E-89D2-C36CCBAC422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6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6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Column Data Types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Standard data types: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BOOLEAN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TIMESTAMP</a:t>
            </a:r>
            <a:endParaRPr lang="en-US" dirty="0"/>
          </a:p>
          <a:p>
            <a:r>
              <a:rPr lang="en-US" dirty="0" smtClean="0"/>
              <a:t>Collection data types: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STRUCT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1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 TABLE employees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name 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salary FLOAT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subordinates ARRAY&lt;STRING&gt;,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deductions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MAP&lt;STRING, FLOAT&gt;,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address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STRUCT&lt;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street:STRING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city: STRING, state: STRING, zip: INT&gt;);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Column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4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TABLE t (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 STRING,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 FLOAT,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 ARRAY&lt;MAP&lt;STRING, STRUCT&lt;p1: INT, p2:INT&gt;&gt;);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Column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79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John Doe,70000,Mary </a:t>
            </a:r>
            <a:r>
              <a:rPr lang="en-US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Smith#Todd</a:t>
            </a:r>
            <a:r>
              <a:rPr lang="en-US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Jones,Federal</a:t>
            </a:r>
            <a:r>
              <a:rPr lang="en-US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 Taxes-0.2</a:t>
            </a:r>
            <a:r>
              <a:rPr lang="en-US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,</a:t>
            </a:r>
            <a:r>
              <a:rPr lang="en-US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1 </a:t>
            </a:r>
            <a:r>
              <a:rPr lang="en-US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Michigan </a:t>
            </a:r>
            <a:r>
              <a:rPr lang="en-US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Ave#Chicago#IL#60600</a:t>
            </a:r>
            <a:endParaRPr lang="en-US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2958914"/>
            <a:ext cx="10515600" cy="356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TABLE employees(…)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ROW FORMAT DELIMITED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FIELDS TERMINATED BY ‘,’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COLLECTION ITEMS TERMINATED BY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‘#’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MAP KEYS TERMINATED BY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‘-’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LINES TERMINATED BY ‘\n’;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LOAD DATA INPATH ‘employees.txt’ into table employees;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825625"/>
            <a:ext cx="110386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hive&gt;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employees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ROW FORMAT DELIMITED …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FIELDS TERMINATED BY ‘,’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LOCATION ‘/user/huser1’;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External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825625"/>
            <a:ext cx="10975849" cy="47397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hive&gt;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CREATE TABLE employees(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name STRING,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salary FLOAT,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subordinates ARRAY&lt;STRING&gt;,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deductions MAP&lt;STRING, FLOAT&gt;,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 STRUCT&lt;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street:STRING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city: STRING, state: STRING, zip: 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PARTITIONED BY (country STRING, state STRING);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Hive will create new subdirectories:</a:t>
            </a:r>
          </a:p>
          <a:p>
            <a:pPr marL="0" indent="0">
              <a:buNone/>
            </a:pPr>
            <a:r>
              <a:rPr lang="en-US" dirty="0" smtClean="0"/>
              <a:t>…/employees/country=CA/state=AB</a:t>
            </a:r>
          </a:p>
          <a:p>
            <a:pPr marL="0" indent="0">
              <a:buNone/>
            </a:pPr>
            <a:r>
              <a:rPr lang="en-US" dirty="0"/>
              <a:t>…/</a:t>
            </a:r>
            <a:r>
              <a:rPr lang="en-US" dirty="0" smtClean="0"/>
              <a:t>employees/country=USA/state=AK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9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3301</TotalTime>
  <Words>189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Presentation level design</vt:lpstr>
      <vt:lpstr>Hadoop Hive</vt:lpstr>
      <vt:lpstr>Column Data Types</vt:lpstr>
      <vt:lpstr>Column Data Types</vt:lpstr>
      <vt:lpstr>Column Data Types</vt:lpstr>
      <vt:lpstr>Employees Example</vt:lpstr>
      <vt:lpstr>External Tables</vt:lpstr>
      <vt:lpstr>Partitioning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Klabjan</dc:creator>
  <cp:lastModifiedBy>Alexandros Nathan</cp:lastModifiedBy>
  <cp:revision>113</cp:revision>
  <dcterms:created xsi:type="dcterms:W3CDTF">2013-06-15T01:30:27Z</dcterms:created>
  <dcterms:modified xsi:type="dcterms:W3CDTF">2017-06-01T15:44:04Z</dcterms:modified>
</cp:coreProperties>
</file>