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71" r:id="rId10"/>
    <p:sldId id="273" r:id="rId11"/>
    <p:sldId id="274" r:id="rId12"/>
    <p:sldId id="275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99" autoAdjust="0"/>
    <p:restoredTop sz="94660"/>
  </p:normalViewPr>
  <p:slideViewPr>
    <p:cSldViewPr>
      <p:cViewPr varScale="1">
        <p:scale>
          <a:sx n="69" d="100"/>
          <a:sy n="69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DAC783-FE96-472A-9185-9BFB7FE8EA11}" type="datetimeFigureOut">
              <a:rPr lang="en-US" smtClean="0"/>
              <a:pPr/>
              <a:t>10/11/2009</a:t>
            </a:fld>
            <a:endParaRPr lang="en-US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7CE247-1CB4-40A1-8743-D2DD1A70550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851648" cy="2819400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Budowa modelu akustycznego języka angielskiego na potrzeby automatycznego rozpoznawania mowy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7854696" cy="1752600"/>
          </a:xfrm>
        </p:spPr>
        <p:txBody>
          <a:bodyPr/>
          <a:lstStyle/>
          <a:p>
            <a:r>
              <a:rPr lang="pl-PL" dirty="0" smtClean="0"/>
              <a:t>Łukasz Olczak</a:t>
            </a:r>
          </a:p>
          <a:p>
            <a:r>
              <a:rPr lang="pl-PL" dirty="0" smtClean="0"/>
              <a:t>Promotor: dr inż. Krzysztof Cyran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Rezultaty</a:t>
            </a:r>
            <a:r>
              <a:rPr lang="en-US" dirty="0" smtClean="0"/>
              <a:t> 1/2</a:t>
            </a:r>
            <a:endParaRPr lang="pl-PL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69654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Rezultaty</a:t>
            </a:r>
            <a:r>
              <a:rPr lang="en-US" dirty="0" smtClean="0"/>
              <a:t> 2/2</a:t>
            </a:r>
            <a:endParaRPr lang="pl-PL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4396"/>
            <a:ext cx="7230452" cy="480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381000" y="2819400"/>
            <a:ext cx="8229600" cy="1752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Dziękuję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za</a:t>
            </a: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8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uwagę</a:t>
            </a:r>
            <a:endParaRPr kumimoji="0" lang="pl-PL" sz="8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Schemat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ASR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87310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akustyczny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Brak deterministycznego związku pomiędzy wartościami cech obiektów a klasą</a:t>
            </a:r>
          </a:p>
          <a:p>
            <a:r>
              <a:rPr lang="pl-PL" dirty="0" smtClean="0"/>
              <a:t>Nie posiadamy też pełnej informacji probabilistycznej</a:t>
            </a:r>
          </a:p>
          <a:p>
            <a:r>
              <a:rPr lang="pl-PL" dirty="0" smtClean="0"/>
              <a:t>Estymujemy rozkłady prawdopodobieństw związków na podstawie informacji ze zbioru T={(</a:t>
            </a:r>
            <a:r>
              <a:rPr lang="pl-PL" dirty="0" err="1" smtClean="0"/>
              <a:t>X,C</a:t>
            </a:r>
            <a:r>
              <a:rPr lang="pl-PL" dirty="0" smtClean="0"/>
              <a:t>)}</a:t>
            </a:r>
          </a:p>
          <a:p>
            <a:r>
              <a:rPr lang="pl-PL" dirty="0" smtClean="0"/>
              <a:t>Model </a:t>
            </a:r>
            <a:r>
              <a:rPr lang="pl-PL" dirty="0" err="1" smtClean="0"/>
              <a:t>akust</a:t>
            </a:r>
            <a:r>
              <a:rPr lang="pl-PL" dirty="0" smtClean="0"/>
              <a:t>. reprezentuje statystyczne prawidłowości między wypowiadanymi słowami a falą akustyczną sygnału mowy realizującą słowo</a:t>
            </a:r>
          </a:p>
          <a:p>
            <a:r>
              <a:rPr lang="pl-PL" dirty="0" smtClean="0"/>
              <a:t>Stosujemy metodę MLE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 w ASR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 HMM </a:t>
            </a:r>
            <a:r>
              <a:rPr lang="en-US" dirty="0" err="1" smtClean="0"/>
              <a:t>reprezentuje</a:t>
            </a:r>
            <a:r>
              <a:rPr lang="en-US" dirty="0" smtClean="0"/>
              <a:t> model </a:t>
            </a:r>
            <a:r>
              <a:rPr lang="en-US" dirty="0" err="1" smtClean="0"/>
              <a:t>statystyczny</a:t>
            </a:r>
            <a:r>
              <a:rPr lang="en-US" dirty="0" smtClean="0"/>
              <a:t> </a:t>
            </a:r>
            <a:r>
              <a:rPr lang="en-US" dirty="0" err="1" smtClean="0"/>
              <a:t>opisujący</a:t>
            </a:r>
            <a:r>
              <a:rPr lang="en-US" dirty="0" smtClean="0"/>
              <a:t> </a:t>
            </a:r>
            <a:r>
              <a:rPr lang="en-US" dirty="0" err="1" smtClean="0"/>
              <a:t>niepewność</a:t>
            </a:r>
            <a:r>
              <a:rPr lang="en-US" dirty="0" smtClean="0"/>
              <a:t> </a:t>
            </a:r>
            <a:r>
              <a:rPr lang="en-US" dirty="0" err="1" smtClean="0"/>
              <a:t>związków</a:t>
            </a:r>
            <a:r>
              <a:rPr lang="en-US" dirty="0" smtClean="0"/>
              <a:t> </a:t>
            </a:r>
            <a:r>
              <a:rPr lang="en-US" dirty="0" err="1" smtClean="0"/>
              <a:t>występujących</a:t>
            </a:r>
            <a:r>
              <a:rPr lang="en-US" dirty="0" smtClean="0"/>
              <a:t> w </a:t>
            </a:r>
            <a:r>
              <a:rPr lang="en-US" dirty="0" err="1" smtClean="0"/>
              <a:t>procesie</a:t>
            </a:r>
            <a:r>
              <a:rPr lang="en-US" dirty="0" smtClean="0"/>
              <a:t> </a:t>
            </a:r>
            <a:r>
              <a:rPr lang="en-US" dirty="0" err="1" smtClean="0"/>
              <a:t>produkcji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endParaRPr lang="pl-PL" dirty="0" smtClean="0"/>
          </a:p>
          <a:p>
            <a:r>
              <a:rPr lang="en-US" dirty="0" smtClean="0"/>
              <a:t>HMM jest </a:t>
            </a:r>
            <a:r>
              <a:rPr lang="en-US" dirty="0" err="1" smtClean="0"/>
              <a:t>parą</a:t>
            </a:r>
            <a:r>
              <a:rPr lang="en-US" dirty="0" smtClean="0"/>
              <a:t> </a:t>
            </a:r>
            <a:r>
              <a:rPr lang="en-US" dirty="0" err="1" smtClean="0"/>
              <a:t>procesów</a:t>
            </a:r>
            <a:r>
              <a:rPr lang="en-US" dirty="0" smtClean="0"/>
              <a:t> </a:t>
            </a:r>
            <a:r>
              <a:rPr lang="en-US" dirty="0" err="1" smtClean="0"/>
              <a:t>stochastycznych</a:t>
            </a:r>
            <a:r>
              <a:rPr lang="en-US" dirty="0" smtClean="0"/>
              <a:t>:  </a:t>
            </a:r>
            <a:r>
              <a:rPr lang="en-US" dirty="0" err="1" smtClean="0"/>
              <a:t>ukrytego</a:t>
            </a:r>
            <a:r>
              <a:rPr lang="en-US" dirty="0" smtClean="0"/>
              <a:t> </a:t>
            </a:r>
            <a:r>
              <a:rPr lang="en-US" dirty="0" err="1" smtClean="0"/>
              <a:t>łańcucha</a:t>
            </a:r>
            <a:r>
              <a:rPr lang="en-US" dirty="0" smtClean="0"/>
              <a:t> </a:t>
            </a:r>
            <a:r>
              <a:rPr lang="en-US" dirty="0" err="1" smtClean="0"/>
              <a:t>Markowa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obserwowalnego</a:t>
            </a:r>
            <a:r>
              <a:rPr lang="en-US" dirty="0" smtClean="0"/>
              <a:t> </a:t>
            </a:r>
            <a:r>
              <a:rPr lang="en-US" dirty="0" err="1" smtClean="0"/>
              <a:t>procesu</a:t>
            </a:r>
            <a:r>
              <a:rPr lang="en-US" dirty="0" smtClean="0"/>
              <a:t> </a:t>
            </a:r>
            <a:r>
              <a:rPr lang="en-US" dirty="0" err="1" smtClean="0"/>
              <a:t>zdarzeń</a:t>
            </a:r>
            <a:endParaRPr lang="en-US" dirty="0" smtClean="0"/>
          </a:p>
          <a:p>
            <a:r>
              <a:rPr lang="pl-PL" dirty="0" smtClean="0"/>
              <a:t>Nie narzuca </a:t>
            </a:r>
            <a:r>
              <a:rPr lang="en-US" dirty="0" err="1" smtClean="0"/>
              <a:t>żadnej</a:t>
            </a:r>
            <a:r>
              <a:rPr lang="en-US" dirty="0" smtClean="0"/>
              <a:t> </a:t>
            </a:r>
            <a:r>
              <a:rPr lang="en-US" dirty="0" err="1" smtClean="0"/>
              <a:t>deterministycznej</a:t>
            </a:r>
            <a:r>
              <a:rPr lang="en-US" dirty="0" smtClean="0"/>
              <a:t> </a:t>
            </a:r>
            <a:r>
              <a:rPr lang="en-US" dirty="0" err="1" smtClean="0"/>
              <a:t>reprezentacji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akustycznego</a:t>
            </a:r>
            <a:r>
              <a:rPr lang="en-US" dirty="0" smtClean="0"/>
              <a:t> (MFCC, PLP)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Implementacja</a:t>
            </a:r>
            <a:r>
              <a:rPr lang="en-US" dirty="0" smtClean="0"/>
              <a:t> </a:t>
            </a:r>
            <a:r>
              <a:rPr lang="en-US" dirty="0" err="1" smtClean="0"/>
              <a:t>modelu</a:t>
            </a:r>
            <a:r>
              <a:rPr lang="en-US" dirty="0" smtClean="0"/>
              <a:t> </a:t>
            </a:r>
            <a:r>
              <a:rPr lang="en-US" dirty="0" err="1" smtClean="0"/>
              <a:t>akust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HMM-GMM</a:t>
            </a:r>
          </a:p>
          <a:p>
            <a:r>
              <a:rPr lang="en-US" dirty="0" err="1" smtClean="0"/>
              <a:t>Dekodowanie</a:t>
            </a:r>
            <a:r>
              <a:rPr lang="en-US" dirty="0" smtClean="0"/>
              <a:t> – </a:t>
            </a:r>
            <a:r>
              <a:rPr lang="en-US" dirty="0" err="1" smtClean="0"/>
              <a:t>algorytm</a:t>
            </a:r>
            <a:r>
              <a:rPr lang="en-US" dirty="0" smtClean="0"/>
              <a:t> beam search </a:t>
            </a:r>
            <a:r>
              <a:rPr lang="en-US" dirty="0" err="1" smtClean="0"/>
              <a:t>Viterbi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złożoność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Nauka</a:t>
            </a:r>
            <a:r>
              <a:rPr lang="en-US" dirty="0" smtClean="0"/>
              <a:t> – </a:t>
            </a:r>
            <a:r>
              <a:rPr lang="en-US" dirty="0" err="1" smtClean="0"/>
              <a:t>równoległy</a:t>
            </a:r>
            <a:r>
              <a:rPr lang="en-US" dirty="0" smtClean="0"/>
              <a:t> </a:t>
            </a:r>
            <a:r>
              <a:rPr lang="en-US" dirty="0" err="1" smtClean="0"/>
              <a:t>algorytm</a:t>
            </a:r>
            <a:r>
              <a:rPr lang="en-US" dirty="0" smtClean="0"/>
              <a:t> embedded training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skalowalność</a:t>
            </a:r>
            <a:r>
              <a:rPr lang="en-US" dirty="0" smtClean="0"/>
              <a:t> </a:t>
            </a:r>
            <a:r>
              <a:rPr lang="en-US" dirty="0" err="1" smtClean="0"/>
              <a:t>horyzontalna</a:t>
            </a:r>
            <a:r>
              <a:rPr lang="en-US" dirty="0" smtClean="0"/>
              <a:t> - </a:t>
            </a:r>
            <a:r>
              <a:rPr lang="en-US" dirty="0" err="1" smtClean="0"/>
              <a:t>liniowa</a:t>
            </a:r>
            <a:r>
              <a:rPr lang="en-US" dirty="0" smtClean="0"/>
              <a:t> 	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nauka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nadzoru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algorytm</a:t>
            </a:r>
            <a:r>
              <a:rPr lang="en-US" dirty="0" smtClean="0"/>
              <a:t> </a:t>
            </a:r>
            <a:r>
              <a:rPr lang="en-US" dirty="0" err="1" smtClean="0"/>
              <a:t>iteracyjny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estymacja</a:t>
            </a:r>
            <a:r>
              <a:rPr lang="en-US" dirty="0" smtClean="0"/>
              <a:t> MLE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pl-PL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1323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Budowa</a:t>
            </a:r>
            <a:r>
              <a:rPr lang="en-US" dirty="0" smtClean="0"/>
              <a:t> </a:t>
            </a:r>
            <a:r>
              <a:rPr lang="en-US" dirty="0" err="1" smtClean="0"/>
              <a:t>przestrzeni</a:t>
            </a:r>
            <a:r>
              <a:rPr lang="en-US" dirty="0" smtClean="0"/>
              <a:t> </a:t>
            </a:r>
            <a:r>
              <a:rPr lang="en-US" dirty="0" err="1" smtClean="0"/>
              <a:t>poszukiwań</a:t>
            </a:r>
            <a:endParaRPr lang="pl-P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376" y="1981200"/>
            <a:ext cx="678262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Sygnał</a:t>
            </a:r>
            <a:r>
              <a:rPr lang="en-US" dirty="0" smtClean="0"/>
              <a:t> </a:t>
            </a:r>
            <a:r>
              <a:rPr lang="en-US" dirty="0" err="1" smtClean="0"/>
              <a:t>akustyczny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Zawiera</a:t>
            </a:r>
            <a:r>
              <a:rPr lang="en-US" dirty="0" smtClean="0"/>
              <a:t> </a:t>
            </a:r>
            <a:r>
              <a:rPr lang="en-US" dirty="0" err="1" smtClean="0"/>
              <a:t>poza</a:t>
            </a:r>
            <a:r>
              <a:rPr lang="en-US" dirty="0" smtClean="0"/>
              <a:t> </a:t>
            </a:r>
            <a:r>
              <a:rPr lang="en-US" dirty="0" err="1" smtClean="0"/>
              <a:t>informacją</a:t>
            </a:r>
            <a:r>
              <a:rPr lang="en-US" dirty="0" smtClean="0"/>
              <a:t> </a:t>
            </a:r>
            <a:r>
              <a:rPr lang="en-US" dirty="0" err="1" smtClean="0"/>
              <a:t>fonetyczną</a:t>
            </a:r>
            <a:r>
              <a:rPr lang="en-US" dirty="0" smtClean="0"/>
              <a:t> </a:t>
            </a:r>
            <a:r>
              <a:rPr lang="en-US" dirty="0" err="1" smtClean="0"/>
              <a:t>wiele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zbędnej</a:t>
            </a:r>
            <a:r>
              <a:rPr lang="en-US" dirty="0" smtClean="0"/>
              <a:t> – </a:t>
            </a:r>
            <a:r>
              <a:rPr lang="en-US" dirty="0" err="1" smtClean="0"/>
              <a:t>konsekwencją</a:t>
            </a:r>
            <a:r>
              <a:rPr lang="en-US" dirty="0" smtClean="0"/>
              <a:t> jest </a:t>
            </a:r>
            <a:r>
              <a:rPr lang="en-US" dirty="0" err="1" smtClean="0"/>
              <a:t>duża</a:t>
            </a:r>
            <a:r>
              <a:rPr lang="en-US" dirty="0" smtClean="0"/>
              <a:t> </a:t>
            </a:r>
            <a:r>
              <a:rPr lang="en-US" dirty="0" err="1" smtClean="0"/>
              <a:t>zmienność</a:t>
            </a:r>
            <a:r>
              <a:rPr lang="en-US" dirty="0" smtClean="0"/>
              <a:t> </a:t>
            </a:r>
            <a:r>
              <a:rPr lang="en-US" dirty="0" err="1" smtClean="0"/>
              <a:t>parametrów</a:t>
            </a:r>
            <a:r>
              <a:rPr lang="en-US" dirty="0" smtClean="0"/>
              <a:t> </a:t>
            </a:r>
            <a:r>
              <a:rPr lang="en-US" dirty="0" err="1" smtClean="0"/>
              <a:t>opisujących</a:t>
            </a:r>
            <a:r>
              <a:rPr lang="en-US" dirty="0" smtClean="0"/>
              <a:t> </a:t>
            </a:r>
            <a:r>
              <a:rPr lang="en-US" dirty="0" err="1" smtClean="0"/>
              <a:t>sygnał</a:t>
            </a:r>
            <a:endParaRPr lang="en-US" dirty="0" smtClean="0"/>
          </a:p>
          <a:p>
            <a:r>
              <a:rPr lang="en-US" dirty="0" err="1" smtClean="0"/>
              <a:t>Przyczyny</a:t>
            </a:r>
            <a:r>
              <a:rPr lang="en-US" dirty="0" smtClean="0"/>
              <a:t> </a:t>
            </a:r>
            <a:r>
              <a:rPr lang="en-US" dirty="0" err="1" smtClean="0"/>
              <a:t>zmienności</a:t>
            </a:r>
            <a:r>
              <a:rPr lang="en-US" dirty="0" smtClean="0"/>
              <a:t> </a:t>
            </a:r>
            <a:r>
              <a:rPr lang="en-US" dirty="0" err="1" smtClean="0"/>
              <a:t>sygnału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różna</a:t>
            </a:r>
            <a:r>
              <a:rPr lang="en-US" dirty="0" smtClean="0"/>
              <a:t> </a:t>
            </a:r>
            <a:r>
              <a:rPr lang="en-US" dirty="0" err="1" smtClean="0"/>
              <a:t>budowy</a:t>
            </a:r>
            <a:r>
              <a:rPr lang="en-US" dirty="0" smtClean="0"/>
              <a:t> </a:t>
            </a:r>
            <a:r>
              <a:rPr lang="en-US" dirty="0" err="1" smtClean="0"/>
              <a:t>aparatu</a:t>
            </a:r>
            <a:r>
              <a:rPr lang="en-US" dirty="0" smtClean="0"/>
              <a:t> </a:t>
            </a:r>
            <a:r>
              <a:rPr lang="en-US" dirty="0" err="1" smtClean="0"/>
              <a:t>mowy</a:t>
            </a:r>
            <a:r>
              <a:rPr lang="en-US" dirty="0" smtClean="0"/>
              <a:t> (</a:t>
            </a:r>
            <a:r>
              <a:rPr lang="en-US" dirty="0" err="1" smtClean="0"/>
              <a:t>barwa</a:t>
            </a:r>
            <a:r>
              <a:rPr lang="en-US" dirty="0" smtClean="0"/>
              <a:t>, ton </a:t>
            </a:r>
            <a:r>
              <a:rPr lang="en-US" dirty="0" err="1" smtClean="0"/>
              <a:t>krtaniowy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koartykulacja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ch</a:t>
            </a:r>
            <a:r>
              <a:rPr lang="en-US" dirty="0" smtClean="0"/>
              <a:t>-ka </a:t>
            </a:r>
            <a:r>
              <a:rPr lang="en-US" dirty="0" err="1" smtClean="0"/>
              <a:t>kanału</a:t>
            </a:r>
            <a:r>
              <a:rPr lang="en-US" dirty="0" smtClean="0"/>
              <a:t> </a:t>
            </a:r>
            <a:r>
              <a:rPr lang="en-US" dirty="0" err="1" smtClean="0"/>
              <a:t>transmisyjnego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 jest </a:t>
            </a:r>
            <a:r>
              <a:rPr lang="en-US" dirty="0" err="1" smtClean="0"/>
              <a:t>idealna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szumy</a:t>
            </a:r>
            <a:r>
              <a:rPr lang="en-US" dirty="0" smtClean="0"/>
              <a:t> z </a:t>
            </a:r>
            <a:r>
              <a:rPr lang="en-US" dirty="0" err="1" smtClean="0"/>
              <a:t>zewnątrz</a:t>
            </a:r>
            <a:r>
              <a:rPr lang="en-US" dirty="0" smtClean="0"/>
              <a:t>, </a:t>
            </a:r>
            <a:r>
              <a:rPr lang="en-US" dirty="0" err="1" smtClean="0"/>
              <a:t>emocje</a:t>
            </a:r>
            <a:r>
              <a:rPr lang="en-US" dirty="0" smtClean="0"/>
              <a:t> etc.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Ekstrakcja</a:t>
            </a:r>
            <a:r>
              <a:rPr lang="en-US" dirty="0" smtClean="0"/>
              <a:t> </a:t>
            </a:r>
            <a:r>
              <a:rPr lang="en-US" dirty="0" err="1" smtClean="0"/>
              <a:t>cech</a:t>
            </a:r>
            <a:r>
              <a:rPr lang="en-US" dirty="0" smtClean="0"/>
              <a:t> </a:t>
            </a:r>
            <a:r>
              <a:rPr lang="en-US" dirty="0" err="1" smtClean="0"/>
              <a:t>akustycznych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Wydobycie</a:t>
            </a:r>
            <a:r>
              <a:rPr lang="en-US" dirty="0" smtClean="0"/>
              <a:t> </a:t>
            </a:r>
            <a:r>
              <a:rPr lang="en-US" dirty="0" err="1" smtClean="0"/>
              <a:t>informacji</a:t>
            </a:r>
            <a:r>
              <a:rPr lang="en-US" dirty="0" smtClean="0"/>
              <a:t> </a:t>
            </a:r>
            <a:r>
              <a:rPr lang="en-US" dirty="0" err="1" smtClean="0"/>
              <a:t>fonetycznej</a:t>
            </a:r>
            <a:r>
              <a:rPr lang="en-US" dirty="0" smtClean="0"/>
              <a:t> z </a:t>
            </a:r>
            <a:r>
              <a:rPr lang="en-US" dirty="0" err="1" smtClean="0"/>
              <a:t>fali</a:t>
            </a:r>
            <a:r>
              <a:rPr lang="en-US" dirty="0" smtClean="0"/>
              <a:t> </a:t>
            </a:r>
            <a:r>
              <a:rPr lang="en-US" dirty="0" err="1" smtClean="0"/>
              <a:t>akustycznej</a:t>
            </a:r>
            <a:endParaRPr lang="en-US" dirty="0" smtClean="0"/>
          </a:p>
          <a:p>
            <a:r>
              <a:rPr lang="en-US" dirty="0" err="1" smtClean="0"/>
              <a:t>Postać</a:t>
            </a:r>
            <a:r>
              <a:rPr lang="en-US" dirty="0" smtClean="0"/>
              <a:t> </a:t>
            </a:r>
            <a:r>
              <a:rPr lang="en-US" dirty="0" err="1" smtClean="0"/>
              <a:t>parametryczna</a:t>
            </a:r>
            <a:r>
              <a:rPr lang="en-US" dirty="0" smtClean="0"/>
              <a:t> </a:t>
            </a:r>
            <a:r>
              <a:rPr lang="en-US" dirty="0" err="1" smtClean="0"/>
              <a:t>wektora</a:t>
            </a:r>
            <a:r>
              <a:rPr lang="en-US" dirty="0" smtClean="0"/>
              <a:t> </a:t>
            </a:r>
            <a:r>
              <a:rPr lang="en-US" dirty="0" err="1" smtClean="0"/>
              <a:t>cech</a:t>
            </a:r>
            <a:r>
              <a:rPr lang="en-US" dirty="0" smtClean="0"/>
              <a:t> </a:t>
            </a:r>
            <a:r>
              <a:rPr lang="en-US" dirty="0" err="1" smtClean="0"/>
              <a:t>powinna</a:t>
            </a:r>
            <a:r>
              <a:rPr lang="en-US" dirty="0" smtClean="0"/>
              <a:t> </a:t>
            </a:r>
            <a:r>
              <a:rPr lang="en-US" dirty="0" err="1" smtClean="0"/>
              <a:t>modelować</a:t>
            </a:r>
            <a:r>
              <a:rPr lang="en-US" dirty="0" smtClean="0"/>
              <a:t> </a:t>
            </a:r>
            <a:r>
              <a:rPr lang="en-US" dirty="0" err="1" smtClean="0"/>
              <a:t>percepcyjne</a:t>
            </a:r>
            <a:r>
              <a:rPr lang="en-US" dirty="0" smtClean="0"/>
              <a:t> </a:t>
            </a:r>
            <a:r>
              <a:rPr lang="en-US" dirty="0" err="1" smtClean="0"/>
              <a:t>właściwości</a:t>
            </a:r>
            <a:r>
              <a:rPr lang="en-US" dirty="0" smtClean="0"/>
              <a:t> </a:t>
            </a:r>
            <a:r>
              <a:rPr lang="en-US" dirty="0" err="1" smtClean="0"/>
              <a:t>ludzkiego</a:t>
            </a:r>
            <a:r>
              <a:rPr lang="en-US" dirty="0" smtClean="0"/>
              <a:t> </a:t>
            </a:r>
            <a:r>
              <a:rPr lang="en-US" dirty="0" err="1" smtClean="0"/>
              <a:t>systemu</a:t>
            </a:r>
            <a:r>
              <a:rPr lang="en-US" dirty="0" smtClean="0"/>
              <a:t> </a:t>
            </a:r>
            <a:r>
              <a:rPr lang="en-US" dirty="0" err="1" smtClean="0"/>
              <a:t>słuchowego</a:t>
            </a:r>
            <a:endParaRPr lang="en-US" dirty="0" smtClean="0"/>
          </a:p>
          <a:p>
            <a:r>
              <a:rPr lang="en-US" i="1" dirty="0" smtClean="0"/>
              <a:t>locality property</a:t>
            </a:r>
          </a:p>
          <a:p>
            <a:r>
              <a:rPr lang="en-US" dirty="0" smtClean="0"/>
              <a:t>Jest </a:t>
            </a:r>
            <a:r>
              <a:rPr lang="en-US" dirty="0" err="1" smtClean="0"/>
              <a:t>jedyną</a:t>
            </a:r>
            <a:r>
              <a:rPr lang="en-US" dirty="0" smtClean="0"/>
              <a:t> </a:t>
            </a:r>
            <a:r>
              <a:rPr lang="en-US" dirty="0" err="1" smtClean="0"/>
              <a:t>wiedzą</a:t>
            </a:r>
            <a:r>
              <a:rPr lang="en-US" dirty="0" smtClean="0"/>
              <a:t> </a:t>
            </a:r>
            <a:r>
              <a:rPr lang="en-US" i="1" dirty="0" smtClean="0"/>
              <a:t>a priori </a:t>
            </a:r>
            <a:r>
              <a:rPr lang="en-US" dirty="0" smtClean="0"/>
              <a:t>w </a:t>
            </a:r>
            <a:r>
              <a:rPr lang="en-US" dirty="0" err="1" smtClean="0"/>
              <a:t>systemach</a:t>
            </a:r>
            <a:r>
              <a:rPr lang="en-US" dirty="0" smtClean="0"/>
              <a:t> ASR</a:t>
            </a:r>
          </a:p>
          <a:p>
            <a:r>
              <a:rPr lang="en-US" dirty="0" err="1" smtClean="0"/>
              <a:t>Powinien</a:t>
            </a:r>
            <a:r>
              <a:rPr lang="en-US" dirty="0" smtClean="0"/>
              <a:t> </a:t>
            </a:r>
            <a:r>
              <a:rPr lang="en-US" dirty="0" err="1" smtClean="0"/>
              <a:t>usunąć</a:t>
            </a:r>
            <a:r>
              <a:rPr lang="en-US" dirty="0" smtClean="0"/>
              <a:t> </a:t>
            </a:r>
            <a:r>
              <a:rPr lang="en-US" dirty="0" err="1" smtClean="0"/>
              <a:t>dyspersję</a:t>
            </a:r>
            <a:r>
              <a:rPr lang="en-US" dirty="0" smtClean="0"/>
              <a:t> </a:t>
            </a:r>
            <a:r>
              <a:rPr lang="en-US" dirty="0" err="1" smtClean="0"/>
              <a:t>której</a:t>
            </a:r>
            <a:r>
              <a:rPr lang="en-US" dirty="0" smtClean="0"/>
              <a:t> </a:t>
            </a:r>
            <a:r>
              <a:rPr lang="en-US" dirty="0" err="1" smtClean="0"/>
              <a:t>źródłem</a:t>
            </a:r>
            <a:r>
              <a:rPr lang="en-US" dirty="0" smtClean="0"/>
              <a:t> </a:t>
            </a:r>
            <a:r>
              <a:rPr lang="en-US" dirty="0" err="1" smtClean="0"/>
              <a:t>są</a:t>
            </a:r>
            <a:r>
              <a:rPr lang="en-US" dirty="0" smtClean="0"/>
              <a:t> </a:t>
            </a:r>
            <a:r>
              <a:rPr lang="en-US" dirty="0" err="1" smtClean="0"/>
              <a:t>zjawiska</a:t>
            </a:r>
            <a:r>
              <a:rPr lang="en-US" dirty="0" smtClean="0"/>
              <a:t> </a:t>
            </a:r>
            <a:r>
              <a:rPr lang="en-US" dirty="0" err="1" smtClean="0"/>
              <a:t>niezwiązane</a:t>
            </a:r>
            <a:r>
              <a:rPr lang="en-US" dirty="0" smtClean="0"/>
              <a:t> z </a:t>
            </a:r>
            <a:r>
              <a:rPr lang="en-US" dirty="0" err="1" smtClean="0"/>
              <a:t>mową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Algorytm</a:t>
            </a:r>
            <a:r>
              <a:rPr lang="en-US" dirty="0" smtClean="0"/>
              <a:t> MFCC</a:t>
            </a:r>
            <a:endParaRPr lang="pl-P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491407"/>
            <a:ext cx="9144001" cy="299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530</TotalTime>
  <Words>199</Words>
  <Application>Microsoft Office PowerPoint</Application>
  <PresentationFormat>Pokaz na ekranie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Przepływ</vt:lpstr>
      <vt:lpstr>Budowa modelu akustycznego języka angielskiego na potrzeby automatycznego rozpoznawania mowy</vt:lpstr>
      <vt:lpstr>Schemat systemu ASR</vt:lpstr>
      <vt:lpstr>Model akustyczny</vt:lpstr>
      <vt:lpstr>HMM w ASR</vt:lpstr>
      <vt:lpstr>Implementacja modelu akust.</vt:lpstr>
      <vt:lpstr>Budowa przestrzeni poszukiwań</vt:lpstr>
      <vt:lpstr>Sygnał akustyczny mowy</vt:lpstr>
      <vt:lpstr>Ekstrakcja cech akustycznych</vt:lpstr>
      <vt:lpstr>Algorytm MFCC</vt:lpstr>
      <vt:lpstr>Rezultaty 1/2</vt:lpstr>
      <vt:lpstr>Rezultaty 2/2</vt:lpstr>
      <vt:lpstr>Slajd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Budowa modelu akustycznego języka angielskiego na potrzeby automatycznego rozpoznawania mowy</dc:title>
  <dc:creator>Lukasz Olczak</dc:creator>
  <cp:lastModifiedBy>Lukasz Olczak</cp:lastModifiedBy>
  <cp:revision>79</cp:revision>
  <dcterms:created xsi:type="dcterms:W3CDTF">2009-10-10T14:20:57Z</dcterms:created>
  <dcterms:modified xsi:type="dcterms:W3CDTF">2009-10-11T21:21:01Z</dcterms:modified>
</cp:coreProperties>
</file>