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61" r:id="rId5"/>
    <p:sldId id="262" r:id="rId6"/>
    <p:sldId id="263" r:id="rId7"/>
    <p:sldId id="25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87F2-5CE6-4D01-B06A-2A33BFA76D99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719-8D70-4404-B440-CE293A008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87F2-5CE6-4D01-B06A-2A33BFA76D99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719-8D70-4404-B440-CE293A008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87F2-5CE6-4D01-B06A-2A33BFA76D99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719-8D70-4404-B440-CE293A008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87F2-5CE6-4D01-B06A-2A33BFA76D99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719-8D70-4404-B440-CE293A008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87F2-5CE6-4D01-B06A-2A33BFA76D99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719-8D70-4404-B440-CE293A008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87F2-5CE6-4D01-B06A-2A33BFA76D99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719-8D70-4404-B440-CE293A008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87F2-5CE6-4D01-B06A-2A33BFA76D99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719-8D70-4404-B440-CE293A008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87F2-5CE6-4D01-B06A-2A33BFA76D99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719-8D70-4404-B440-CE293A008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87F2-5CE6-4D01-B06A-2A33BFA76D99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719-8D70-4404-B440-CE293A008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87F2-5CE6-4D01-B06A-2A33BFA76D99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719-8D70-4404-B440-CE293A008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87F2-5CE6-4D01-B06A-2A33BFA76D99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719-8D70-4404-B440-CE293A008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187F2-5CE6-4D01-B06A-2A33BFA76D99}" type="datetimeFigureOut">
              <a:rPr lang="en-US" smtClean="0"/>
              <a:pPr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8B719-8D70-4404-B440-CE293A008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Afsoon\Desktop\MakeZurich\data\Nightingale\20100515_Neeracherried_Nightingale_song.mp3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6830"/>
            <a:ext cx="3008313" cy="116205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Forest </a:t>
            </a:r>
            <a:r>
              <a:rPr lang="en-US" sz="4800" b="1" dirty="0" smtClean="0"/>
              <a:t>Sound-Track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843808" y="273050"/>
            <a:ext cx="5842992" cy="5853113"/>
          </a:xfrm>
        </p:spPr>
        <p:txBody>
          <a:bodyPr/>
          <a:lstStyle/>
          <a:p>
            <a:pPr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City </a:t>
            </a:r>
            <a:r>
              <a:rPr lang="en-US" b="1" dirty="0" smtClean="0">
                <a:solidFill>
                  <a:schemeClr val="tx1"/>
                </a:solidFill>
              </a:rPr>
              <a:t>Forest Visitors’ </a:t>
            </a:r>
            <a:r>
              <a:rPr lang="en-US" b="1" dirty="0" smtClean="0">
                <a:solidFill>
                  <a:schemeClr val="tx1"/>
                </a:solidFill>
              </a:rPr>
              <a:t>Challenge</a:t>
            </a:r>
          </a:p>
          <a:p>
            <a:pPr>
              <a:buNone/>
            </a:pPr>
            <a:r>
              <a:rPr lang="en-US" dirty="0" err="1" smtClean="0"/>
              <a:t>MakeZurich</a:t>
            </a:r>
            <a:r>
              <a:rPr lang="en-US" dirty="0" smtClean="0"/>
              <a:t> </a:t>
            </a:r>
            <a:r>
              <a:rPr lang="en-US" dirty="0" err="1" smtClean="0"/>
              <a:t>Vol.II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55976" y="5589240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Oleg and </a:t>
            </a:r>
            <a:r>
              <a:rPr lang="en-US" sz="2000" dirty="0" err="1" smtClean="0"/>
              <a:t>Afsoon</a:t>
            </a:r>
            <a:endParaRPr lang="en-US" sz="2000" dirty="0" smtClean="0"/>
          </a:p>
          <a:p>
            <a:r>
              <a:rPr lang="en-US" sz="2000" dirty="0" smtClean="0"/>
              <a:t>And thanks to Baxter and </a:t>
            </a:r>
            <a:r>
              <a:rPr lang="en-US" sz="2000" dirty="0" err="1" smtClean="0"/>
              <a:t>Tillo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rest-1110x57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6632"/>
            <a:ext cx="9144000" cy="39604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5576" y="4005064"/>
            <a:ext cx="72728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Approach:</a:t>
            </a:r>
          </a:p>
          <a:p>
            <a:pPr algn="ctr"/>
            <a:r>
              <a:rPr lang="en-US" sz="2800" dirty="0" smtClean="0"/>
              <a:t>Sound Measurement &amp; Machine Learning</a:t>
            </a:r>
          </a:p>
          <a:p>
            <a:pPr algn="ctr"/>
            <a:endParaRPr lang="en-US" sz="2800" dirty="0" smtClean="0"/>
          </a:p>
          <a:p>
            <a:r>
              <a:rPr lang="en-US" sz="2800" dirty="0" smtClean="0"/>
              <a:t>Goal:</a:t>
            </a:r>
          </a:p>
          <a:p>
            <a:pPr algn="ctr"/>
            <a:r>
              <a:rPr lang="en-US" sz="2800" dirty="0" smtClean="0"/>
              <a:t>Count/ Identify/ Classify/ Trace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positphotos_104720732-stock-illustration-singing-bird-icon-cartoon-sty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908720"/>
            <a:ext cx="4725144" cy="4725144"/>
          </a:xfrm>
          <a:prstGeom prst="rect">
            <a:avLst/>
          </a:prstGeom>
        </p:spPr>
      </p:pic>
      <p:pic>
        <p:nvPicPr>
          <p:cNvPr id="5" name="20100515_Neeracherried_Nightingale_song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8024" y="1543432"/>
            <a:ext cx="4355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Schools/Research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Parks and </a:t>
            </a:r>
            <a:r>
              <a:rPr lang="en-US" sz="2400" dirty="0" err="1" smtClean="0"/>
              <a:t>Openspace</a:t>
            </a:r>
            <a:r>
              <a:rPr lang="en-US" sz="2400" dirty="0" smtClean="0"/>
              <a:t> planning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Bird </a:t>
            </a:r>
            <a:r>
              <a:rPr lang="en-US" sz="2400" dirty="0" smtClean="0"/>
              <a:t>Watchers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etc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88024" y="692696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Use Cases: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positphotos_104720732-stock-illustration-singing-bird-icon-cartoon-sty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908720"/>
            <a:ext cx="4725144" cy="47251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8024" y="1543432"/>
            <a:ext cx="43559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Training Dataset: 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Crowd sourced Data : </a:t>
            </a:r>
          </a:p>
          <a:p>
            <a:pPr lvl="2"/>
            <a:r>
              <a:rPr lang="en-US" sz="2400" dirty="0" err="1" smtClean="0"/>
              <a:t>Xeno</a:t>
            </a:r>
            <a:r>
              <a:rPr lang="en-US" sz="2400" dirty="0" smtClean="0"/>
              <a:t>-Canto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Feedforward</a:t>
            </a:r>
            <a:r>
              <a:rPr lang="en-US" sz="2400" dirty="0" smtClean="0"/>
              <a:t> Neural Network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6" name="Picture 5" descr="flat,800x800,075,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3933056"/>
            <a:ext cx="3701988" cy="2467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icrophone-icon-934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4544" y="3868579"/>
            <a:ext cx="2989421" cy="298942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619672" y="3220507"/>
            <a:ext cx="1296144" cy="1008112"/>
            <a:chOff x="2195736" y="2204864"/>
            <a:chExt cx="1296144" cy="1008112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2555776" y="2420888"/>
              <a:ext cx="360040" cy="64807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95736" y="2204864"/>
              <a:ext cx="144016" cy="79208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699792" y="2924944"/>
              <a:ext cx="792088" cy="28803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RPi-Logo-Landscape-SCRE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1772816"/>
            <a:ext cx="5184615" cy="14505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icrophone-icon-934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4544" y="3868579"/>
            <a:ext cx="2989421" cy="2989421"/>
          </a:xfrm>
          <a:prstGeom prst="rect">
            <a:avLst/>
          </a:prstGeom>
        </p:spPr>
      </p:pic>
      <p:pic>
        <p:nvPicPr>
          <p:cNvPr id="3" name="Picture 2" descr="lorawa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1340768"/>
            <a:ext cx="3976838" cy="1991601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1619672" y="3220507"/>
            <a:ext cx="1296144" cy="1008112"/>
            <a:chOff x="2195736" y="2204864"/>
            <a:chExt cx="1296144" cy="1008112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2555776" y="2420888"/>
              <a:ext cx="360040" cy="64807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95736" y="2204864"/>
              <a:ext cx="144016" cy="79208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699792" y="2924944"/>
              <a:ext cx="792088" cy="28803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364088" y="692696"/>
            <a:ext cx="3456384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Alert to user’s device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1916832"/>
            <a:ext cx="3384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Which bird?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/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Where?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/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When?</a:t>
            </a:r>
          </a:p>
          <a:p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260648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Forest Sound-Track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95936" y="6093296"/>
            <a:ext cx="5148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Oleg </a:t>
            </a:r>
            <a:r>
              <a:rPr lang="en-US" sz="2800" dirty="0" err="1" smtClean="0"/>
              <a:t>Lavrovsky</a:t>
            </a:r>
            <a:r>
              <a:rPr lang="en-US" sz="2800" dirty="0" smtClean="0"/>
              <a:t>, </a:t>
            </a:r>
            <a:r>
              <a:rPr lang="en-US" sz="2800" dirty="0" err="1" smtClean="0"/>
              <a:t>Afsoon</a:t>
            </a:r>
            <a:r>
              <a:rPr lang="en-US" sz="2800" dirty="0" smtClean="0"/>
              <a:t> </a:t>
            </a:r>
            <a:r>
              <a:rPr lang="en-US" sz="2800" dirty="0" err="1" smtClean="0"/>
              <a:t>Ebrahimi</a:t>
            </a:r>
            <a:endParaRPr lang="en-US" sz="2800" dirty="0" smtClean="0"/>
          </a:p>
        </p:txBody>
      </p:sp>
      <p:pic>
        <p:nvPicPr>
          <p:cNvPr id="7" name="Picture 6" descr="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952" y="114714"/>
            <a:ext cx="8838096" cy="6628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74</Words>
  <Application>Microsoft Office PowerPoint</Application>
  <PresentationFormat>On-screen Show (4:3)</PresentationFormat>
  <Paragraphs>37</Paragraphs>
  <Slides>7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Forest Sound-Track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afsoonica!</dc:creator>
  <cp:lastModifiedBy>afsoonica!</cp:lastModifiedBy>
  <cp:revision>16</cp:revision>
  <dcterms:created xsi:type="dcterms:W3CDTF">2018-06-30T11:37:57Z</dcterms:created>
  <dcterms:modified xsi:type="dcterms:W3CDTF">2018-06-30T15:18:17Z</dcterms:modified>
</cp:coreProperties>
</file>