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87F2-5CE6-4D01-B06A-2A33BFA76D99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B719-8D70-4404-B440-CE293A0089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fsoon\Desktop\MakeZurich\data\Nightingale\20100515_Neeracherried_Nightingale_song.mp3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Forest Sound-Track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MakeZurich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ol.II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-1110x5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44146"/>
            <a:ext cx="9144000" cy="4769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104720732-stock-illustration-singing-bird-icon-cartoon-sty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4725144" cy="4725144"/>
          </a:xfrm>
          <a:prstGeom prst="rect">
            <a:avLst/>
          </a:prstGeom>
        </p:spPr>
      </p:pic>
      <p:pic>
        <p:nvPicPr>
          <p:cNvPr id="5" name="20100515_Neeracherried_Nightingale_song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104720732-stock-illustration-singing-bird-icon-cartoon-sty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4725144" cy="472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2080" y="908720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Schools/Research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Parks and Opening Space Planning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Bird Watchers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etc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phone-icon-93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868579"/>
            <a:ext cx="2989421" cy="2989421"/>
          </a:xfrm>
          <a:prstGeom prst="rect">
            <a:avLst/>
          </a:prstGeom>
        </p:spPr>
      </p:pic>
      <p:pic>
        <p:nvPicPr>
          <p:cNvPr id="3" name="Picture 2" descr="loraw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0768"/>
            <a:ext cx="3976838" cy="199160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619672" y="3220507"/>
            <a:ext cx="1296144" cy="1008112"/>
            <a:chOff x="2195736" y="2204864"/>
            <a:chExt cx="1296144" cy="100811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555776" y="2420888"/>
              <a:ext cx="360040" cy="6480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95736" y="2204864"/>
              <a:ext cx="144016" cy="79208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699792" y="2924944"/>
              <a:ext cx="792088" cy="28803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phone-icon-93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868579"/>
            <a:ext cx="2989421" cy="2989421"/>
          </a:xfrm>
          <a:prstGeom prst="rect">
            <a:avLst/>
          </a:prstGeom>
        </p:spPr>
      </p:pic>
      <p:pic>
        <p:nvPicPr>
          <p:cNvPr id="3" name="Picture 2" descr="loraw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0768"/>
            <a:ext cx="3976838" cy="1991601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1619672" y="3220507"/>
            <a:ext cx="1296144" cy="1008112"/>
            <a:chOff x="2195736" y="2204864"/>
            <a:chExt cx="1296144" cy="100811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555776" y="2420888"/>
              <a:ext cx="360040" cy="6480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95736" y="2204864"/>
              <a:ext cx="144016" cy="79208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699792" y="2924944"/>
              <a:ext cx="792088" cy="28803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364088" y="692696"/>
            <a:ext cx="34563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Alert to user’s device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1916832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Which bird?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Where?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When?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1268760"/>
            <a:ext cx="6086475" cy="5256584"/>
            <a:chOff x="3057525" y="1268760"/>
            <a:chExt cx="6086475" cy="5256584"/>
          </a:xfrm>
        </p:grpSpPr>
        <p:pic>
          <p:nvPicPr>
            <p:cNvPr id="2" name="Picture 1" descr="Captur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7525" y="1268760"/>
              <a:ext cx="6086475" cy="4210050"/>
            </a:xfrm>
            <a:prstGeom prst="rect">
              <a:avLst/>
            </a:prstGeom>
          </p:spPr>
        </p:pic>
        <p:pic>
          <p:nvPicPr>
            <p:cNvPr id="3" name="Picture 2" descr="38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1541" y="4048844"/>
              <a:ext cx="2476500" cy="24765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763688" y="26064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Forest Sound-Track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093296"/>
            <a:ext cx="514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Oleg </a:t>
            </a:r>
            <a:r>
              <a:rPr lang="en-US" sz="2800" dirty="0" err="1" smtClean="0"/>
              <a:t>Lavrovsky</a:t>
            </a:r>
            <a:r>
              <a:rPr lang="en-US" sz="2800" dirty="0" smtClean="0"/>
              <a:t>, </a:t>
            </a:r>
            <a:r>
              <a:rPr lang="en-US" sz="2800" dirty="0" err="1" smtClean="0"/>
              <a:t>Afsoon</a:t>
            </a:r>
            <a:r>
              <a:rPr lang="en-US" sz="2800" dirty="0" smtClean="0"/>
              <a:t> </a:t>
            </a:r>
            <a:r>
              <a:rPr lang="en-US" sz="2800" dirty="0" err="1" smtClean="0"/>
              <a:t>Ebrahimi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On-screen Show (4:3)</PresentationFormat>
  <Paragraphs>14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Forest Sound-Track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afsoonica!</dc:creator>
  <cp:lastModifiedBy>afsoonica!</cp:lastModifiedBy>
  <cp:revision>5</cp:revision>
  <dcterms:created xsi:type="dcterms:W3CDTF">2018-06-30T11:37:57Z</dcterms:created>
  <dcterms:modified xsi:type="dcterms:W3CDTF">2018-06-30T12:24:27Z</dcterms:modified>
</cp:coreProperties>
</file>