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92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9" r:id="rId11"/>
    <p:sldId id="303" r:id="rId12"/>
    <p:sldId id="302" r:id="rId13"/>
    <p:sldId id="304" r:id="rId14"/>
    <p:sldId id="310" r:id="rId15"/>
    <p:sldId id="305" r:id="rId16"/>
    <p:sldId id="311" r:id="rId17"/>
    <p:sldId id="307" r:id="rId18"/>
    <p:sldId id="308" r:id="rId19"/>
    <p:sldId id="312" r:id="rId20"/>
    <p:sldId id="320" r:id="rId21"/>
    <p:sldId id="319" r:id="rId22"/>
    <p:sldId id="322" r:id="rId23"/>
    <p:sldId id="313" r:id="rId24"/>
    <p:sldId id="314" r:id="rId25"/>
    <p:sldId id="315" r:id="rId26"/>
    <p:sldId id="316" r:id="rId27"/>
    <p:sldId id="317" r:id="rId28"/>
    <p:sldId id="29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69AE"/>
    <a:srgbClr val="E2624D"/>
    <a:srgbClr val="7687C0"/>
    <a:srgbClr val="5E9DD5"/>
    <a:srgbClr val="EE9458"/>
    <a:srgbClr val="F4BB93"/>
    <a:srgbClr val="5292CF"/>
    <a:srgbClr val="629AD2"/>
    <a:srgbClr val="E43561"/>
    <a:srgbClr val="C050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" y="-90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图片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图片2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229600" cy="936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0B2E2FD-2D6C-4B11-A8A2-7DFB5BC1C0AF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600" kern="1200" dirty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2428868"/>
            <a:ext cx="7143800" cy="9202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</a:rPr>
              <a:t>公司运营建议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714612" y="5357826"/>
            <a:ext cx="3887787" cy="358775"/>
          </a:xfrm>
          <a:noFill/>
          <a:ln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fld id="{37749080-4A03-4C58-8FC4-BB621FE3B78E}" type="datetime2">
              <a:rPr lang="zh-CN" altLang="en-US" sz="2400" b="1" smtClean="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</a:rPr>
              <a:pPr algn="ctr" eaLnBrk="1" hangingPunct="1"/>
              <a:t>2016年11月21日</a:t>
            </a:fld>
            <a:endParaRPr lang="en-US" altLang="zh-CN" sz="2400" b="1" dirty="0" smtClean="0">
              <a:solidFill>
                <a:schemeClr val="bg1"/>
              </a:solidFill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明年规划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1670" y="2500306"/>
            <a:ext cx="5109091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600" dirty="0" smtClean="0"/>
              <a:t>技术升级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明年规划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3071810"/>
            <a:ext cx="156966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瑞饶开发框架</a:t>
            </a:r>
          </a:p>
        </p:txBody>
      </p:sp>
      <p:sp>
        <p:nvSpPr>
          <p:cNvPr id="5" name="右箭头 4"/>
          <p:cNvSpPr/>
          <p:nvPr/>
        </p:nvSpPr>
        <p:spPr>
          <a:xfrm>
            <a:off x="2857488" y="2357430"/>
            <a:ext cx="2643206" cy="1857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00760" y="3143248"/>
            <a:ext cx="180049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插件式开发框架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明年规划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3286124"/>
            <a:ext cx="156966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微信管理平台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0826" y="3286124"/>
            <a:ext cx="156966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微信应用平台</a:t>
            </a:r>
          </a:p>
        </p:txBody>
      </p:sp>
      <p:sp>
        <p:nvSpPr>
          <p:cNvPr id="6" name="右箭头 5"/>
          <p:cNvSpPr/>
          <p:nvPr/>
        </p:nvSpPr>
        <p:spPr>
          <a:xfrm>
            <a:off x="3714744" y="2714620"/>
            <a:ext cx="2143140" cy="150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明年规划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7422" y="2571744"/>
            <a:ext cx="5109091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4800" dirty="0" smtClean="0"/>
              <a:t>推出内容管理系统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明年规划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5" name="图片 4" descr="u=3771334900,2520586862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2500306"/>
            <a:ext cx="4995888" cy="3870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034" y="1500174"/>
            <a:ext cx="7058343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/>
              <a:t>内容管理系统：</a:t>
            </a:r>
            <a:r>
              <a:rPr lang="zh-CN" altLang="en-US" sz="3200" dirty="0" smtClean="0"/>
              <a:t>软件开发里的银弹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明年规划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928802"/>
            <a:ext cx="7571303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200" dirty="0" smtClean="0"/>
              <a:t>简单业务模块可自行配置，无需开发介入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通用模块到插件库去下载安装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特殊需求开发定制插件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明年规划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0430" y="2428868"/>
            <a:ext cx="1994457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/>
              <a:t>移动</a:t>
            </a:r>
            <a:r>
              <a:rPr lang="en-US" altLang="zh-CN" sz="4000" dirty="0" smtClean="0"/>
              <a:t>app</a:t>
            </a:r>
            <a:endParaRPr lang="zh-CN" altLang="en-US" sz="4000" dirty="0" smtClean="0"/>
          </a:p>
        </p:txBody>
      </p:sp>
      <p:pic>
        <p:nvPicPr>
          <p:cNvPr id="8" name="图片 7" descr="u=2088510985,2065250061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3714752"/>
            <a:ext cx="2790825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明年规划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928802"/>
            <a:ext cx="6808274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/>
              <a:t>基于</a:t>
            </a:r>
            <a:r>
              <a:rPr lang="en-US" altLang="zh-CN" sz="4000" dirty="0" smtClean="0"/>
              <a:t>Html5 plus</a:t>
            </a:r>
            <a:r>
              <a:rPr lang="zh-CN" altLang="en-US" sz="4000" dirty="0" smtClean="0"/>
              <a:t>技术的移动</a:t>
            </a:r>
            <a:r>
              <a:rPr lang="en-US" altLang="zh-CN" sz="4000" dirty="0" smtClean="0"/>
              <a:t>app</a:t>
            </a:r>
            <a:endParaRPr lang="zh-CN" altLang="en-US" sz="4000" dirty="0" smtClean="0"/>
          </a:p>
        </p:txBody>
      </p:sp>
      <p:pic>
        <p:nvPicPr>
          <p:cNvPr id="5" name="图片 4" descr="ic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3143248"/>
            <a:ext cx="2643206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明年规划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000240"/>
            <a:ext cx="5573962" cy="31700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/>
              <a:t>性能接近原生</a:t>
            </a:r>
            <a:r>
              <a:rPr lang="en-US" altLang="zh-CN" sz="4000" dirty="0" smtClean="0"/>
              <a:t>app</a:t>
            </a:r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原生</a:t>
            </a:r>
            <a:r>
              <a:rPr lang="en-US" altLang="zh-CN" sz="4000" dirty="0" smtClean="0"/>
              <a:t>40</a:t>
            </a:r>
            <a:r>
              <a:rPr lang="zh-CN" altLang="en-US" sz="4000" dirty="0" smtClean="0"/>
              <a:t>万接口随意调用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一次开发，支持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种环境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自我剖析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缺乏责任心</a:t>
            </a:r>
            <a:endParaRPr lang="en-US" altLang="zh-CN" dirty="0" smtClean="0"/>
          </a:p>
          <a:p>
            <a:r>
              <a:rPr lang="zh-CN" altLang="en-US" dirty="0" smtClean="0"/>
              <a:t>情绪控制力不够</a:t>
            </a:r>
            <a:endParaRPr lang="en-US" altLang="zh-CN" dirty="0" smtClean="0"/>
          </a:p>
          <a:p>
            <a:r>
              <a:rPr lang="zh-CN" altLang="en-US" dirty="0" smtClean="0"/>
              <a:t>不够主动</a:t>
            </a:r>
            <a:endParaRPr lang="zh-CN" altLang="en-US" dirty="0"/>
          </a:p>
        </p:txBody>
      </p:sp>
      <p:pic>
        <p:nvPicPr>
          <p:cNvPr id="4" name="图片 3" descr="u=3736964964,3549246532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3338544"/>
            <a:ext cx="4148147" cy="3114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现 状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500174"/>
            <a:ext cx="2752735" cy="396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5643570" y="2786058"/>
            <a:ext cx="2714644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当前公司的运营现状大致可用左图表达，请对此进行分析找出不合理的地方，并给出建议。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缺乏责任心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责任高于一切</a:t>
            </a:r>
            <a:endParaRPr lang="en-US" altLang="zh-CN" dirty="0" smtClean="0"/>
          </a:p>
          <a:p>
            <a:r>
              <a:rPr lang="zh-CN" altLang="en-US" dirty="0" smtClean="0"/>
              <a:t>提高责任意识</a:t>
            </a:r>
            <a:endParaRPr lang="en-US" altLang="zh-CN" dirty="0" smtClean="0"/>
          </a:p>
          <a:p>
            <a:r>
              <a:rPr lang="zh-CN" altLang="en-US" dirty="0" smtClean="0"/>
              <a:t>强化履行能力</a:t>
            </a:r>
            <a:endParaRPr lang="en-US" altLang="zh-CN" dirty="0" smtClean="0"/>
          </a:p>
          <a:p>
            <a:r>
              <a:rPr lang="zh-CN" altLang="en-US" dirty="0" smtClean="0"/>
              <a:t>从公司的角度思考问题</a:t>
            </a:r>
            <a:endParaRPr lang="zh-CN" altLang="en-US" dirty="0"/>
          </a:p>
        </p:txBody>
      </p:sp>
      <p:pic>
        <p:nvPicPr>
          <p:cNvPr id="4" name="内容占位符 3" descr="下载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7818" y="2928934"/>
            <a:ext cx="3414730" cy="3629182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情绪控制力不够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提高情绪控制力</a:t>
            </a:r>
            <a:endParaRPr lang="zh-CN" altLang="en-US" dirty="0"/>
          </a:p>
        </p:txBody>
      </p:sp>
      <p:pic>
        <p:nvPicPr>
          <p:cNvPr id="7" name="图片 6" descr="下载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3071810"/>
            <a:ext cx="3152775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不够主动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加强主观能动性</a:t>
            </a:r>
            <a:endParaRPr lang="en-US" altLang="zh-CN" dirty="0" smtClean="0"/>
          </a:p>
          <a:p>
            <a:r>
              <a:rPr lang="zh-CN" altLang="en-US" dirty="0" smtClean="0"/>
              <a:t>主动出击</a:t>
            </a:r>
            <a:endParaRPr lang="en-US" altLang="zh-CN" dirty="0" smtClean="0"/>
          </a:p>
        </p:txBody>
      </p:sp>
      <p:pic>
        <p:nvPicPr>
          <p:cNvPr id="4" name="图片 3" descr="下载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928934"/>
            <a:ext cx="6357982" cy="34622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开发部</a:t>
            </a:r>
            <a:r>
              <a:rPr altLang="en-US" dirty="0" smtClean="0"/>
              <a:t>剖析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开发效率偏低</a:t>
            </a:r>
            <a:endParaRPr lang="en-US" altLang="zh-CN" dirty="0" smtClean="0"/>
          </a:p>
          <a:p>
            <a:r>
              <a:rPr lang="zh-CN" altLang="en-US" dirty="0" smtClean="0"/>
              <a:t>团队意识较弱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r>
              <a:rPr lang="zh-CN" altLang="en-US" dirty="0" smtClean="0"/>
              <a:t>满足现状缺乏创新意识</a:t>
            </a:r>
            <a:endParaRPr lang="en-US" altLang="zh-CN" dirty="0" smtClean="0"/>
          </a:p>
          <a:p>
            <a:r>
              <a:rPr lang="zh-CN" altLang="en-US" dirty="0" smtClean="0"/>
              <a:t>缺乏统一的内部门户</a:t>
            </a:r>
            <a:endParaRPr lang="zh-CN" altLang="en-US" dirty="0"/>
          </a:p>
        </p:txBody>
      </p:sp>
      <p:pic>
        <p:nvPicPr>
          <p:cNvPr id="5" name="图片 4" descr="u=3936332701,2456331102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3350235"/>
            <a:ext cx="3300420" cy="310295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开发效率偏低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升级框架</a:t>
            </a:r>
            <a:endParaRPr lang="en-US" altLang="zh-CN" dirty="0" smtClean="0"/>
          </a:p>
          <a:p>
            <a:r>
              <a:rPr lang="zh-CN" altLang="en-US" dirty="0" smtClean="0"/>
              <a:t>改变开发模式</a:t>
            </a:r>
            <a:endParaRPr lang="en-US" altLang="zh-CN" dirty="0" smtClean="0"/>
          </a:p>
          <a:p>
            <a:r>
              <a:rPr lang="zh-CN" altLang="en-US" dirty="0" smtClean="0"/>
              <a:t>从写代码到配置功能</a:t>
            </a:r>
            <a:endParaRPr lang="en-US" altLang="zh-CN" dirty="0" smtClean="0"/>
          </a:p>
          <a:p>
            <a:r>
              <a:rPr lang="zh-CN" altLang="en-US" dirty="0" smtClean="0"/>
              <a:t>从项目到产品</a:t>
            </a:r>
            <a:endParaRPr lang="en-US" altLang="zh-CN" dirty="0" smtClean="0"/>
          </a:p>
        </p:txBody>
      </p:sp>
      <p:pic>
        <p:nvPicPr>
          <p:cNvPr id="4" name="图片 3" descr="u=1442037978,120951049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2857496"/>
            <a:ext cx="3571900" cy="329408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团队意识较弱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定期举行知识分享</a:t>
            </a:r>
            <a:endParaRPr lang="en-US" altLang="zh-CN" dirty="0" smtClean="0"/>
          </a:p>
          <a:p>
            <a:r>
              <a:rPr lang="zh-CN" altLang="en-US" dirty="0" smtClean="0"/>
              <a:t>建立知识库</a:t>
            </a:r>
            <a:endParaRPr lang="en-US" altLang="zh-CN" dirty="0" smtClean="0"/>
          </a:p>
          <a:p>
            <a:r>
              <a:rPr lang="zh-CN" altLang="en-US" dirty="0" smtClean="0"/>
              <a:t>团队活动</a:t>
            </a:r>
            <a:endParaRPr lang="zh-CN" altLang="en-US" dirty="0"/>
          </a:p>
        </p:txBody>
      </p:sp>
      <p:pic>
        <p:nvPicPr>
          <p:cNvPr id="4" name="图片 3" descr="u=2230953718,4103776445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3143248"/>
            <a:ext cx="4105088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执行力不到位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规范学习</a:t>
            </a:r>
            <a:endParaRPr lang="en-US" altLang="zh-CN" dirty="0" smtClean="0"/>
          </a:p>
          <a:p>
            <a:r>
              <a:rPr lang="zh-CN" altLang="en-US" dirty="0" smtClean="0"/>
              <a:t>代码审查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施行可量化的奖惩机制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u=618127676,2421859455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3429584"/>
            <a:ext cx="4567245" cy="273785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缺乏统一的内部门户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建立内部统一门户</a:t>
            </a:r>
            <a:endParaRPr lang="en-US" altLang="zh-CN" dirty="0" smtClean="0"/>
          </a:p>
          <a:p>
            <a:r>
              <a:rPr lang="zh-CN" altLang="en-US" dirty="0" smtClean="0"/>
              <a:t>整合通知公告，奖惩，人事财务，知识库，插件库，禅道，软件共享等等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u=3112775087,1104387155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3071810"/>
            <a:ext cx="5091127" cy="35332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1538" y="2935428"/>
            <a:ext cx="71438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</a:rPr>
              <a:t>技术改变世界</a:t>
            </a:r>
            <a:endParaRPr lang="en-US" altLang="zh-CN" sz="4000" b="1" dirty="0" smtClean="0">
              <a:solidFill>
                <a:schemeClr val="bg1"/>
              </a:solidFill>
            </a:endParaRPr>
          </a:p>
          <a:p>
            <a:pPr algn="ctr"/>
            <a:endParaRPr lang="en-US" altLang="zh-CN" sz="40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000" b="1" dirty="0" smtClean="0">
                <a:solidFill>
                  <a:schemeClr val="bg1"/>
                </a:solidFill>
              </a:rPr>
              <a:t>谢谢！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现状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000240"/>
            <a:ext cx="156966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瑞饶开发框架</a:t>
            </a:r>
          </a:p>
        </p:txBody>
      </p:sp>
      <p:pic>
        <p:nvPicPr>
          <p:cNvPr id="7" name="图片 6" descr="QQ截图201611071121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1357298"/>
            <a:ext cx="4143404" cy="5014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现状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000240"/>
            <a:ext cx="156966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微信管理平台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6182" y="2000240"/>
            <a:ext cx="3429024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长三角图文直播</a:t>
            </a:r>
            <a:endParaRPr lang="en-US" altLang="zh-CN" dirty="0" smtClean="0"/>
          </a:p>
          <a:p>
            <a:r>
              <a:rPr lang="zh-CN" altLang="en-US" dirty="0" smtClean="0"/>
              <a:t>虹口家政</a:t>
            </a:r>
            <a:endParaRPr lang="en-US" altLang="zh-CN" dirty="0" smtClean="0"/>
          </a:p>
          <a:p>
            <a:r>
              <a:rPr lang="zh-CN" altLang="en-US" dirty="0" smtClean="0"/>
              <a:t>虹口女性权威关注</a:t>
            </a:r>
            <a:endParaRPr lang="en-US" altLang="zh-CN" dirty="0" smtClean="0"/>
          </a:p>
          <a:p>
            <a:r>
              <a:rPr lang="zh-CN" altLang="en-US" dirty="0" smtClean="0"/>
              <a:t>欧阳劳动</a:t>
            </a:r>
            <a:endParaRPr lang="en-US" altLang="zh-CN" dirty="0" smtClean="0"/>
          </a:p>
          <a:p>
            <a:r>
              <a:rPr lang="zh-CN" altLang="en-US" dirty="0" smtClean="0"/>
              <a:t>浦东航运</a:t>
            </a:r>
            <a:endParaRPr lang="en-US" altLang="zh-CN" dirty="0" smtClean="0"/>
          </a:p>
          <a:p>
            <a:r>
              <a:rPr lang="zh-CN" altLang="en-US" dirty="0" smtClean="0"/>
              <a:t>全港通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现状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857364"/>
            <a:ext cx="433965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开发效率，安全性和可维护性有较大提高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48" y="3071810"/>
            <a:ext cx="45704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框架不够智能，添删改查功能仍需手工修改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48" y="4143380"/>
            <a:ext cx="7802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现有开发模式对资源的利用率低，小组之间缺乏交流，缺少统一的开发平台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明年规划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5" name="图片 4" descr="u=3144339930,4004995423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785926"/>
            <a:ext cx="6224848" cy="32147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43174" y="5143512"/>
            <a:ext cx="3495509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6000" dirty="0" smtClean="0"/>
              <a:t>Cloud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明年规划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2500306"/>
            <a:ext cx="6348213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600" dirty="0" smtClean="0"/>
              <a:t>推出</a:t>
            </a:r>
            <a:r>
              <a:rPr lang="en-US" altLang="zh-CN" sz="9600" dirty="0" smtClean="0"/>
              <a:t>2</a:t>
            </a:r>
            <a:r>
              <a:rPr lang="zh-CN" altLang="en-US" sz="8000" dirty="0" smtClean="0"/>
              <a:t>个网站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明年规划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214422"/>
            <a:ext cx="4314001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/>
              <a:t>插件库：</a:t>
            </a:r>
            <a:r>
              <a:rPr lang="zh-CN" altLang="en-US" dirty="0" smtClean="0"/>
              <a:t>通用插件，定制插件</a:t>
            </a:r>
          </a:p>
        </p:txBody>
      </p:sp>
      <p:pic>
        <p:nvPicPr>
          <p:cNvPr id="5" name="图片 4" descr="QQ截图201611041610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071678"/>
            <a:ext cx="6793689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2786082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明年规划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7592399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/>
              <a:t>知识库：</a:t>
            </a:r>
            <a:r>
              <a:rPr lang="zh-CN" altLang="en-US" dirty="0" smtClean="0"/>
              <a:t>面试题库，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文档，培训资料，知识分享，转正考试</a:t>
            </a:r>
          </a:p>
        </p:txBody>
      </p:sp>
      <p:pic>
        <p:nvPicPr>
          <p:cNvPr id="5" name="图片 4" descr="201404041108289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2571744"/>
            <a:ext cx="6350000" cy="391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洋泾暑期儿童活动夏令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none" rtlCol="0">
        <a:spAutoFit/>
      </a:bodyPr>
      <a:lstStyle>
        <a:defPPr>
          <a:defRPr sz="14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洋泾暑期儿童活动夏令营</Template>
  <TotalTime>478</TotalTime>
  <Words>364</Words>
  <Application>WPS 演示</Application>
  <PresentationFormat>全屏显示(4:3)</PresentationFormat>
  <Paragraphs>95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洋泾暑期儿童活动夏令营</vt:lpstr>
      <vt:lpstr>2016年11月21日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自我剖析</vt:lpstr>
      <vt:lpstr>缺乏责任心</vt:lpstr>
      <vt:lpstr>情绪控制力不够</vt:lpstr>
      <vt:lpstr>不够主动</vt:lpstr>
      <vt:lpstr>开发部剖析</vt:lpstr>
      <vt:lpstr>开发效率偏低</vt:lpstr>
      <vt:lpstr>团队意识较弱</vt:lpstr>
      <vt:lpstr>执行力不到位</vt:lpstr>
      <vt:lpstr>缺乏统一的内部门户</vt:lpstr>
      <vt:lpstr>幻灯片 28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min_yu</cp:lastModifiedBy>
  <cp:revision>265</cp:revision>
  <dcterms:created xsi:type="dcterms:W3CDTF">2015-02-11T02:10:00Z</dcterms:created>
  <dcterms:modified xsi:type="dcterms:W3CDTF">2016-11-21T05:16:31Z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