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notesSlides/notesSlide6.xml" ContentType="application/vnd.openxmlformats-officedocument.presentationml.notesSlide+xml"/>
  <Override PartName="/ppt/diagrams/colors6.xml" ContentType="application/vnd.openxmlformats-officedocument.drawingml.diagramColor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colors4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69AE"/>
    <a:srgbClr val="E2624D"/>
    <a:srgbClr val="7687C0"/>
    <a:srgbClr val="5E9DD5"/>
    <a:srgbClr val="EE9458"/>
    <a:srgbClr val="F4BB93"/>
    <a:srgbClr val="5292CF"/>
    <a:srgbClr val="629AD2"/>
    <a:srgbClr val="E43561"/>
    <a:srgbClr val="C0504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39055F-CFCE-41D2-87D6-E230D9410682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5908D44-1736-42A8-8289-F84C94D59959}">
      <dgm:prSet phldrT="[文本]"/>
      <dgm:spPr/>
      <dgm:t>
        <a:bodyPr/>
        <a:lstStyle/>
        <a:p>
          <a:r>
            <a:rPr lang="zh-CN" altLang="en-US" dirty="0" smtClean="0"/>
            <a:t>工作效率</a:t>
          </a:r>
          <a:endParaRPr lang="zh-CN" altLang="en-US" dirty="0"/>
        </a:p>
      </dgm:t>
    </dgm:pt>
    <dgm:pt modelId="{DC5816F3-9A01-4F0B-9C17-18BE309A01D3}" type="parTrans" cxnId="{7B2B247F-01EA-4524-AB8E-09C4AF074E62}">
      <dgm:prSet/>
      <dgm:spPr/>
      <dgm:t>
        <a:bodyPr/>
        <a:lstStyle/>
        <a:p>
          <a:endParaRPr lang="zh-CN" altLang="en-US"/>
        </a:p>
      </dgm:t>
    </dgm:pt>
    <dgm:pt modelId="{9CCCDD21-2D03-4106-A376-084FB60867DF}" type="sibTrans" cxnId="{7B2B247F-01EA-4524-AB8E-09C4AF074E62}">
      <dgm:prSet/>
      <dgm:spPr/>
      <dgm:t>
        <a:bodyPr/>
        <a:lstStyle/>
        <a:p>
          <a:endParaRPr lang="zh-CN" altLang="en-US"/>
        </a:p>
      </dgm:t>
    </dgm:pt>
    <dgm:pt modelId="{8FC7D846-A4D5-4C66-8AE8-68318BCB8BE9}">
      <dgm:prSet phldrT="[文本]"/>
      <dgm:spPr/>
      <dgm:t>
        <a:bodyPr/>
        <a:lstStyle/>
        <a:p>
          <a:r>
            <a:rPr lang="zh-CN" altLang="en-US" dirty="0" smtClean="0"/>
            <a:t>可维护性</a:t>
          </a:r>
          <a:endParaRPr lang="zh-CN" altLang="en-US" dirty="0"/>
        </a:p>
      </dgm:t>
    </dgm:pt>
    <dgm:pt modelId="{3CAA62A3-9188-4664-ADA1-229A706639FD}" type="parTrans" cxnId="{8DF8965B-4D73-4E5F-92EC-ABF4972830F1}">
      <dgm:prSet/>
      <dgm:spPr/>
      <dgm:t>
        <a:bodyPr/>
        <a:lstStyle/>
        <a:p>
          <a:endParaRPr lang="zh-CN" altLang="en-US"/>
        </a:p>
      </dgm:t>
    </dgm:pt>
    <dgm:pt modelId="{82B5276C-DF71-4577-8E01-5A5324F8C5B2}" type="sibTrans" cxnId="{8DF8965B-4D73-4E5F-92EC-ABF4972830F1}">
      <dgm:prSet/>
      <dgm:spPr/>
      <dgm:t>
        <a:bodyPr/>
        <a:lstStyle/>
        <a:p>
          <a:endParaRPr lang="zh-CN" altLang="en-US"/>
        </a:p>
      </dgm:t>
    </dgm:pt>
    <dgm:pt modelId="{F7AC410F-81C4-4088-AE7D-381CF59F0A48}">
      <dgm:prSet phldrT="[文本]"/>
      <dgm:spPr/>
      <dgm:t>
        <a:bodyPr/>
        <a:lstStyle/>
        <a:p>
          <a:r>
            <a:rPr lang="zh-CN" altLang="en-US" dirty="0" smtClean="0"/>
            <a:t>流程规范</a:t>
          </a:r>
          <a:endParaRPr lang="zh-CN" altLang="en-US" dirty="0"/>
        </a:p>
      </dgm:t>
    </dgm:pt>
    <dgm:pt modelId="{4FF533D2-C3B0-4578-B24C-87B517013152}" type="parTrans" cxnId="{EFE39409-719E-4621-B8A5-3E891EA66BD1}">
      <dgm:prSet/>
      <dgm:spPr/>
      <dgm:t>
        <a:bodyPr/>
        <a:lstStyle/>
        <a:p>
          <a:endParaRPr lang="zh-CN" altLang="en-US"/>
        </a:p>
      </dgm:t>
    </dgm:pt>
    <dgm:pt modelId="{CA2A83F0-472E-4A1F-83A8-30F90887C5EB}" type="sibTrans" cxnId="{EFE39409-719E-4621-B8A5-3E891EA66BD1}">
      <dgm:prSet/>
      <dgm:spPr/>
      <dgm:t>
        <a:bodyPr/>
        <a:lstStyle/>
        <a:p>
          <a:endParaRPr lang="zh-CN" altLang="en-US"/>
        </a:p>
      </dgm:t>
    </dgm:pt>
    <dgm:pt modelId="{5AFC2443-C97B-42DF-8683-73CDAF9C58D0}">
      <dgm:prSet phldrT="[文本]"/>
      <dgm:spPr/>
      <dgm:t>
        <a:bodyPr/>
        <a:lstStyle/>
        <a:p>
          <a:r>
            <a:rPr lang="zh-CN" altLang="en-US" dirty="0" smtClean="0"/>
            <a:t>满意度</a:t>
          </a:r>
          <a:endParaRPr lang="zh-CN" altLang="en-US" dirty="0"/>
        </a:p>
      </dgm:t>
    </dgm:pt>
    <dgm:pt modelId="{0BA9F0B7-1305-4E10-A3B5-3C9C56BEAC3A}" type="parTrans" cxnId="{FCFB9442-5295-4F89-81E6-129C430FD860}">
      <dgm:prSet/>
      <dgm:spPr/>
      <dgm:t>
        <a:bodyPr/>
        <a:lstStyle/>
        <a:p>
          <a:endParaRPr lang="zh-CN" altLang="en-US"/>
        </a:p>
      </dgm:t>
    </dgm:pt>
    <dgm:pt modelId="{F9F00995-55C3-45DB-807B-07299D43D31D}" type="sibTrans" cxnId="{FCFB9442-5295-4F89-81E6-129C430FD860}">
      <dgm:prSet/>
      <dgm:spPr/>
      <dgm:t>
        <a:bodyPr/>
        <a:lstStyle/>
        <a:p>
          <a:endParaRPr lang="zh-CN" altLang="en-US"/>
        </a:p>
      </dgm:t>
    </dgm:pt>
    <dgm:pt modelId="{01CFA07B-53C4-48B2-B566-584B344E08F1}" type="pres">
      <dgm:prSet presAssocID="{E439055F-CFCE-41D2-87D6-E230D9410682}" presName="matrix" presStyleCnt="0">
        <dgm:presLayoutVars>
          <dgm:chMax val="1"/>
          <dgm:dir/>
          <dgm:resizeHandles val="exact"/>
        </dgm:presLayoutVars>
      </dgm:prSet>
      <dgm:spPr/>
    </dgm:pt>
    <dgm:pt modelId="{232F918F-76BA-4DF6-BD32-0EF16769B3DD}" type="pres">
      <dgm:prSet presAssocID="{E439055F-CFCE-41D2-87D6-E230D9410682}" presName="axisShape" presStyleLbl="bgShp" presStyleIdx="0" presStyleCnt="1"/>
      <dgm:spPr/>
    </dgm:pt>
    <dgm:pt modelId="{7276BB91-E6D3-40F4-A99B-54BDED926C5E}" type="pres">
      <dgm:prSet presAssocID="{E439055F-CFCE-41D2-87D6-E230D9410682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CC3AF60-3D28-4663-A9B3-BF88ABD490D4}" type="pres">
      <dgm:prSet presAssocID="{E439055F-CFCE-41D2-87D6-E230D9410682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F2B64E5-E4EC-43F3-856A-AA28FEBD9094}" type="pres">
      <dgm:prSet presAssocID="{E439055F-CFCE-41D2-87D6-E230D9410682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5495A56-BDBA-48BF-A854-F16F1E226AAB}" type="pres">
      <dgm:prSet presAssocID="{E439055F-CFCE-41D2-87D6-E230D9410682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F8965B-4D73-4E5F-92EC-ABF4972830F1}" srcId="{E439055F-CFCE-41D2-87D6-E230D9410682}" destId="{8FC7D846-A4D5-4C66-8AE8-68318BCB8BE9}" srcOrd="1" destOrd="0" parTransId="{3CAA62A3-9188-4664-ADA1-229A706639FD}" sibTransId="{82B5276C-DF71-4577-8E01-5A5324F8C5B2}"/>
    <dgm:cxn modelId="{EFE39409-719E-4621-B8A5-3E891EA66BD1}" srcId="{E439055F-CFCE-41D2-87D6-E230D9410682}" destId="{F7AC410F-81C4-4088-AE7D-381CF59F0A48}" srcOrd="2" destOrd="0" parTransId="{4FF533D2-C3B0-4578-B24C-87B517013152}" sibTransId="{CA2A83F0-472E-4A1F-83A8-30F90887C5EB}"/>
    <dgm:cxn modelId="{FCFB9442-5295-4F89-81E6-129C430FD860}" srcId="{E439055F-CFCE-41D2-87D6-E230D9410682}" destId="{5AFC2443-C97B-42DF-8683-73CDAF9C58D0}" srcOrd="3" destOrd="0" parTransId="{0BA9F0B7-1305-4E10-A3B5-3C9C56BEAC3A}" sibTransId="{F9F00995-55C3-45DB-807B-07299D43D31D}"/>
    <dgm:cxn modelId="{07340519-376C-418C-B4EE-D3D2FF270FD6}" type="presOf" srcId="{8FC7D846-A4D5-4C66-8AE8-68318BCB8BE9}" destId="{0CC3AF60-3D28-4663-A9B3-BF88ABD490D4}" srcOrd="0" destOrd="0" presId="urn:microsoft.com/office/officeart/2005/8/layout/matrix2"/>
    <dgm:cxn modelId="{7B2B247F-01EA-4524-AB8E-09C4AF074E62}" srcId="{E439055F-CFCE-41D2-87D6-E230D9410682}" destId="{85908D44-1736-42A8-8289-F84C94D59959}" srcOrd="0" destOrd="0" parTransId="{DC5816F3-9A01-4F0B-9C17-18BE309A01D3}" sibTransId="{9CCCDD21-2D03-4106-A376-084FB60867DF}"/>
    <dgm:cxn modelId="{07915F62-AFDB-4E8D-A296-0C178C9B785F}" type="presOf" srcId="{5AFC2443-C97B-42DF-8683-73CDAF9C58D0}" destId="{E5495A56-BDBA-48BF-A854-F16F1E226AAB}" srcOrd="0" destOrd="0" presId="urn:microsoft.com/office/officeart/2005/8/layout/matrix2"/>
    <dgm:cxn modelId="{9B75AFBD-E2CB-4D7B-86BA-DB95C2FD061A}" type="presOf" srcId="{F7AC410F-81C4-4088-AE7D-381CF59F0A48}" destId="{FF2B64E5-E4EC-43F3-856A-AA28FEBD9094}" srcOrd="0" destOrd="0" presId="urn:microsoft.com/office/officeart/2005/8/layout/matrix2"/>
    <dgm:cxn modelId="{826460C5-075F-4208-82ED-74A5C5CA5D31}" type="presOf" srcId="{85908D44-1736-42A8-8289-F84C94D59959}" destId="{7276BB91-E6D3-40F4-A99B-54BDED926C5E}" srcOrd="0" destOrd="0" presId="urn:microsoft.com/office/officeart/2005/8/layout/matrix2"/>
    <dgm:cxn modelId="{DA378E2B-E032-4A36-A488-00A9E6B56D69}" type="presOf" srcId="{E439055F-CFCE-41D2-87D6-E230D9410682}" destId="{01CFA07B-53C4-48B2-B566-584B344E08F1}" srcOrd="0" destOrd="0" presId="urn:microsoft.com/office/officeart/2005/8/layout/matrix2"/>
    <dgm:cxn modelId="{EE343196-7C83-4FF5-A982-65C16D2E1698}" type="presParOf" srcId="{01CFA07B-53C4-48B2-B566-584B344E08F1}" destId="{232F918F-76BA-4DF6-BD32-0EF16769B3DD}" srcOrd="0" destOrd="0" presId="urn:microsoft.com/office/officeart/2005/8/layout/matrix2"/>
    <dgm:cxn modelId="{8DE0FC7E-A597-45FF-A44A-E017820EF1EE}" type="presParOf" srcId="{01CFA07B-53C4-48B2-B566-584B344E08F1}" destId="{7276BB91-E6D3-40F4-A99B-54BDED926C5E}" srcOrd="1" destOrd="0" presId="urn:microsoft.com/office/officeart/2005/8/layout/matrix2"/>
    <dgm:cxn modelId="{1D290E39-2879-4FF8-AC87-42F4DAA300D5}" type="presParOf" srcId="{01CFA07B-53C4-48B2-B566-584B344E08F1}" destId="{0CC3AF60-3D28-4663-A9B3-BF88ABD490D4}" srcOrd="2" destOrd="0" presId="urn:microsoft.com/office/officeart/2005/8/layout/matrix2"/>
    <dgm:cxn modelId="{39122C4B-DBC5-4B18-BF74-F634F8A5A0E7}" type="presParOf" srcId="{01CFA07B-53C4-48B2-B566-584B344E08F1}" destId="{FF2B64E5-E4EC-43F3-856A-AA28FEBD9094}" srcOrd="3" destOrd="0" presId="urn:microsoft.com/office/officeart/2005/8/layout/matrix2"/>
    <dgm:cxn modelId="{ED1AFE22-020B-4037-A257-F4FE7E53DB66}" type="presParOf" srcId="{01CFA07B-53C4-48B2-B566-584B344E08F1}" destId="{E5495A56-BDBA-48BF-A854-F16F1E226AAB}" srcOrd="4" destOrd="0" presId="urn:microsoft.com/office/officeart/2005/8/layout/matrix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82A573-8E63-4549-A25F-381D75DEA71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E2A8F2-CB74-426D-9E3B-4715C50D15BE}">
      <dgm:prSet phldrT="[文本]"/>
      <dgm:spPr/>
      <dgm:t>
        <a:bodyPr/>
        <a:lstStyle/>
        <a:p>
          <a:r>
            <a:rPr lang="zh-CN" altLang="en-US" dirty="0" smtClean="0"/>
            <a:t>完善插件框架</a:t>
          </a:r>
          <a:endParaRPr lang="zh-CN" altLang="en-US" dirty="0"/>
        </a:p>
      </dgm:t>
    </dgm:pt>
    <dgm:pt modelId="{967E6F88-00D0-4025-9942-5E2AAC6C1708}" type="parTrans" cxnId="{77A43C2B-3533-4E5C-88DA-7FE69041D0AF}">
      <dgm:prSet/>
      <dgm:spPr/>
      <dgm:t>
        <a:bodyPr/>
        <a:lstStyle/>
        <a:p>
          <a:endParaRPr lang="zh-CN" altLang="en-US"/>
        </a:p>
      </dgm:t>
    </dgm:pt>
    <dgm:pt modelId="{1485E374-399B-4F27-A438-1D2C067A50D0}" type="sibTrans" cxnId="{77A43C2B-3533-4E5C-88DA-7FE69041D0AF}">
      <dgm:prSet/>
      <dgm:spPr/>
      <dgm:t>
        <a:bodyPr/>
        <a:lstStyle/>
        <a:p>
          <a:endParaRPr lang="zh-CN" altLang="en-US"/>
        </a:p>
      </dgm:t>
    </dgm:pt>
    <dgm:pt modelId="{0DFBFB5D-C69E-4F98-9E19-BCB70F1FBC70}">
      <dgm:prSet phldrT="[文本]"/>
      <dgm:spPr/>
      <dgm:t>
        <a:bodyPr/>
        <a:lstStyle/>
        <a:p>
          <a:r>
            <a:rPr lang="en-US" altLang="zh-CN" dirty="0" smtClean="0"/>
            <a:t>2</a:t>
          </a:r>
          <a:r>
            <a:rPr lang="zh-CN" altLang="en-US" dirty="0" smtClean="0"/>
            <a:t>月份投入使用</a:t>
          </a:r>
          <a:endParaRPr lang="zh-CN" altLang="en-US" dirty="0"/>
        </a:p>
      </dgm:t>
    </dgm:pt>
    <dgm:pt modelId="{F3F9B143-2F1F-4F2A-BA5E-D3F0B685CD43}" type="parTrans" cxnId="{04140611-69DE-40DB-AF52-0F36B6AFCF5B}">
      <dgm:prSet/>
      <dgm:spPr/>
      <dgm:t>
        <a:bodyPr/>
        <a:lstStyle/>
        <a:p>
          <a:endParaRPr lang="zh-CN" altLang="en-US"/>
        </a:p>
      </dgm:t>
    </dgm:pt>
    <dgm:pt modelId="{00C3FDB7-C524-4489-8F87-65E243CBA2FB}" type="sibTrans" cxnId="{04140611-69DE-40DB-AF52-0F36B6AFCF5B}">
      <dgm:prSet/>
      <dgm:spPr/>
      <dgm:t>
        <a:bodyPr/>
        <a:lstStyle/>
        <a:p>
          <a:endParaRPr lang="zh-CN" altLang="en-US"/>
        </a:p>
      </dgm:t>
    </dgm:pt>
    <dgm:pt modelId="{B0F01E84-C48A-451E-A4E4-F29B6D530B86}" type="pres">
      <dgm:prSet presAssocID="{8382A573-8E63-4549-A25F-381D75DEA714}" presName="Name0" presStyleCnt="0">
        <dgm:presLayoutVars>
          <dgm:dir/>
          <dgm:animLvl val="lvl"/>
          <dgm:resizeHandles val="exact"/>
        </dgm:presLayoutVars>
      </dgm:prSet>
      <dgm:spPr/>
    </dgm:pt>
    <dgm:pt modelId="{A8608A6D-5F35-4459-A448-CC0030713B3C}" type="pres">
      <dgm:prSet presAssocID="{F7E2A8F2-CB74-426D-9E3B-4715C50D15BE}" presName="composite" presStyleCnt="0"/>
      <dgm:spPr/>
    </dgm:pt>
    <dgm:pt modelId="{21E58956-D4C4-4832-9073-3E886C64E386}" type="pres">
      <dgm:prSet presAssocID="{F7E2A8F2-CB74-426D-9E3B-4715C50D15B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DFDE4BB0-4959-4684-8CC5-750652672314}" type="pres">
      <dgm:prSet presAssocID="{F7E2A8F2-CB74-426D-9E3B-4715C50D15BE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AF8A1E6-AD1D-4D91-B022-DE90047469DE}" type="presOf" srcId="{0DFBFB5D-C69E-4F98-9E19-BCB70F1FBC70}" destId="{DFDE4BB0-4959-4684-8CC5-750652672314}" srcOrd="0" destOrd="0" presId="urn:microsoft.com/office/officeart/2005/8/layout/hList1"/>
    <dgm:cxn modelId="{F7A88695-71F1-4FCA-9100-F73088E55371}" type="presOf" srcId="{F7E2A8F2-CB74-426D-9E3B-4715C50D15BE}" destId="{21E58956-D4C4-4832-9073-3E886C64E386}" srcOrd="0" destOrd="0" presId="urn:microsoft.com/office/officeart/2005/8/layout/hList1"/>
    <dgm:cxn modelId="{04140611-69DE-40DB-AF52-0F36B6AFCF5B}" srcId="{F7E2A8F2-CB74-426D-9E3B-4715C50D15BE}" destId="{0DFBFB5D-C69E-4F98-9E19-BCB70F1FBC70}" srcOrd="0" destOrd="0" parTransId="{F3F9B143-2F1F-4F2A-BA5E-D3F0B685CD43}" sibTransId="{00C3FDB7-C524-4489-8F87-65E243CBA2FB}"/>
    <dgm:cxn modelId="{77A43C2B-3533-4E5C-88DA-7FE69041D0AF}" srcId="{8382A573-8E63-4549-A25F-381D75DEA714}" destId="{F7E2A8F2-CB74-426D-9E3B-4715C50D15BE}" srcOrd="0" destOrd="0" parTransId="{967E6F88-00D0-4025-9942-5E2AAC6C1708}" sibTransId="{1485E374-399B-4F27-A438-1D2C067A50D0}"/>
    <dgm:cxn modelId="{E24A86CE-670D-4AD6-A8DE-6B7F4B0C5F24}" type="presOf" srcId="{8382A573-8E63-4549-A25F-381D75DEA714}" destId="{B0F01E84-C48A-451E-A4E4-F29B6D530B86}" srcOrd="0" destOrd="0" presId="urn:microsoft.com/office/officeart/2005/8/layout/hList1"/>
    <dgm:cxn modelId="{A7D07ADA-2F5B-4B23-90A7-249B2C57CCE3}" type="presParOf" srcId="{B0F01E84-C48A-451E-A4E4-F29B6D530B86}" destId="{A8608A6D-5F35-4459-A448-CC0030713B3C}" srcOrd="0" destOrd="0" presId="urn:microsoft.com/office/officeart/2005/8/layout/hList1"/>
    <dgm:cxn modelId="{1D5AD20A-C329-4372-9699-A719CF35D05B}" type="presParOf" srcId="{A8608A6D-5F35-4459-A448-CC0030713B3C}" destId="{21E58956-D4C4-4832-9073-3E886C64E386}" srcOrd="0" destOrd="0" presId="urn:microsoft.com/office/officeart/2005/8/layout/hList1"/>
    <dgm:cxn modelId="{5D0CDD57-EA01-42D7-AB25-84376830D32C}" type="presParOf" srcId="{A8608A6D-5F35-4459-A448-CC0030713B3C}" destId="{DFDE4BB0-4959-4684-8CC5-750652672314}" srcOrd="1" destOrd="0" presId="urn:microsoft.com/office/officeart/2005/8/layout/h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82A573-8E63-4549-A25F-381D75DEA71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E2A8F2-CB74-426D-9E3B-4715C50D15BE}">
      <dgm:prSet phldrT="[文本]"/>
      <dgm:spPr/>
      <dgm:t>
        <a:bodyPr/>
        <a:lstStyle/>
        <a:p>
          <a:r>
            <a:rPr lang="zh-CN" altLang="en-US" dirty="0" smtClean="0"/>
            <a:t>丰富插件市场</a:t>
          </a:r>
          <a:endParaRPr lang="zh-CN" altLang="en-US" dirty="0"/>
        </a:p>
      </dgm:t>
    </dgm:pt>
    <dgm:pt modelId="{967E6F88-00D0-4025-9942-5E2AAC6C1708}" type="parTrans" cxnId="{77A43C2B-3533-4E5C-88DA-7FE69041D0AF}">
      <dgm:prSet/>
      <dgm:spPr/>
      <dgm:t>
        <a:bodyPr/>
        <a:lstStyle/>
        <a:p>
          <a:endParaRPr lang="zh-CN" altLang="en-US"/>
        </a:p>
      </dgm:t>
    </dgm:pt>
    <dgm:pt modelId="{1485E374-399B-4F27-A438-1D2C067A50D0}" type="sibTrans" cxnId="{77A43C2B-3533-4E5C-88DA-7FE69041D0AF}">
      <dgm:prSet/>
      <dgm:spPr/>
      <dgm:t>
        <a:bodyPr/>
        <a:lstStyle/>
        <a:p>
          <a:endParaRPr lang="zh-CN" altLang="en-US"/>
        </a:p>
      </dgm:t>
    </dgm:pt>
    <dgm:pt modelId="{0DFBFB5D-C69E-4F98-9E19-BCB70F1FBC70}">
      <dgm:prSet phldrT="[文本]"/>
      <dgm:spPr/>
      <dgm:t>
        <a:bodyPr/>
        <a:lstStyle/>
        <a:p>
          <a:r>
            <a:rPr lang="zh-CN" altLang="en-US" dirty="0" smtClean="0"/>
            <a:t>第一批</a:t>
          </a:r>
          <a:r>
            <a:rPr lang="en-US" altLang="zh-CN" dirty="0" smtClean="0"/>
            <a:t>20</a:t>
          </a:r>
          <a:r>
            <a:rPr lang="zh-CN" altLang="en-US" dirty="0" smtClean="0"/>
            <a:t>个</a:t>
          </a:r>
          <a:endParaRPr lang="zh-CN" altLang="en-US" dirty="0"/>
        </a:p>
      </dgm:t>
    </dgm:pt>
    <dgm:pt modelId="{F3F9B143-2F1F-4F2A-BA5E-D3F0B685CD43}" type="parTrans" cxnId="{04140611-69DE-40DB-AF52-0F36B6AFCF5B}">
      <dgm:prSet/>
      <dgm:spPr/>
      <dgm:t>
        <a:bodyPr/>
        <a:lstStyle/>
        <a:p>
          <a:endParaRPr lang="zh-CN" altLang="en-US"/>
        </a:p>
      </dgm:t>
    </dgm:pt>
    <dgm:pt modelId="{00C3FDB7-C524-4489-8F87-65E243CBA2FB}" type="sibTrans" cxnId="{04140611-69DE-40DB-AF52-0F36B6AFCF5B}">
      <dgm:prSet/>
      <dgm:spPr/>
      <dgm:t>
        <a:bodyPr/>
        <a:lstStyle/>
        <a:p>
          <a:endParaRPr lang="zh-CN" altLang="en-US"/>
        </a:p>
      </dgm:t>
    </dgm:pt>
    <dgm:pt modelId="{B0F01E84-C48A-451E-A4E4-F29B6D530B86}" type="pres">
      <dgm:prSet presAssocID="{8382A573-8E63-4549-A25F-381D75DEA714}" presName="Name0" presStyleCnt="0">
        <dgm:presLayoutVars>
          <dgm:dir/>
          <dgm:animLvl val="lvl"/>
          <dgm:resizeHandles val="exact"/>
        </dgm:presLayoutVars>
      </dgm:prSet>
      <dgm:spPr/>
    </dgm:pt>
    <dgm:pt modelId="{A8608A6D-5F35-4459-A448-CC0030713B3C}" type="pres">
      <dgm:prSet presAssocID="{F7E2A8F2-CB74-426D-9E3B-4715C50D15BE}" presName="composite" presStyleCnt="0"/>
      <dgm:spPr/>
    </dgm:pt>
    <dgm:pt modelId="{21E58956-D4C4-4832-9073-3E886C64E386}" type="pres">
      <dgm:prSet presAssocID="{F7E2A8F2-CB74-426D-9E3B-4715C50D15B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DE4BB0-4959-4684-8CC5-750652672314}" type="pres">
      <dgm:prSet presAssocID="{F7E2A8F2-CB74-426D-9E3B-4715C50D15BE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4140611-69DE-40DB-AF52-0F36B6AFCF5B}" srcId="{F7E2A8F2-CB74-426D-9E3B-4715C50D15BE}" destId="{0DFBFB5D-C69E-4F98-9E19-BCB70F1FBC70}" srcOrd="0" destOrd="0" parTransId="{F3F9B143-2F1F-4F2A-BA5E-D3F0B685CD43}" sibTransId="{00C3FDB7-C524-4489-8F87-65E243CBA2FB}"/>
    <dgm:cxn modelId="{B32BB6C0-76F1-4E17-8A3E-5190FD2FD314}" type="presOf" srcId="{8382A573-8E63-4549-A25F-381D75DEA714}" destId="{B0F01E84-C48A-451E-A4E4-F29B6D530B86}" srcOrd="0" destOrd="0" presId="urn:microsoft.com/office/officeart/2005/8/layout/hList1"/>
    <dgm:cxn modelId="{7FB033D9-F423-4DEA-98AE-30E40C25E3AB}" type="presOf" srcId="{0DFBFB5D-C69E-4F98-9E19-BCB70F1FBC70}" destId="{DFDE4BB0-4959-4684-8CC5-750652672314}" srcOrd="0" destOrd="0" presId="urn:microsoft.com/office/officeart/2005/8/layout/hList1"/>
    <dgm:cxn modelId="{D41FC4B2-AF29-4C08-B9FB-0B1335E89C74}" type="presOf" srcId="{F7E2A8F2-CB74-426D-9E3B-4715C50D15BE}" destId="{21E58956-D4C4-4832-9073-3E886C64E386}" srcOrd="0" destOrd="0" presId="urn:microsoft.com/office/officeart/2005/8/layout/hList1"/>
    <dgm:cxn modelId="{77A43C2B-3533-4E5C-88DA-7FE69041D0AF}" srcId="{8382A573-8E63-4549-A25F-381D75DEA714}" destId="{F7E2A8F2-CB74-426D-9E3B-4715C50D15BE}" srcOrd="0" destOrd="0" parTransId="{967E6F88-00D0-4025-9942-5E2AAC6C1708}" sibTransId="{1485E374-399B-4F27-A438-1D2C067A50D0}"/>
    <dgm:cxn modelId="{133BD285-DDF0-4145-95DB-6407FF322142}" type="presParOf" srcId="{B0F01E84-C48A-451E-A4E4-F29B6D530B86}" destId="{A8608A6D-5F35-4459-A448-CC0030713B3C}" srcOrd="0" destOrd="0" presId="urn:microsoft.com/office/officeart/2005/8/layout/hList1"/>
    <dgm:cxn modelId="{FD009D5A-B7FB-41A9-BA11-5C9D60AB0CC4}" type="presParOf" srcId="{A8608A6D-5F35-4459-A448-CC0030713B3C}" destId="{21E58956-D4C4-4832-9073-3E886C64E386}" srcOrd="0" destOrd="0" presId="urn:microsoft.com/office/officeart/2005/8/layout/hList1"/>
    <dgm:cxn modelId="{720695D3-0766-4678-A950-9EBB17F1C565}" type="presParOf" srcId="{A8608A6D-5F35-4459-A448-CC0030713B3C}" destId="{DFDE4BB0-4959-4684-8CC5-750652672314}" srcOrd="1" destOrd="0" presId="urn:microsoft.com/office/officeart/2005/8/layout/hLis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82A573-8E63-4549-A25F-381D75DEA71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E2A8F2-CB74-426D-9E3B-4715C50D15BE}">
      <dgm:prSet phldrT="[文本]"/>
      <dgm:spPr/>
      <dgm:t>
        <a:bodyPr/>
        <a:lstStyle/>
        <a:p>
          <a:r>
            <a:rPr lang="zh-CN" altLang="en-US" dirty="0" smtClean="0"/>
            <a:t>增强的智能表单</a:t>
          </a:r>
          <a:endParaRPr lang="zh-CN" altLang="en-US" dirty="0"/>
        </a:p>
      </dgm:t>
    </dgm:pt>
    <dgm:pt modelId="{967E6F88-00D0-4025-9942-5E2AAC6C1708}" type="parTrans" cxnId="{77A43C2B-3533-4E5C-88DA-7FE69041D0AF}">
      <dgm:prSet/>
      <dgm:spPr/>
      <dgm:t>
        <a:bodyPr/>
        <a:lstStyle/>
        <a:p>
          <a:endParaRPr lang="zh-CN" altLang="en-US"/>
        </a:p>
      </dgm:t>
    </dgm:pt>
    <dgm:pt modelId="{1485E374-399B-4F27-A438-1D2C067A50D0}" type="sibTrans" cxnId="{77A43C2B-3533-4E5C-88DA-7FE69041D0AF}">
      <dgm:prSet/>
      <dgm:spPr/>
      <dgm:t>
        <a:bodyPr/>
        <a:lstStyle/>
        <a:p>
          <a:endParaRPr lang="zh-CN" altLang="en-US"/>
        </a:p>
      </dgm:t>
    </dgm:pt>
    <dgm:pt modelId="{0DFBFB5D-C69E-4F98-9E19-BCB70F1FBC70}">
      <dgm:prSet phldrT="[文本]"/>
      <dgm:spPr/>
      <dgm:t>
        <a:bodyPr/>
        <a:lstStyle/>
        <a:p>
          <a:r>
            <a:rPr lang="zh-CN" altLang="en-US" dirty="0" smtClean="0"/>
            <a:t>增加对象关系</a:t>
          </a:r>
          <a:endParaRPr lang="zh-CN" altLang="en-US" dirty="0"/>
        </a:p>
      </dgm:t>
    </dgm:pt>
    <dgm:pt modelId="{F3F9B143-2F1F-4F2A-BA5E-D3F0B685CD43}" type="parTrans" cxnId="{04140611-69DE-40DB-AF52-0F36B6AFCF5B}">
      <dgm:prSet/>
      <dgm:spPr/>
      <dgm:t>
        <a:bodyPr/>
        <a:lstStyle/>
        <a:p>
          <a:endParaRPr lang="zh-CN" altLang="en-US"/>
        </a:p>
      </dgm:t>
    </dgm:pt>
    <dgm:pt modelId="{00C3FDB7-C524-4489-8F87-65E243CBA2FB}" type="sibTrans" cxnId="{04140611-69DE-40DB-AF52-0F36B6AFCF5B}">
      <dgm:prSet/>
      <dgm:spPr/>
      <dgm:t>
        <a:bodyPr/>
        <a:lstStyle/>
        <a:p>
          <a:endParaRPr lang="zh-CN" altLang="en-US"/>
        </a:p>
      </dgm:t>
    </dgm:pt>
    <dgm:pt modelId="{555D4D2B-C684-4607-ACFD-64B1AA72CDD3}">
      <dgm:prSet phldrT="[文本]"/>
      <dgm:spPr/>
      <dgm:t>
        <a:bodyPr/>
        <a:lstStyle/>
        <a:p>
          <a:r>
            <a:rPr lang="zh-CN" altLang="en-US" dirty="0" smtClean="0"/>
            <a:t>增加表现形式</a:t>
          </a:r>
          <a:endParaRPr lang="zh-CN" altLang="en-US" dirty="0"/>
        </a:p>
      </dgm:t>
    </dgm:pt>
    <dgm:pt modelId="{6DCF4C13-69F2-4268-A2BC-80EADA3222ED}" type="parTrans" cxnId="{EFD3CA6C-52FF-4D3C-8FD0-AD4A005B64A7}">
      <dgm:prSet/>
      <dgm:spPr/>
      <dgm:t>
        <a:bodyPr/>
        <a:lstStyle/>
        <a:p>
          <a:endParaRPr lang="zh-CN" altLang="en-US"/>
        </a:p>
      </dgm:t>
    </dgm:pt>
    <dgm:pt modelId="{D423AD99-4C89-495F-965F-E822EB698159}" type="sibTrans" cxnId="{EFD3CA6C-52FF-4D3C-8FD0-AD4A005B64A7}">
      <dgm:prSet/>
      <dgm:spPr/>
      <dgm:t>
        <a:bodyPr/>
        <a:lstStyle/>
        <a:p>
          <a:endParaRPr lang="zh-CN" altLang="en-US"/>
        </a:p>
      </dgm:t>
    </dgm:pt>
    <dgm:pt modelId="{B0F01E84-C48A-451E-A4E4-F29B6D530B86}" type="pres">
      <dgm:prSet presAssocID="{8382A573-8E63-4549-A25F-381D75DEA714}" presName="Name0" presStyleCnt="0">
        <dgm:presLayoutVars>
          <dgm:dir/>
          <dgm:animLvl val="lvl"/>
          <dgm:resizeHandles val="exact"/>
        </dgm:presLayoutVars>
      </dgm:prSet>
      <dgm:spPr/>
    </dgm:pt>
    <dgm:pt modelId="{A8608A6D-5F35-4459-A448-CC0030713B3C}" type="pres">
      <dgm:prSet presAssocID="{F7E2A8F2-CB74-426D-9E3B-4715C50D15BE}" presName="composite" presStyleCnt="0"/>
      <dgm:spPr/>
    </dgm:pt>
    <dgm:pt modelId="{21E58956-D4C4-4832-9073-3E886C64E386}" type="pres">
      <dgm:prSet presAssocID="{F7E2A8F2-CB74-426D-9E3B-4715C50D15B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DE4BB0-4959-4684-8CC5-750652672314}" type="pres">
      <dgm:prSet presAssocID="{F7E2A8F2-CB74-426D-9E3B-4715C50D15BE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4140611-69DE-40DB-AF52-0F36B6AFCF5B}" srcId="{F7E2A8F2-CB74-426D-9E3B-4715C50D15BE}" destId="{0DFBFB5D-C69E-4F98-9E19-BCB70F1FBC70}" srcOrd="0" destOrd="0" parTransId="{F3F9B143-2F1F-4F2A-BA5E-D3F0B685CD43}" sibTransId="{00C3FDB7-C524-4489-8F87-65E243CBA2FB}"/>
    <dgm:cxn modelId="{94C661EB-DCD4-4387-9AEE-7A1B87C9F271}" type="presOf" srcId="{8382A573-8E63-4549-A25F-381D75DEA714}" destId="{B0F01E84-C48A-451E-A4E4-F29B6D530B86}" srcOrd="0" destOrd="0" presId="urn:microsoft.com/office/officeart/2005/8/layout/hList1"/>
    <dgm:cxn modelId="{EFD3CA6C-52FF-4D3C-8FD0-AD4A005B64A7}" srcId="{F7E2A8F2-CB74-426D-9E3B-4715C50D15BE}" destId="{555D4D2B-C684-4607-ACFD-64B1AA72CDD3}" srcOrd="1" destOrd="0" parTransId="{6DCF4C13-69F2-4268-A2BC-80EADA3222ED}" sibTransId="{D423AD99-4C89-495F-965F-E822EB698159}"/>
    <dgm:cxn modelId="{E5356861-DAE1-4FC8-B762-834C1E2C4CE5}" type="presOf" srcId="{555D4D2B-C684-4607-ACFD-64B1AA72CDD3}" destId="{DFDE4BB0-4959-4684-8CC5-750652672314}" srcOrd="0" destOrd="1" presId="urn:microsoft.com/office/officeart/2005/8/layout/hList1"/>
    <dgm:cxn modelId="{381F5175-45EF-4633-BE6A-5E3A7401FE6B}" type="presOf" srcId="{0DFBFB5D-C69E-4F98-9E19-BCB70F1FBC70}" destId="{DFDE4BB0-4959-4684-8CC5-750652672314}" srcOrd="0" destOrd="0" presId="urn:microsoft.com/office/officeart/2005/8/layout/hList1"/>
    <dgm:cxn modelId="{77A43C2B-3533-4E5C-88DA-7FE69041D0AF}" srcId="{8382A573-8E63-4549-A25F-381D75DEA714}" destId="{F7E2A8F2-CB74-426D-9E3B-4715C50D15BE}" srcOrd="0" destOrd="0" parTransId="{967E6F88-00D0-4025-9942-5E2AAC6C1708}" sibTransId="{1485E374-399B-4F27-A438-1D2C067A50D0}"/>
    <dgm:cxn modelId="{0F4B4FC8-2BF9-49AE-B1D6-D39803BCABE8}" type="presOf" srcId="{F7E2A8F2-CB74-426D-9E3B-4715C50D15BE}" destId="{21E58956-D4C4-4832-9073-3E886C64E386}" srcOrd="0" destOrd="0" presId="urn:microsoft.com/office/officeart/2005/8/layout/hList1"/>
    <dgm:cxn modelId="{E75E2628-1206-47A7-8254-FE0473EFE029}" type="presParOf" srcId="{B0F01E84-C48A-451E-A4E4-F29B6D530B86}" destId="{A8608A6D-5F35-4459-A448-CC0030713B3C}" srcOrd="0" destOrd="0" presId="urn:microsoft.com/office/officeart/2005/8/layout/hList1"/>
    <dgm:cxn modelId="{0337A822-5E86-42F6-88DC-349D881CEF85}" type="presParOf" srcId="{A8608A6D-5F35-4459-A448-CC0030713B3C}" destId="{21E58956-D4C4-4832-9073-3E886C64E386}" srcOrd="0" destOrd="0" presId="urn:microsoft.com/office/officeart/2005/8/layout/hList1"/>
    <dgm:cxn modelId="{A0F7B073-FDEF-4304-9F22-DF19FA724C19}" type="presParOf" srcId="{A8608A6D-5F35-4459-A448-CC0030713B3C}" destId="{DFDE4BB0-4959-4684-8CC5-750652672314}" srcOrd="1" destOrd="0" presId="urn:microsoft.com/office/officeart/2005/8/layout/hList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82A573-8E63-4549-A25F-381D75DEA71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E2A8F2-CB74-426D-9E3B-4715C50D15BE}">
      <dgm:prSet phldrT="[文本]"/>
      <dgm:spPr/>
      <dgm:t>
        <a:bodyPr/>
        <a:lstStyle/>
        <a:p>
          <a:r>
            <a:rPr lang="zh-CN" altLang="en-US" dirty="0" smtClean="0"/>
            <a:t>推出表单设计器</a:t>
          </a:r>
          <a:endParaRPr lang="zh-CN" altLang="en-US" dirty="0"/>
        </a:p>
      </dgm:t>
    </dgm:pt>
    <dgm:pt modelId="{967E6F88-00D0-4025-9942-5E2AAC6C1708}" type="parTrans" cxnId="{77A43C2B-3533-4E5C-88DA-7FE69041D0AF}">
      <dgm:prSet/>
      <dgm:spPr/>
      <dgm:t>
        <a:bodyPr/>
        <a:lstStyle/>
        <a:p>
          <a:endParaRPr lang="zh-CN" altLang="en-US"/>
        </a:p>
      </dgm:t>
    </dgm:pt>
    <dgm:pt modelId="{1485E374-399B-4F27-A438-1D2C067A50D0}" type="sibTrans" cxnId="{77A43C2B-3533-4E5C-88DA-7FE69041D0AF}">
      <dgm:prSet/>
      <dgm:spPr/>
      <dgm:t>
        <a:bodyPr/>
        <a:lstStyle/>
        <a:p>
          <a:endParaRPr lang="zh-CN" altLang="en-US"/>
        </a:p>
      </dgm:t>
    </dgm:pt>
    <dgm:pt modelId="{0DFBFB5D-C69E-4F98-9E19-BCB70F1FBC70}">
      <dgm:prSet phldrT="[文本]"/>
      <dgm:spPr/>
      <dgm:t>
        <a:bodyPr/>
        <a:lstStyle/>
        <a:p>
          <a:r>
            <a:rPr lang="zh-CN" altLang="en-US" dirty="0" smtClean="0"/>
            <a:t>部门协作更加方便</a:t>
          </a:r>
          <a:endParaRPr lang="zh-CN" altLang="en-US" dirty="0"/>
        </a:p>
      </dgm:t>
    </dgm:pt>
    <dgm:pt modelId="{F3F9B143-2F1F-4F2A-BA5E-D3F0B685CD43}" type="parTrans" cxnId="{04140611-69DE-40DB-AF52-0F36B6AFCF5B}">
      <dgm:prSet/>
      <dgm:spPr/>
      <dgm:t>
        <a:bodyPr/>
        <a:lstStyle/>
        <a:p>
          <a:endParaRPr lang="zh-CN" altLang="en-US"/>
        </a:p>
      </dgm:t>
    </dgm:pt>
    <dgm:pt modelId="{00C3FDB7-C524-4489-8F87-65E243CBA2FB}" type="sibTrans" cxnId="{04140611-69DE-40DB-AF52-0F36B6AFCF5B}">
      <dgm:prSet/>
      <dgm:spPr/>
      <dgm:t>
        <a:bodyPr/>
        <a:lstStyle/>
        <a:p>
          <a:endParaRPr lang="zh-CN" altLang="en-US"/>
        </a:p>
      </dgm:t>
    </dgm:pt>
    <dgm:pt modelId="{3F9FEBE4-F941-404C-9CAC-6521063C8C22}">
      <dgm:prSet phldrT="[文本]"/>
      <dgm:spPr/>
      <dgm:t>
        <a:bodyPr/>
        <a:lstStyle/>
        <a:p>
          <a:r>
            <a:rPr lang="zh-CN" altLang="en-US" dirty="0" smtClean="0"/>
            <a:t>减少重复工作</a:t>
          </a:r>
          <a:endParaRPr lang="zh-CN" altLang="en-US" dirty="0"/>
        </a:p>
      </dgm:t>
    </dgm:pt>
    <dgm:pt modelId="{0895AB1F-BEF2-4162-BE84-27BA05178114}" type="parTrans" cxnId="{1C323420-8530-4311-A041-6B559F3FD9DA}">
      <dgm:prSet/>
      <dgm:spPr/>
      <dgm:t>
        <a:bodyPr/>
        <a:lstStyle/>
        <a:p>
          <a:endParaRPr lang="zh-CN" altLang="en-US"/>
        </a:p>
      </dgm:t>
    </dgm:pt>
    <dgm:pt modelId="{B5FB2392-719B-4D59-A987-F1DB7418AB81}" type="sibTrans" cxnId="{1C323420-8530-4311-A041-6B559F3FD9DA}">
      <dgm:prSet/>
      <dgm:spPr/>
      <dgm:t>
        <a:bodyPr/>
        <a:lstStyle/>
        <a:p>
          <a:endParaRPr lang="zh-CN" altLang="en-US"/>
        </a:p>
      </dgm:t>
    </dgm:pt>
    <dgm:pt modelId="{B0F01E84-C48A-451E-A4E4-F29B6D530B86}" type="pres">
      <dgm:prSet presAssocID="{8382A573-8E63-4549-A25F-381D75DEA714}" presName="Name0" presStyleCnt="0">
        <dgm:presLayoutVars>
          <dgm:dir/>
          <dgm:animLvl val="lvl"/>
          <dgm:resizeHandles val="exact"/>
        </dgm:presLayoutVars>
      </dgm:prSet>
      <dgm:spPr/>
    </dgm:pt>
    <dgm:pt modelId="{A8608A6D-5F35-4459-A448-CC0030713B3C}" type="pres">
      <dgm:prSet presAssocID="{F7E2A8F2-CB74-426D-9E3B-4715C50D15BE}" presName="composite" presStyleCnt="0"/>
      <dgm:spPr/>
    </dgm:pt>
    <dgm:pt modelId="{21E58956-D4C4-4832-9073-3E886C64E386}" type="pres">
      <dgm:prSet presAssocID="{F7E2A8F2-CB74-426D-9E3B-4715C50D15B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DE4BB0-4959-4684-8CC5-750652672314}" type="pres">
      <dgm:prSet presAssocID="{F7E2A8F2-CB74-426D-9E3B-4715C50D15BE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E1E9B6-A361-4E93-AAC0-869BCE40F21C}" type="presOf" srcId="{8382A573-8E63-4549-A25F-381D75DEA714}" destId="{B0F01E84-C48A-451E-A4E4-F29B6D530B86}" srcOrd="0" destOrd="0" presId="urn:microsoft.com/office/officeart/2005/8/layout/hList1"/>
    <dgm:cxn modelId="{04140611-69DE-40DB-AF52-0F36B6AFCF5B}" srcId="{F7E2A8F2-CB74-426D-9E3B-4715C50D15BE}" destId="{0DFBFB5D-C69E-4F98-9E19-BCB70F1FBC70}" srcOrd="0" destOrd="0" parTransId="{F3F9B143-2F1F-4F2A-BA5E-D3F0B685CD43}" sibTransId="{00C3FDB7-C524-4489-8F87-65E243CBA2FB}"/>
    <dgm:cxn modelId="{5646324C-85CF-4C67-95BA-E1EAC6BBBE2F}" type="presOf" srcId="{F7E2A8F2-CB74-426D-9E3B-4715C50D15BE}" destId="{21E58956-D4C4-4832-9073-3E886C64E386}" srcOrd="0" destOrd="0" presId="urn:microsoft.com/office/officeart/2005/8/layout/hList1"/>
    <dgm:cxn modelId="{686E6E70-482B-4977-B510-917510D83A0C}" type="presOf" srcId="{3F9FEBE4-F941-404C-9CAC-6521063C8C22}" destId="{DFDE4BB0-4959-4684-8CC5-750652672314}" srcOrd="0" destOrd="1" presId="urn:microsoft.com/office/officeart/2005/8/layout/hList1"/>
    <dgm:cxn modelId="{77A43C2B-3533-4E5C-88DA-7FE69041D0AF}" srcId="{8382A573-8E63-4549-A25F-381D75DEA714}" destId="{F7E2A8F2-CB74-426D-9E3B-4715C50D15BE}" srcOrd="0" destOrd="0" parTransId="{967E6F88-00D0-4025-9942-5E2AAC6C1708}" sibTransId="{1485E374-399B-4F27-A438-1D2C067A50D0}"/>
    <dgm:cxn modelId="{FE51AF70-0787-46BB-AF33-1545F505DF8E}" type="presOf" srcId="{0DFBFB5D-C69E-4F98-9E19-BCB70F1FBC70}" destId="{DFDE4BB0-4959-4684-8CC5-750652672314}" srcOrd="0" destOrd="0" presId="urn:microsoft.com/office/officeart/2005/8/layout/hList1"/>
    <dgm:cxn modelId="{1C323420-8530-4311-A041-6B559F3FD9DA}" srcId="{F7E2A8F2-CB74-426D-9E3B-4715C50D15BE}" destId="{3F9FEBE4-F941-404C-9CAC-6521063C8C22}" srcOrd="1" destOrd="0" parTransId="{0895AB1F-BEF2-4162-BE84-27BA05178114}" sibTransId="{B5FB2392-719B-4D59-A987-F1DB7418AB81}"/>
    <dgm:cxn modelId="{5AAAF89B-0F73-40FC-AF71-269AFFB4B3BE}" type="presParOf" srcId="{B0F01E84-C48A-451E-A4E4-F29B6D530B86}" destId="{A8608A6D-5F35-4459-A448-CC0030713B3C}" srcOrd="0" destOrd="0" presId="urn:microsoft.com/office/officeart/2005/8/layout/hList1"/>
    <dgm:cxn modelId="{D2ACC280-0422-4D93-BF6A-603D58970ADD}" type="presParOf" srcId="{A8608A6D-5F35-4459-A448-CC0030713B3C}" destId="{21E58956-D4C4-4832-9073-3E886C64E386}" srcOrd="0" destOrd="0" presId="urn:microsoft.com/office/officeart/2005/8/layout/hList1"/>
    <dgm:cxn modelId="{1638D7CA-E1FD-4544-A48C-C4AD23263D19}" type="presParOf" srcId="{A8608A6D-5F35-4459-A448-CC0030713B3C}" destId="{DFDE4BB0-4959-4684-8CC5-750652672314}" srcOrd="1" destOrd="0" presId="urn:microsoft.com/office/officeart/2005/8/layout/hList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82A573-8E63-4549-A25F-381D75DEA71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E2A8F2-CB74-426D-9E3B-4715C50D15BE}">
      <dgm:prSet phldrT="[文本]"/>
      <dgm:spPr/>
      <dgm:t>
        <a:bodyPr/>
        <a:lstStyle/>
        <a:p>
          <a:r>
            <a:rPr lang="zh-CN" altLang="en-US" dirty="0" smtClean="0"/>
            <a:t>流程和规范</a:t>
          </a:r>
          <a:endParaRPr lang="zh-CN" altLang="en-US" dirty="0"/>
        </a:p>
      </dgm:t>
    </dgm:pt>
    <dgm:pt modelId="{967E6F88-00D0-4025-9942-5E2AAC6C1708}" type="parTrans" cxnId="{77A43C2B-3533-4E5C-88DA-7FE69041D0AF}">
      <dgm:prSet/>
      <dgm:spPr/>
      <dgm:t>
        <a:bodyPr/>
        <a:lstStyle/>
        <a:p>
          <a:endParaRPr lang="zh-CN" altLang="en-US"/>
        </a:p>
      </dgm:t>
    </dgm:pt>
    <dgm:pt modelId="{1485E374-399B-4F27-A438-1D2C067A50D0}" type="sibTrans" cxnId="{77A43C2B-3533-4E5C-88DA-7FE69041D0AF}">
      <dgm:prSet/>
      <dgm:spPr/>
      <dgm:t>
        <a:bodyPr/>
        <a:lstStyle/>
        <a:p>
          <a:endParaRPr lang="zh-CN" altLang="en-US"/>
        </a:p>
      </dgm:t>
    </dgm:pt>
    <dgm:pt modelId="{0DFBFB5D-C69E-4F98-9E19-BCB70F1FBC70}">
      <dgm:prSet phldrT="[文本]"/>
      <dgm:spPr/>
      <dgm:t>
        <a:bodyPr/>
        <a:lstStyle/>
        <a:p>
          <a:r>
            <a:rPr lang="zh-CN" altLang="en-US" dirty="0" smtClean="0"/>
            <a:t>推出样板工程</a:t>
          </a:r>
          <a:endParaRPr lang="zh-CN" altLang="en-US" dirty="0"/>
        </a:p>
      </dgm:t>
    </dgm:pt>
    <dgm:pt modelId="{F3F9B143-2F1F-4F2A-BA5E-D3F0B685CD43}" type="parTrans" cxnId="{04140611-69DE-40DB-AF52-0F36B6AFCF5B}">
      <dgm:prSet/>
      <dgm:spPr/>
      <dgm:t>
        <a:bodyPr/>
        <a:lstStyle/>
        <a:p>
          <a:endParaRPr lang="zh-CN" altLang="en-US"/>
        </a:p>
      </dgm:t>
    </dgm:pt>
    <dgm:pt modelId="{00C3FDB7-C524-4489-8F87-65E243CBA2FB}" type="sibTrans" cxnId="{04140611-69DE-40DB-AF52-0F36B6AFCF5B}">
      <dgm:prSet/>
      <dgm:spPr/>
      <dgm:t>
        <a:bodyPr/>
        <a:lstStyle/>
        <a:p>
          <a:endParaRPr lang="zh-CN" altLang="en-US"/>
        </a:p>
      </dgm:t>
    </dgm:pt>
    <dgm:pt modelId="{3F9FEBE4-F941-404C-9CAC-6521063C8C22}">
      <dgm:prSet phldrT="[文本]"/>
      <dgm:spPr/>
      <dgm:t>
        <a:bodyPr/>
        <a:lstStyle/>
        <a:p>
          <a:r>
            <a:rPr lang="zh-CN" altLang="en-US" dirty="0" smtClean="0"/>
            <a:t>优化开发和测试规范</a:t>
          </a:r>
          <a:endParaRPr lang="zh-CN" altLang="en-US" dirty="0"/>
        </a:p>
      </dgm:t>
    </dgm:pt>
    <dgm:pt modelId="{0895AB1F-BEF2-4162-BE84-27BA05178114}" type="parTrans" cxnId="{1C323420-8530-4311-A041-6B559F3FD9DA}">
      <dgm:prSet/>
      <dgm:spPr/>
      <dgm:t>
        <a:bodyPr/>
        <a:lstStyle/>
        <a:p>
          <a:endParaRPr lang="zh-CN" altLang="en-US"/>
        </a:p>
      </dgm:t>
    </dgm:pt>
    <dgm:pt modelId="{B5FB2392-719B-4D59-A987-F1DB7418AB81}" type="sibTrans" cxnId="{1C323420-8530-4311-A041-6B559F3FD9DA}">
      <dgm:prSet/>
      <dgm:spPr/>
      <dgm:t>
        <a:bodyPr/>
        <a:lstStyle/>
        <a:p>
          <a:endParaRPr lang="zh-CN" altLang="en-US"/>
        </a:p>
      </dgm:t>
    </dgm:pt>
    <dgm:pt modelId="{70F5D2B1-5B18-4C0D-9CD6-A9C13A18C67C}">
      <dgm:prSet phldrT="[文本]"/>
      <dgm:spPr/>
      <dgm:t>
        <a:bodyPr/>
        <a:lstStyle/>
        <a:p>
          <a:r>
            <a:rPr lang="zh-CN" altLang="en-US" dirty="0" smtClean="0"/>
            <a:t>优化开发流程</a:t>
          </a:r>
          <a:endParaRPr lang="zh-CN" altLang="en-US" dirty="0"/>
        </a:p>
      </dgm:t>
    </dgm:pt>
    <dgm:pt modelId="{2F8F0512-A296-44DF-87D3-B33775F9B9D5}" type="parTrans" cxnId="{46CBB7FC-45FD-498A-BDB2-1D669117DDAA}">
      <dgm:prSet/>
      <dgm:spPr/>
    </dgm:pt>
    <dgm:pt modelId="{57417733-535E-43F5-A0DD-D331FC365DC0}" type="sibTrans" cxnId="{46CBB7FC-45FD-498A-BDB2-1D669117DDAA}">
      <dgm:prSet/>
      <dgm:spPr/>
    </dgm:pt>
    <dgm:pt modelId="{B0F01E84-C48A-451E-A4E4-F29B6D530B86}" type="pres">
      <dgm:prSet presAssocID="{8382A573-8E63-4549-A25F-381D75DEA714}" presName="Name0" presStyleCnt="0">
        <dgm:presLayoutVars>
          <dgm:dir/>
          <dgm:animLvl val="lvl"/>
          <dgm:resizeHandles val="exact"/>
        </dgm:presLayoutVars>
      </dgm:prSet>
      <dgm:spPr/>
    </dgm:pt>
    <dgm:pt modelId="{A8608A6D-5F35-4459-A448-CC0030713B3C}" type="pres">
      <dgm:prSet presAssocID="{F7E2A8F2-CB74-426D-9E3B-4715C50D15BE}" presName="composite" presStyleCnt="0"/>
      <dgm:spPr/>
    </dgm:pt>
    <dgm:pt modelId="{21E58956-D4C4-4832-9073-3E886C64E386}" type="pres">
      <dgm:prSet presAssocID="{F7E2A8F2-CB74-426D-9E3B-4715C50D15B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DE4BB0-4959-4684-8CC5-750652672314}" type="pres">
      <dgm:prSet presAssocID="{F7E2A8F2-CB74-426D-9E3B-4715C50D15BE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4140611-69DE-40DB-AF52-0F36B6AFCF5B}" srcId="{F7E2A8F2-CB74-426D-9E3B-4715C50D15BE}" destId="{0DFBFB5D-C69E-4F98-9E19-BCB70F1FBC70}" srcOrd="0" destOrd="0" parTransId="{F3F9B143-2F1F-4F2A-BA5E-D3F0B685CD43}" sibTransId="{00C3FDB7-C524-4489-8F87-65E243CBA2FB}"/>
    <dgm:cxn modelId="{C956AEE9-86A6-41FE-9AFA-027D43AB13BD}" type="presOf" srcId="{0DFBFB5D-C69E-4F98-9E19-BCB70F1FBC70}" destId="{DFDE4BB0-4959-4684-8CC5-750652672314}" srcOrd="0" destOrd="0" presId="urn:microsoft.com/office/officeart/2005/8/layout/hList1"/>
    <dgm:cxn modelId="{B985CC3C-4104-44B7-9078-4821064E11AA}" type="presOf" srcId="{70F5D2B1-5B18-4C0D-9CD6-A9C13A18C67C}" destId="{DFDE4BB0-4959-4684-8CC5-750652672314}" srcOrd="0" destOrd="2" presId="urn:microsoft.com/office/officeart/2005/8/layout/hList1"/>
    <dgm:cxn modelId="{46CBB7FC-45FD-498A-BDB2-1D669117DDAA}" srcId="{F7E2A8F2-CB74-426D-9E3B-4715C50D15BE}" destId="{70F5D2B1-5B18-4C0D-9CD6-A9C13A18C67C}" srcOrd="2" destOrd="0" parTransId="{2F8F0512-A296-44DF-87D3-B33775F9B9D5}" sibTransId="{57417733-535E-43F5-A0DD-D331FC365DC0}"/>
    <dgm:cxn modelId="{77A43C2B-3533-4E5C-88DA-7FE69041D0AF}" srcId="{8382A573-8E63-4549-A25F-381D75DEA714}" destId="{F7E2A8F2-CB74-426D-9E3B-4715C50D15BE}" srcOrd="0" destOrd="0" parTransId="{967E6F88-00D0-4025-9942-5E2AAC6C1708}" sibTransId="{1485E374-399B-4F27-A438-1D2C067A50D0}"/>
    <dgm:cxn modelId="{1C323420-8530-4311-A041-6B559F3FD9DA}" srcId="{F7E2A8F2-CB74-426D-9E3B-4715C50D15BE}" destId="{3F9FEBE4-F941-404C-9CAC-6521063C8C22}" srcOrd="1" destOrd="0" parTransId="{0895AB1F-BEF2-4162-BE84-27BA05178114}" sibTransId="{B5FB2392-719B-4D59-A987-F1DB7418AB81}"/>
    <dgm:cxn modelId="{F5E6BCC6-9C99-4515-B29F-5DC3771DDCCF}" type="presOf" srcId="{8382A573-8E63-4549-A25F-381D75DEA714}" destId="{B0F01E84-C48A-451E-A4E4-F29B6D530B86}" srcOrd="0" destOrd="0" presId="urn:microsoft.com/office/officeart/2005/8/layout/hList1"/>
    <dgm:cxn modelId="{A25D4D8F-364F-49AE-8955-4E54E70F5B3F}" type="presOf" srcId="{F7E2A8F2-CB74-426D-9E3B-4715C50D15BE}" destId="{21E58956-D4C4-4832-9073-3E886C64E386}" srcOrd="0" destOrd="0" presId="urn:microsoft.com/office/officeart/2005/8/layout/hList1"/>
    <dgm:cxn modelId="{92541DCA-F21E-43C1-B6FF-38B45C2584BE}" type="presOf" srcId="{3F9FEBE4-F941-404C-9CAC-6521063C8C22}" destId="{DFDE4BB0-4959-4684-8CC5-750652672314}" srcOrd="0" destOrd="1" presId="urn:microsoft.com/office/officeart/2005/8/layout/hList1"/>
    <dgm:cxn modelId="{5D5939BC-E2CC-4A71-AF29-C4B8A5107349}" type="presParOf" srcId="{B0F01E84-C48A-451E-A4E4-F29B6D530B86}" destId="{A8608A6D-5F35-4459-A448-CC0030713B3C}" srcOrd="0" destOrd="0" presId="urn:microsoft.com/office/officeart/2005/8/layout/hList1"/>
    <dgm:cxn modelId="{FA9189AB-AE07-42A0-8AAE-64BF112B05F2}" type="presParOf" srcId="{A8608A6D-5F35-4459-A448-CC0030713B3C}" destId="{21E58956-D4C4-4832-9073-3E886C64E386}" srcOrd="0" destOrd="0" presId="urn:microsoft.com/office/officeart/2005/8/layout/hList1"/>
    <dgm:cxn modelId="{5AF638CC-6982-4A6B-BC73-865ED74423DE}" type="presParOf" srcId="{A8608A6D-5F35-4459-A448-CC0030713B3C}" destId="{DFDE4BB0-4959-4684-8CC5-750652672314}" srcOrd="1" destOrd="0" presId="urn:microsoft.com/office/officeart/2005/8/layout/hList1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82A573-8E63-4549-A25F-381D75DEA71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E2A8F2-CB74-426D-9E3B-4715C50D15BE}">
      <dgm:prSet phldrT="[文本]"/>
      <dgm:spPr/>
      <dgm:t>
        <a:bodyPr/>
        <a:lstStyle/>
        <a:p>
          <a:r>
            <a:rPr lang="zh-CN" altLang="en-US" dirty="0" smtClean="0"/>
            <a:t>分享和培训</a:t>
          </a:r>
          <a:endParaRPr lang="zh-CN" altLang="en-US" dirty="0"/>
        </a:p>
      </dgm:t>
    </dgm:pt>
    <dgm:pt modelId="{967E6F88-00D0-4025-9942-5E2AAC6C1708}" type="parTrans" cxnId="{77A43C2B-3533-4E5C-88DA-7FE69041D0AF}">
      <dgm:prSet/>
      <dgm:spPr/>
      <dgm:t>
        <a:bodyPr/>
        <a:lstStyle/>
        <a:p>
          <a:endParaRPr lang="zh-CN" altLang="en-US"/>
        </a:p>
      </dgm:t>
    </dgm:pt>
    <dgm:pt modelId="{1485E374-399B-4F27-A438-1D2C067A50D0}" type="sibTrans" cxnId="{77A43C2B-3533-4E5C-88DA-7FE69041D0AF}">
      <dgm:prSet/>
      <dgm:spPr/>
      <dgm:t>
        <a:bodyPr/>
        <a:lstStyle/>
        <a:p>
          <a:endParaRPr lang="zh-CN" altLang="en-US"/>
        </a:p>
      </dgm:t>
    </dgm:pt>
    <dgm:pt modelId="{0DFBFB5D-C69E-4F98-9E19-BCB70F1FBC70}">
      <dgm:prSet phldrT="[文本]"/>
      <dgm:spPr/>
      <dgm:t>
        <a:bodyPr/>
        <a:lstStyle/>
        <a:p>
          <a:r>
            <a:rPr lang="zh-CN" altLang="en-US" dirty="0" smtClean="0"/>
            <a:t>推出知识库</a:t>
          </a:r>
          <a:endParaRPr lang="zh-CN" altLang="en-US" dirty="0"/>
        </a:p>
      </dgm:t>
    </dgm:pt>
    <dgm:pt modelId="{F3F9B143-2F1F-4F2A-BA5E-D3F0B685CD43}" type="parTrans" cxnId="{04140611-69DE-40DB-AF52-0F36B6AFCF5B}">
      <dgm:prSet/>
      <dgm:spPr/>
      <dgm:t>
        <a:bodyPr/>
        <a:lstStyle/>
        <a:p>
          <a:endParaRPr lang="zh-CN" altLang="en-US"/>
        </a:p>
      </dgm:t>
    </dgm:pt>
    <dgm:pt modelId="{00C3FDB7-C524-4489-8F87-65E243CBA2FB}" type="sibTrans" cxnId="{04140611-69DE-40DB-AF52-0F36B6AFCF5B}">
      <dgm:prSet/>
      <dgm:spPr/>
      <dgm:t>
        <a:bodyPr/>
        <a:lstStyle/>
        <a:p>
          <a:endParaRPr lang="zh-CN" altLang="en-US"/>
        </a:p>
      </dgm:t>
    </dgm:pt>
    <dgm:pt modelId="{3F9FEBE4-F941-404C-9CAC-6521063C8C22}">
      <dgm:prSet phldrT="[文本]"/>
      <dgm:spPr/>
      <dgm:t>
        <a:bodyPr/>
        <a:lstStyle/>
        <a:p>
          <a:r>
            <a:rPr lang="zh-CN" altLang="en-US" dirty="0" smtClean="0"/>
            <a:t>更多的技术培训</a:t>
          </a:r>
          <a:endParaRPr lang="zh-CN" altLang="en-US" dirty="0"/>
        </a:p>
      </dgm:t>
    </dgm:pt>
    <dgm:pt modelId="{0895AB1F-BEF2-4162-BE84-27BA05178114}" type="parTrans" cxnId="{1C323420-8530-4311-A041-6B559F3FD9DA}">
      <dgm:prSet/>
      <dgm:spPr/>
      <dgm:t>
        <a:bodyPr/>
        <a:lstStyle/>
        <a:p>
          <a:endParaRPr lang="zh-CN" altLang="en-US"/>
        </a:p>
      </dgm:t>
    </dgm:pt>
    <dgm:pt modelId="{B5FB2392-719B-4D59-A987-F1DB7418AB81}" type="sibTrans" cxnId="{1C323420-8530-4311-A041-6B559F3FD9DA}">
      <dgm:prSet/>
      <dgm:spPr/>
      <dgm:t>
        <a:bodyPr/>
        <a:lstStyle/>
        <a:p>
          <a:endParaRPr lang="zh-CN" altLang="en-US"/>
        </a:p>
      </dgm:t>
    </dgm:pt>
    <dgm:pt modelId="{B0F01E84-C48A-451E-A4E4-F29B6D530B86}" type="pres">
      <dgm:prSet presAssocID="{8382A573-8E63-4549-A25F-381D75DEA714}" presName="Name0" presStyleCnt="0">
        <dgm:presLayoutVars>
          <dgm:dir/>
          <dgm:animLvl val="lvl"/>
          <dgm:resizeHandles val="exact"/>
        </dgm:presLayoutVars>
      </dgm:prSet>
      <dgm:spPr/>
    </dgm:pt>
    <dgm:pt modelId="{A8608A6D-5F35-4459-A448-CC0030713B3C}" type="pres">
      <dgm:prSet presAssocID="{F7E2A8F2-CB74-426D-9E3B-4715C50D15BE}" presName="composite" presStyleCnt="0"/>
      <dgm:spPr/>
    </dgm:pt>
    <dgm:pt modelId="{21E58956-D4C4-4832-9073-3E886C64E386}" type="pres">
      <dgm:prSet presAssocID="{F7E2A8F2-CB74-426D-9E3B-4715C50D15B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DE4BB0-4959-4684-8CC5-750652672314}" type="pres">
      <dgm:prSet presAssocID="{F7E2A8F2-CB74-426D-9E3B-4715C50D15BE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4140611-69DE-40DB-AF52-0F36B6AFCF5B}" srcId="{F7E2A8F2-CB74-426D-9E3B-4715C50D15BE}" destId="{0DFBFB5D-C69E-4F98-9E19-BCB70F1FBC70}" srcOrd="0" destOrd="0" parTransId="{F3F9B143-2F1F-4F2A-BA5E-D3F0B685CD43}" sibTransId="{00C3FDB7-C524-4489-8F87-65E243CBA2FB}"/>
    <dgm:cxn modelId="{DA66167C-3F1E-4F01-947C-60D310E0A718}" type="presOf" srcId="{0DFBFB5D-C69E-4F98-9E19-BCB70F1FBC70}" destId="{DFDE4BB0-4959-4684-8CC5-750652672314}" srcOrd="0" destOrd="0" presId="urn:microsoft.com/office/officeart/2005/8/layout/hList1"/>
    <dgm:cxn modelId="{77A43C2B-3533-4E5C-88DA-7FE69041D0AF}" srcId="{8382A573-8E63-4549-A25F-381D75DEA714}" destId="{F7E2A8F2-CB74-426D-9E3B-4715C50D15BE}" srcOrd="0" destOrd="0" parTransId="{967E6F88-00D0-4025-9942-5E2AAC6C1708}" sibTransId="{1485E374-399B-4F27-A438-1D2C067A50D0}"/>
    <dgm:cxn modelId="{CE2BC5D4-B01F-435A-9BE5-077BF6EFDC0B}" type="presOf" srcId="{F7E2A8F2-CB74-426D-9E3B-4715C50D15BE}" destId="{21E58956-D4C4-4832-9073-3E886C64E386}" srcOrd="0" destOrd="0" presId="urn:microsoft.com/office/officeart/2005/8/layout/hList1"/>
    <dgm:cxn modelId="{1C323420-8530-4311-A041-6B559F3FD9DA}" srcId="{F7E2A8F2-CB74-426D-9E3B-4715C50D15BE}" destId="{3F9FEBE4-F941-404C-9CAC-6521063C8C22}" srcOrd="1" destOrd="0" parTransId="{0895AB1F-BEF2-4162-BE84-27BA05178114}" sibTransId="{B5FB2392-719B-4D59-A987-F1DB7418AB81}"/>
    <dgm:cxn modelId="{8DB51861-2B72-4350-B9EA-11CC2A03D0D5}" type="presOf" srcId="{3F9FEBE4-F941-404C-9CAC-6521063C8C22}" destId="{DFDE4BB0-4959-4684-8CC5-750652672314}" srcOrd="0" destOrd="1" presId="urn:microsoft.com/office/officeart/2005/8/layout/hList1"/>
    <dgm:cxn modelId="{EA098E1C-B2DE-45A1-BBF9-335E28822BAA}" type="presOf" srcId="{8382A573-8E63-4549-A25F-381D75DEA714}" destId="{B0F01E84-C48A-451E-A4E4-F29B6D530B86}" srcOrd="0" destOrd="0" presId="urn:microsoft.com/office/officeart/2005/8/layout/hList1"/>
    <dgm:cxn modelId="{2F2A71A9-D340-4A9A-A1A1-8B1B60196E7B}" type="presParOf" srcId="{B0F01E84-C48A-451E-A4E4-F29B6D530B86}" destId="{A8608A6D-5F35-4459-A448-CC0030713B3C}" srcOrd="0" destOrd="0" presId="urn:microsoft.com/office/officeart/2005/8/layout/hList1"/>
    <dgm:cxn modelId="{2B7FB567-85EA-423C-8DB0-59CFD7253E74}" type="presParOf" srcId="{A8608A6D-5F35-4459-A448-CC0030713B3C}" destId="{21E58956-D4C4-4832-9073-3E886C64E386}" srcOrd="0" destOrd="0" presId="urn:microsoft.com/office/officeart/2005/8/layout/hList1"/>
    <dgm:cxn modelId="{35744F8D-09F3-4B8D-A112-E52AC13033F5}" type="presParOf" srcId="{A8608A6D-5F35-4459-A448-CC0030713B3C}" destId="{DFDE4BB0-4959-4684-8CC5-750652672314}" srcOrd="1" destOrd="0" presId="urn:microsoft.com/office/officeart/2005/8/layout/h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图片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9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B2E2FD-2D6C-4B11-A8A2-7DFB5BC1C0AF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F18DE-F3B7-4FB7-8499-FC4DD4139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B2E2FD-2D6C-4B11-A8A2-7DFB5BC1C0AF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F18DE-F3B7-4FB7-8499-FC4DD4139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B2E2FD-2D6C-4B11-A8A2-7DFB5BC1C0AF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F18DE-F3B7-4FB7-8499-FC4DD4139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B2E2FD-2D6C-4B11-A8A2-7DFB5BC1C0AF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F18DE-F3B7-4FB7-8499-FC4DD4139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B2E2FD-2D6C-4B11-A8A2-7DFB5BC1C0AF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F18DE-F3B7-4FB7-8499-FC4DD4139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B2E2FD-2D6C-4B11-A8A2-7DFB5BC1C0AF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F18DE-F3B7-4FB7-8499-FC4DD4139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B2E2FD-2D6C-4B11-A8A2-7DFB5BC1C0AF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F18DE-F3B7-4FB7-8499-FC4DD4139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B2E2FD-2D6C-4B11-A8A2-7DFB5BC1C0AF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F18DE-F3B7-4FB7-8499-FC4DD4139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B2E2FD-2D6C-4B11-A8A2-7DFB5BC1C0AF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F18DE-F3B7-4FB7-8499-FC4DD4139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B2E2FD-2D6C-4B11-A8A2-7DFB5BC1C0AF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F18DE-F3B7-4FB7-8499-FC4DD4139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B2E2FD-2D6C-4B11-A8A2-7DFB5BC1C0AF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F18DE-F3B7-4FB7-8499-FC4DD4139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 descr="图片2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9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15888"/>
            <a:ext cx="8229600" cy="936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713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00B2E2FD-2D6C-4B11-A8A2-7DFB5BC1C0AF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37EF18DE-F3B7-4FB7-8499-FC4DD4139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3600" kern="1200" dirty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14282" y="401640"/>
            <a:ext cx="3643338" cy="5984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6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2017</a:t>
            </a:r>
            <a:r>
              <a:rPr lang="zh-CN" altLang="en-US" sz="36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工作重点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571604" y="19288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14282" y="401640"/>
            <a:ext cx="3643338" cy="5984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6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2017</a:t>
            </a:r>
            <a:r>
              <a:rPr lang="zh-CN" altLang="en-US" sz="36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工作安排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571604" y="178592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14282" y="401640"/>
            <a:ext cx="3643338" cy="5984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6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2017</a:t>
            </a:r>
            <a:r>
              <a:rPr lang="zh-CN" altLang="en-US" sz="36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工作安排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571604" y="178592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14282" y="401640"/>
            <a:ext cx="3643338" cy="5984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6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2017</a:t>
            </a:r>
            <a:r>
              <a:rPr lang="zh-CN" altLang="en-US" sz="36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工作安排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1571604" y="178592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14282" y="401640"/>
            <a:ext cx="3643338" cy="5984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6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2017</a:t>
            </a:r>
            <a:r>
              <a:rPr lang="zh-CN" altLang="en-US" sz="36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工作安排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1571604" y="178592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14282" y="401640"/>
            <a:ext cx="3643338" cy="5984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6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2017</a:t>
            </a:r>
            <a:r>
              <a:rPr lang="zh-CN" altLang="en-US" sz="36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工作安排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571604" y="178592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14282" y="401640"/>
            <a:ext cx="3643338" cy="5984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6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2017</a:t>
            </a:r>
            <a:r>
              <a:rPr lang="zh-CN" altLang="en-US" sz="36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工作安排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571604" y="178592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洋泾暑期儿童活动夏令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none" rtlCol="0">
        <a:spAutoFit/>
      </a:bodyPr>
      <a:lstStyle>
        <a:defPPr>
          <a:defRPr sz="1400"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洋泾暑期儿童活动夏令营</Template>
  <TotalTime>1943</TotalTime>
  <Words>93</Words>
  <Application>WPS 演示</Application>
  <PresentationFormat>全屏显示(4:3)</PresentationFormat>
  <Paragraphs>35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洋泾暑期儿童活动夏令营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min_yu</cp:lastModifiedBy>
  <cp:revision>305</cp:revision>
  <dcterms:created xsi:type="dcterms:W3CDTF">2015-02-11T02:10:00Z</dcterms:created>
  <dcterms:modified xsi:type="dcterms:W3CDTF">2017-01-12T02:09:09Z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