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media/image1.png" ContentType="image/pn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256000" y="74160"/>
            <a:ext cx="467892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Microsoft JhengHei"/>
                <a:ea typeface="DejaVu Sans"/>
              </a:rPr>
              <a:t>UM02 - Visualization</a:t>
            </a:r>
            <a:endParaRPr b="0" lang="fr-FR" sz="3200" spc="-1" strike="noStrike">
              <a:latin typeface="Arial"/>
            </a:endParaRPr>
          </a:p>
        </p:txBody>
      </p:sp>
      <p:graphicFrame>
        <p:nvGraphicFramePr>
          <p:cNvPr id="78" name="Table 2"/>
          <p:cNvGraphicFramePr/>
          <p:nvPr/>
        </p:nvGraphicFramePr>
        <p:xfrm>
          <a:off x="5581800" y="2259720"/>
          <a:ext cx="4426560" cy="2036880"/>
        </p:xfrm>
        <a:graphic>
          <a:graphicData uri="http://schemas.openxmlformats.org/drawingml/2006/table">
            <a:tbl>
              <a:tblPr/>
              <a:tblGrid>
                <a:gridCol w="1106640"/>
                <a:gridCol w="1106640"/>
                <a:gridCol w="1106640"/>
                <a:gridCol w="1107000"/>
              </a:tblGrid>
              <a:tr h="3171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latin typeface="Microsoft JhengHei"/>
                        </a:rPr>
                        <a:t>Component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latin typeface="Microsoft JhengHei"/>
                        </a:rPr>
                        <a:t>Variable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latin typeface="Microsoft JhengHei"/>
                        </a:rPr>
                        <a:t>O. level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latin typeface="Microsoft JhengHei"/>
                        </a:rPr>
                        <a:t>Lenght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060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latin typeface="Microsoft JhengHei"/>
                        </a:rPr>
                        <a:t>Cocktail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latin typeface="Microsoft JhengHei"/>
                        </a:rPr>
                        <a:t>X,Y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latin typeface="Microsoft JhengHei"/>
                        </a:rPr>
                        <a:t>Selective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latin typeface="Microsoft JhengHei"/>
                        </a:rPr>
                        <a:t>77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60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latin typeface="Microsoft JhengHei"/>
                        </a:rPr>
                        <a:t>Ingredient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latin typeface="Microsoft JhengHei"/>
                        </a:rPr>
                        <a:t>Color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latin typeface="Microsoft JhengHei"/>
                        </a:rPr>
                        <a:t>Associative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latin typeface="Microsoft JhengHei"/>
                        </a:rPr>
                        <a:t>(a lot)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060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latin typeface="Microsoft JhengHei"/>
                        </a:rPr>
                        <a:t>Emphasis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latin typeface="Microsoft JhengHei"/>
                        </a:rPr>
                        <a:t>Color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latin typeface="Microsoft JhengHei"/>
                        </a:rPr>
                        <a:t>Selective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latin typeface="Microsoft JhengHei"/>
                        </a:rPr>
                        <a:t>2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60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latin typeface="Microsoft JhengHei"/>
                        </a:rPr>
                        <a:t>Glass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latin typeface="Microsoft JhengHei"/>
                        </a:rPr>
                        <a:t>Shape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latin typeface="Microsoft JhengHei"/>
                        </a:rPr>
                        <a:t>Selective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latin typeface="Microsoft JhengHei"/>
                        </a:rPr>
                        <a:t>4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971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latin typeface="Microsoft JhengHei"/>
                        </a:rPr>
                        <a:t>Quantity ingredient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latin typeface="Microsoft JhengHei"/>
                        </a:rPr>
                        <a:t>Size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latin typeface="Microsoft JhengHei"/>
                        </a:rPr>
                        <a:t>Quantity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latin typeface="Microsoft JhengHei"/>
                        </a:rPr>
                        <a:t>(a lot)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79" name="CustomShape 3"/>
          <p:cNvSpPr/>
          <p:nvPr/>
        </p:nvSpPr>
        <p:spPr>
          <a:xfrm>
            <a:off x="5152680" y="1326600"/>
            <a:ext cx="4425840" cy="41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600" spc="-1" strike="noStrike">
                <a:solidFill>
                  <a:srgbClr val="000000"/>
                </a:solidFill>
                <a:latin typeface="Microsoft JhengHei"/>
                <a:ea typeface="DejaVu Sans"/>
              </a:rPr>
              <a:t>Title </a:t>
            </a:r>
            <a:r>
              <a:rPr b="0" lang="fr-FR" sz="1600" spc="-1" strike="noStrike">
                <a:solidFill>
                  <a:srgbClr val="000000"/>
                </a:solidFill>
                <a:latin typeface="Microsoft JhengHei"/>
                <a:ea typeface="DejaVu Sans"/>
              </a:rPr>
              <a:t>: Cocktails</a:t>
            </a:r>
            <a:endParaRPr b="0" lang="fr-FR" sz="1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600" spc="-1" strike="noStrike">
                <a:solidFill>
                  <a:srgbClr val="000000"/>
                </a:solidFill>
                <a:latin typeface="Microsoft JhengHei"/>
                <a:ea typeface="DejaVu Sans"/>
              </a:rPr>
              <a:t>Headline </a:t>
            </a:r>
            <a:r>
              <a:rPr b="0" lang="fr-FR" sz="1600" spc="-1" strike="noStrike">
                <a:solidFill>
                  <a:srgbClr val="000000"/>
                </a:solidFill>
                <a:latin typeface="Microsoft JhengHei"/>
                <a:ea typeface="DejaVu Sans"/>
              </a:rPr>
              <a:t>: 77 drinks every bar person &amp; party monster should know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endParaRPr b="0" lang="fr-FR" sz="1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0000"/>
                </a:solidFill>
                <a:latin typeface="Microsoft JhengHei"/>
                <a:ea typeface="DejaVu Sans"/>
              </a:rPr>
              <a:t>Ink ratio OK, Duck YES, Lie factor not OK</a:t>
            </a:r>
            <a:endParaRPr b="0" lang="fr-FR" sz="16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5248440" cy="566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6048000" y="226080"/>
            <a:ext cx="3526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Microsoft JhengHei"/>
                <a:ea typeface="DejaVu Sans"/>
              </a:rPr>
              <a:t>Re-visualization</a:t>
            </a:r>
            <a:endParaRPr b="0" lang="fr-FR" sz="32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738720" y="360"/>
            <a:ext cx="4948200" cy="566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LibreOffice/6.0.6.2$Windows_X86_64 LibreOffice_project/0c292870b25a325b5ed35f6b45599d2ea4458e77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2018-11-23T13:25:04Z</dcterms:created>
  <dc:creator/>
  <dc:description/>
  <dc:language>fr-FR</dc:language>
  <cp:lastModifiedBy/>
  <dcterms:modified xsi:type="dcterms:W3CDTF">2018-11-29T15:00:24Z</dcterms:modified>
  <cp:revision>7</cp:revision>
  <dc:subject/>
  <dc:title/>
</cp:coreProperties>
</file>