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588CCB-18F0-443E-A70A-B411D0E06642}">
  <a:tblStyle styleId="{CC588CCB-18F0-443E-A70A-B411D0E066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f500b93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f500b93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3f500b93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3f500b93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6d76e3f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6d76e3f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6d76e3f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6d76e3f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3f500b93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3f500b9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6d76e3f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6d76e3f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f500b93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3f500b93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3f500b93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3f500b93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3f500b93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3f500b9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3f500b93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3f500b93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3f500b93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3f500b93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Exploitation pédagogique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</a:t>
            </a:r>
            <a:r>
              <a:rPr lang="fr"/>
              <a:t> - CLASSE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87900" y="77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Séance X- introduction</a:t>
            </a:r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387900" y="91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{CC588CCB-18F0-443E-A70A-B411D0E06642}</a:tableStyleId>
              </a:tblPr>
              <a:tblGrid>
                <a:gridCol w="1407400"/>
                <a:gridCol w="6061550"/>
                <a:gridCol w="899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Repères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Séquence X -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Séance X -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classe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temporalité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durée horaire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 sz="1200">
                          <a:solidFill>
                            <a:schemeClr val="dk1"/>
                          </a:solidFill>
                        </a:rPr>
                        <a:t>X élèves</a:t>
                      </a:r>
                      <a:endParaRPr b="1"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Objectifs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Démarche : d'investigation / résolution de problème / projet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Mise en situation et problématique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Prérequis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Ressources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Matériel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Orga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Groupe de 4 élèves : répartition des rôles (2 modélisateurs sur Matlab / 2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expérimentateurs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 sur le système)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Différentiation / Type d’évaluation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87900" y="697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Séance X - déroulé </a:t>
            </a:r>
            <a:endParaRPr/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314875" y="76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{CC588CCB-18F0-443E-A70A-B411D0E06642}</a:tableStyleId>
              </a:tblPr>
              <a:tblGrid>
                <a:gridCol w="1507325"/>
                <a:gridCol w="5672325"/>
                <a:gridCol w="572400"/>
                <a:gridCol w="90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Phase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Contenu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Médium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Accueil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Appel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Retour sur la séance précédente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-"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Historicité de la séquence en cours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Lancement séance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mise en situation et problématique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Restitution: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Présentation  et Structuration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1 ou 2 passages d’élèves </a:t>
                      </a: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préparation présentation du travail (diaporama)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pour votre attention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système étudié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Présentation des manipulations réalisées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Exploitation pédagogique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Séquence proposée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Séance proposée - cadrage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	Séance proposée - déroulé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système étudié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manipulations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Séquence proposée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133875" y="77562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19338" y="128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{CC588CCB-18F0-443E-A70A-B411D0E06642}</a:tableStyleId>
              </a:tblPr>
              <a:tblGrid>
                <a:gridCol w="2768450"/>
                <a:gridCol w="4729200"/>
                <a:gridCol w="9975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Repères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</a:rPr>
                        <a:t>Séquence X: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classe :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temporalité :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durée :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effectif :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Connaissances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81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Mise en situation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31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chemeClr val="dk1"/>
                          </a:solidFill>
                        </a:rPr>
                        <a:t>Problématique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hypothèses élèves : </a:t>
                      </a:r>
                      <a:endParaRPr i="1"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pédagogiques de la séquence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87900" y="1185025"/>
            <a:ext cx="83682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Vérifier et consolider les connaissances de base des élèves en début d’année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Architecture fonctionnelle et structurelle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Chaîne</a:t>
            </a:r>
            <a:r>
              <a:rPr lang="fr"/>
              <a:t> d’information et d’énergie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Algorithmie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Nature de l’information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Lancer la construction de connaissances sur des notions essentielles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Systèmes asservis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Correcteurs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87900" y="928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1</a:t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536200" y="79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{CC588CCB-18F0-443E-A70A-B411D0E06642}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Sem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S1.1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Lancement de séquence :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S1.2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S1.3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>
                          <a:solidFill>
                            <a:schemeClr val="dk1"/>
                          </a:solidFill>
                        </a:rPr>
                        <a:t>Évaluation formative (visuellement et oralement de la réalisation des exos)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87900" y="928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2</a:t>
            </a:r>
            <a:endParaRPr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536200" y="8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{CC588CCB-18F0-443E-A70A-B411D0E06642}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Sem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S2.1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S2.2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S2.3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87900" y="9285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3 + tâche finale (éval) </a:t>
            </a:r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536200" y="87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{CC588CCB-18F0-443E-A70A-B411D0E06642}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Sem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Activité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Compétences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Durée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S3.1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S3.2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S3.3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21"/>
          <p:cNvGraphicFramePr/>
          <p:nvPr/>
        </p:nvGraphicFramePr>
        <p:xfrm>
          <a:off x="536200" y="39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{CC588CCB-18F0-443E-A70A-B411D0E06642}</a:tableStyleId>
              </a:tblPr>
              <a:tblGrid>
                <a:gridCol w="717875"/>
                <a:gridCol w="3916175"/>
                <a:gridCol w="2705075"/>
                <a:gridCol w="732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S4.1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FIN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Evaluation </a:t>
                      </a:r>
                      <a:r>
                        <a:rPr b="1" lang="fr" sz="1100">
                          <a:solidFill>
                            <a:schemeClr val="dk1"/>
                          </a:solidFill>
                        </a:rPr>
                        <a:t>sommative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dk1"/>
                          </a:solidFill>
                        </a:rPr>
                        <a:t>Validation des compétences étudiées pendant la séquence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