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7DD111-0E77-453B-8B66-2A5A14678A36}">
  <a:tblStyle styleId="{7C7DD111-0E77-453B-8B66-2A5A14678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3f500b9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3f500b9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f500b93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f500b93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f500b93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3f500b93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3f500b9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3f500b9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3f500b9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3f500b9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f500b93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3f500b93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f500b93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3f500b93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3f500b93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3f500b93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pédagogique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Control’X - 1 année prépa TSI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système étudié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obot portique 3 axes Lexium Max R du constructeur Schneider Electric.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Machine de précision : positionner des composants électroniques sur des circuits imprimés.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2854225"/>
            <a:ext cx="2066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Séquence proposée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133875" y="7756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19338" y="128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{7C7DD111-0E77-453B-8B66-2A5A14678A36}</a:tableStyleId>
              </a:tblPr>
              <a:tblGrid>
                <a:gridCol w="2768450"/>
                <a:gridCol w="4729200"/>
                <a:gridCol w="9975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Repères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Séquence 1: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Contrôler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un système industriel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1 année prépa TSI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début d’année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durée : 3 semaines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Connaissances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A3 – Appréhender les analyses fonctionnelle et structurelle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B2 – Proposer un modèle de connaissance et de comportement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C2 -  Procéder à la mise en œuvre d’une démarche de résolution analytique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Mise en situation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Vidéo positionnement de composants électroniques production manettes de PS5. Suite à une réorganisation de l'entrepôt, les composants sont mal positionnés lors de la dépose. Cela a mis du temps a être repéré et les manettes produites sont défectueuses.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Problématique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Que faire face à la situation ?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pb souhaitée : Comment contrôler et corriger les performances d’un système en temps réel ?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hypothèses élèves : ? souhait : récupérer les informations via un capteur et adapter l’action du système en fonction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pédagogiques de la séquence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185025"/>
            <a:ext cx="83682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Vérifier et consolider les connaissances de base des élèves en début d’année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Architecture fonctionnelle et structurelle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Chaîne</a:t>
            </a:r>
            <a:r>
              <a:rPr lang="fr"/>
              <a:t> d’information et d’énergie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Algorithmie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Nature de l’information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Lancer la construction de connaissances sur des notions essentielles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Systèmes asservis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Correcteurs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1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536200" y="79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{7C7DD111-0E77-453B-8B66-2A5A14678A36}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S1.1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Lancement de séquence : Découverte du système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Objectif prof : vérifier les bases sur lecture sysml identification des fonctions techs, structure, chaîne d’info / énergie (évaluation diagnostique)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objectifs élèves :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Identifier les fonctions techniques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Identifier les architectures fonctionnelles et structurelles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Identifier les liens entre chaîne d’énergie et chaîne d’information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docs : Présentation du produit industriel, 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sysml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 du système diag des exigences, block interne 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ANALYSER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A3 – Appréhender les analyses fonctionnelle et structurelle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Architectures fonctionnelle et structurelle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- Chaîne d’information et d'énergie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2h cours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Découverte de la notion et de l’intérêt de l’asservissement (perturbations, rapidité, précision)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Lecture sysml :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Identifier la structure d'un système asservi : chaîne directe, capteur, commande (fonction différence, correction)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ANALYSER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A3 – Appréhender les analyses fonctionnelle et structurelle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Systèmes asservis multi-physiques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h TP 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Exercices sys asservis (+ CI CE Archi si besoin)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Évaluation formative (visuellement et oralement de la réalisation des exos)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2h TD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2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36200" y="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{7C7DD111-0E77-453B-8B66-2A5A14678A36}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1"/>
                          </a:solidFill>
                        </a:rPr>
                        <a:t>Prérequis :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vérification des bases sur les algorigrammes, analogique, numérique 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(eval diag)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1"/>
                          </a:solidFill>
                        </a:rPr>
                        <a:t>Cours : Capteurs et détecteurs (étendue, sensibilité, etc; principe de fonctionnement)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MODÉLISER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B2 – Proposer un modèle de connaissance et de comportement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Structures algorithmiques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Acquérir l’information : capteurs et détecteurs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1"/>
                          </a:solidFill>
                        </a:rPr>
                        <a:t>TP : Etude d’un codeur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Analyser et interpréter un algorigramme ou un algorithme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Identifier et caractériser un capteur (ici codeur optique)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Évaluation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formative du TP 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MODÉLISER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B2 – Proposer un modèle de connaissance et de comportement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Structures algorithmiques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Acquérir l’information : capteurs et détecteurs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3h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S2.3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1"/>
                          </a:solidFill>
                        </a:rPr>
                        <a:t>Exercices algorigramme, étude des perfs capteurs, principe de fonctionnement codeur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Évaluation formative (visuellement et oralement de la réalisation des exos)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3 + tâche finale (éval) </a:t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536200" y="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{7C7DD111-0E77-453B-8B66-2A5A14678A36}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Cours : correcteur PID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RéSOUDRE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C2 -  Procéder à la mise en œuvre d’une démarche de résolution analytique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Performances d’un système asservi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</a:rPr>
                        <a:t>2h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Tp : études de la correction d’un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système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Justifier le choix d’un correcteur vis-à-vis des performances attendues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Démarche : résolution de problèmes, évaluation formative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RéSOUDRE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C2 -  Procéder à la mise en œuvre d’une démarche de résolution analytique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Performances d’un système asservi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</a:rPr>
                        <a:t>3h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Exercices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Évaluation formative (visuellement et oralement de la réalisation des exos)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</a:rPr>
                        <a:t>2h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536200" y="3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{7C7DD111-0E77-453B-8B66-2A5A14678A36}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S4.1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FIN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Evaluation sommative - étude d’un dossier reprenant :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Identification fonctions et structure système asservi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Schéma bloc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Capteur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Correcteur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Validation des compétences étudiées pendant la séquence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2h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77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Séance TP 1 - introduction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387900" y="9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{7C7DD111-0E77-453B-8B66-2A5A14678A36}</a:tableStyleId>
              </a:tblPr>
              <a:tblGrid>
                <a:gridCol w="1407400"/>
                <a:gridCol w="6141025"/>
                <a:gridCol w="81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Repères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Séquence 1 -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Contrôler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un système industriel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Séance 1 - Asservissement 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TSI 1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semaine 1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dk1"/>
                          </a:solidFill>
                        </a:rPr>
                        <a:t>-2h TP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dk1"/>
                          </a:solidFill>
                        </a:rPr>
                        <a:t>15 élèves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ANALYSER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A3 – Appréhender les analyses fonctionnelle et structurelle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Systèmes asservis multi-physiques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Objectifs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Identifier la structure d'un système asservi : chaîne directe, capteur, commande (fonction différence, correction)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Démarche : d'investigation, évaluation formative des compétences associées au TP (en cours de TP et lors de la restitution)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Mise en situation et problématique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Base : hypothèse élève sur le lancement de séquence :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récupérer les informations via un capteur et adapter l’action du système en fonction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Quelle stratégie de pilotage pour positionner le chariot de façon automatique, rapide et précise ?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Prérequis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Ressources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Matériel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Capteurs CI, CE, Sysml  (vu en cours et TD)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Doc de TP, doc de correction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Control’X, direction assistée, cheville nao, berceur bébé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Orga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Groupe de 4 élèves : répartition des rôles (2 modélisateurs sur Matlab / 2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expérimentateurs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sur le système)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69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Séance TP 1 - déroulé 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314875" y="76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{7C7DD111-0E77-453B-8B66-2A5A14678A36}</a:tableStyleId>
              </a:tblPr>
              <a:tblGrid>
                <a:gridCol w="1507325"/>
                <a:gridCol w="5672325"/>
                <a:gridCol w="572400"/>
                <a:gridCol w="90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Phase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Activité prof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Docs / Matos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Accueil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Appel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Retour sur la séance précédente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retour sur le lancement: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retour sur la partie cours : définition par les élèves : structure d’un système asservi, BO / BF, performances d’un système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0 min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tableau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Lancement séance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mise en situation et pb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10 min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tableau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TP : Activité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TP 1 : Control’X : De l'intérêt d'une commande en boucle fermée.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10 min : identification perturbation, commande, bloc commande, commande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40 min :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test du système en boucle ouverte (simu et exp)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40 min :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test du système en boucle fermée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(simu et exp)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20 min : comparaison et conclusion : stabilité, précision, dépassement, rapidité, sensibilité aux perturbations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20 min : préparation présentation du travail (diaporama)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2h20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doc de TP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Restitution: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Présentation  et Structuration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 ou 2 passages d’élèves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Doc de structuration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20 min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doc structuration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