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13949" y="-11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71690" y="19478659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 </a:t>
            </a:r>
            <a:r>
              <a:rPr lang="en-US" sz="1400" dirty="0">
                <a:latin typeface="Georgia" panose="02040502050405020303" pitchFamily="18" charset="0"/>
              </a:rPr>
              <a:t>om de </a:t>
            </a:r>
            <a:r>
              <a:rPr lang="en-US" sz="1400" dirty="0" err="1">
                <a:latin typeface="Georgia" panose="02040502050405020303" pitchFamily="18" charset="0"/>
              </a:rPr>
              <a:t>dimensie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reduceren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waarbij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nemen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6C2334-E606-C72D-2884-96BB62BA9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1973" y="6846518"/>
            <a:ext cx="6635244" cy="3556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4ACF7F-6025-43DF-A3E3-C04EBCAF7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01458" y="2387405"/>
            <a:ext cx="9182354" cy="3557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1974629" y="15192904"/>
            <a:ext cx="695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Resultaten clusteren (k = 3 en k=7 resp.) met uitgebreide vectoren methode rang 25 type 3.</a:t>
            </a:r>
            <a:endParaRPr lang="LID4096" sz="14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6051148-45AD-C8A0-4530-E814C4E3CE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1690" y="15479359"/>
            <a:ext cx="5326617" cy="39993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62DC5ED-6478-EB89-92F9-C7BFC19188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61872" y="15470658"/>
            <a:ext cx="5326617" cy="39993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018950" y="7037329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betekent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dat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hebben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berekent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die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ligt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16382" y="5784881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54684" y="5484799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523" y="4871112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551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35</cp:revision>
  <dcterms:created xsi:type="dcterms:W3CDTF">2024-02-27T20:23:46Z</dcterms:created>
  <dcterms:modified xsi:type="dcterms:W3CDTF">2024-03-01T16:31:54Z</dcterms:modified>
</cp:coreProperties>
</file>