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5" d="100"/>
          <a:sy n="25" d="100"/>
        </p:scale>
        <p:origin x="490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762820" y="11115955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88547" y="11829489"/>
            <a:ext cx="926740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benadert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steunen</a:t>
            </a:r>
            <a:r>
              <a:rPr lang="en-US" dirty="0">
                <a:latin typeface="Georgia" panose="02040502050405020303" pitchFamily="18" charset="0"/>
              </a:rPr>
              <a:t> op ACA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→ </a:t>
            </a:r>
            <a:r>
              <a:rPr lang="en-US" dirty="0" err="1">
                <a:latin typeface="Georgia" panose="02040502050405020303" pitchFamily="18" charset="0"/>
              </a:rPr>
              <a:t>Ideaal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van de </a:t>
            </a:r>
            <a:r>
              <a:rPr lang="en-US" dirty="0" err="1">
                <a:latin typeface="Georgia" panose="02040502050405020303" pitchFamily="18" charset="0"/>
              </a:rPr>
              <a:t>afstandstensor</a:t>
            </a:r>
            <a:endParaRPr lang="en-US" dirty="0">
              <a:latin typeface="Georgia" panose="02040502050405020303" pitchFamily="18" charset="0"/>
            </a:endParaRPr>
          </a:p>
          <a:p>
            <a:pPr lvl="3"/>
            <a:r>
              <a:rPr lang="en-US" dirty="0">
                <a:latin typeface="Georgia" panose="02040502050405020303" pitchFamily="18" charset="0"/>
              </a:rPr>
              <a:t>→ ACA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ontwikkelen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FE0F1-1A2C-98CC-EB06-5E93E4118B46}"/>
              </a:ext>
            </a:extLst>
          </p:cNvPr>
          <p:cNvSpPr txBox="1"/>
          <p:nvPr/>
        </p:nvSpPr>
        <p:spPr>
          <a:xfrm>
            <a:off x="1410310" y="14399304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r>
              <a:rPr lang="en-US" sz="2400" b="1" dirty="0">
                <a:latin typeface="Georgia" panose="02040502050405020303" pitchFamily="18" charset="0"/>
              </a:rPr>
              <a:t> in </a:t>
            </a:r>
            <a:r>
              <a:rPr lang="en-US" sz="2400" b="1" dirty="0" err="1">
                <a:latin typeface="Georgia" panose="02040502050405020303" pitchFamily="18" charset="0"/>
              </a:rPr>
              <a:t>specifieke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dimensie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/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71690" y="19478659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 </a:t>
            </a:r>
            <a:r>
              <a:rPr lang="en-US" sz="1400" dirty="0">
                <a:latin typeface="Georgia" panose="02040502050405020303" pitchFamily="18" charset="0"/>
              </a:rPr>
              <a:t>om de </a:t>
            </a:r>
            <a:r>
              <a:rPr lang="en-US" sz="1400" dirty="0" err="1">
                <a:latin typeface="Georgia" panose="02040502050405020303" pitchFamily="18" charset="0"/>
              </a:rPr>
              <a:t>dimensie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reduceren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waarbij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nemen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6C2334-E606-C72D-2884-96BB62BA94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90033" y="6186464"/>
            <a:ext cx="6635244" cy="35568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74ACF7F-6025-43DF-A3E3-C04EBCAF7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11973" y="2515414"/>
            <a:ext cx="9182354" cy="3557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1974629" y="15192904"/>
            <a:ext cx="674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Resultaten clusteren (k = 3 en k=7 resp.) met uitgebreide vectoren methode rang 25 type 3</a:t>
            </a:r>
            <a:endParaRPr lang="LID4096" sz="14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6051148-45AD-C8A0-4530-E814C4E3CE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71690" y="15479359"/>
            <a:ext cx="5326617" cy="39993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62DC5ED-6478-EB89-92F9-C7BFC19188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61872" y="15470658"/>
            <a:ext cx="5326617" cy="39993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422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Wannes Croes</cp:lastModifiedBy>
  <cp:revision>17</cp:revision>
  <dcterms:created xsi:type="dcterms:W3CDTF">2024-02-27T20:23:46Z</dcterms:created>
  <dcterms:modified xsi:type="dcterms:W3CDTF">2024-03-01T11:49:41Z</dcterms:modified>
</cp:coreProperties>
</file>