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9" d="100"/>
          <a:sy n="99" d="100"/>
        </p:scale>
        <p:origin x="-8827" y="-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5319" y="1741814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3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X-as, Y-as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Z-as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3001" y="1741814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21103" y="7380731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maar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efficiënt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Kostelijker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bepaald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2738" y="1724923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6091" y="11796380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Clusteren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328023"/>
          </a:xfrm>
          <a:prstGeom prst="roundRect">
            <a:avLst>
              <a:gd name="adj" fmla="val 1841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58821" y="19796700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Analysis.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</a:p>
          <a:p>
            <a:pPr lvl="1" algn="ctr"/>
            <a:r>
              <a:rPr lang="en-US" sz="1400" dirty="0">
                <a:latin typeface="Georgia" panose="02040502050405020303" pitchFamily="18" charset="0"/>
              </a:rPr>
              <a:t>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werden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gebruikt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0342722" y="15251171"/>
            <a:ext cx="932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latin typeface="Georgia" panose="02040502050405020303" pitchFamily="18" charset="0"/>
              </a:rPr>
              <a:t>Tabellen met clustering via het K-means clustering algoritme weergegeven met 3 clusters links en 7 clusters rechts. </a:t>
            </a:r>
          </a:p>
          <a:p>
            <a:pPr algn="ctr"/>
            <a:r>
              <a:rPr lang="nl-NL" sz="1400" dirty="0">
                <a:latin typeface="Georgia" panose="02040502050405020303" pitchFamily="18" charset="0"/>
              </a:rPr>
              <a:t>De decompositie werd voor beide berekend met de uitgebreide vectoren methode type 3 rang 25.</a:t>
            </a:r>
            <a:endParaRPr lang="LID4096" sz="1400" dirty="0">
              <a:latin typeface="Georgia" panose="02040502050405020303" pitchFamily="18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2C2E2ED-A737-35AC-75FE-CDABB22D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31544" y="12431902"/>
            <a:ext cx="2316509" cy="28239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C2F151-80A9-879C-FE08-D164E67513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0357" y="12449199"/>
            <a:ext cx="2247528" cy="2781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763472" y="5845638"/>
            <a:ext cx="9190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toont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per rang. De bar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De rang van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gelijk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aantal</a:t>
            </a:r>
            <a:r>
              <a:rPr lang="en-US" sz="1400" dirty="0">
                <a:latin typeface="Georgia" panose="02040502050405020303" pitchFamily="18" charset="0"/>
              </a:rPr>
              <a:t> termen.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338624" y="700979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berekenen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theoretisch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ideaal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904463" y="6145665"/>
            <a:ext cx="1038302" cy="14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42765" y="5845583"/>
            <a:ext cx="1436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Puur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illustratief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604" y="5231896"/>
            <a:ext cx="7691709" cy="211595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77DF7-663D-B27E-80A8-76A952FE461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6810778" y="19235118"/>
            <a:ext cx="1764655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98E710-1021-1D6F-8730-2246CD21A7AD}"/>
              </a:ext>
            </a:extLst>
          </p:cNvPr>
          <p:cNvSpPr txBox="1"/>
          <p:nvPr/>
        </p:nvSpPr>
        <p:spPr>
          <a:xfrm>
            <a:off x="17312175" y="19393614"/>
            <a:ext cx="25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matrix-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met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ACA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CEC2E74-B566-8F18-37CE-18E8293DD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07351" y="2583642"/>
            <a:ext cx="8042857" cy="326199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1869EA7-8EA9-AD39-D8A5-27609E304D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227572" y="6950269"/>
            <a:ext cx="6062775" cy="35375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124AD95A-D127-DFD7-DB11-7B2524A13C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211936" y="15993878"/>
            <a:ext cx="4803432" cy="359968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6F64728-E8C2-E5A4-052A-AD76A1078B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303897" y="15993878"/>
            <a:ext cx="4803431" cy="35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572</Words>
  <Application>Microsoft Office PowerPoint</Application>
  <PresentationFormat>Custom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57</cp:revision>
  <dcterms:created xsi:type="dcterms:W3CDTF">2024-02-27T20:23:46Z</dcterms:created>
  <dcterms:modified xsi:type="dcterms:W3CDTF">2024-03-04T08:25:05Z</dcterms:modified>
</cp:coreProperties>
</file>