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43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6991" y="11960287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104100" y="12674892"/>
            <a:ext cx="926740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benadert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steunen</a:t>
            </a:r>
            <a:r>
              <a:rPr lang="en-US" dirty="0">
                <a:latin typeface="Georgia" panose="02040502050405020303" pitchFamily="18" charset="0"/>
              </a:rPr>
              <a:t> op ACA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4410" y="11964305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0982425" y="18877771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107231" y="12662504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115852" y="18153616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→ </a:t>
            </a:r>
            <a:r>
              <a:rPr lang="en-US" dirty="0" err="1">
                <a:latin typeface="Georgia" panose="02040502050405020303" pitchFamily="18" charset="0"/>
              </a:rPr>
              <a:t>Ideaal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van de </a:t>
            </a:r>
            <a:r>
              <a:rPr lang="en-US" dirty="0" err="1">
                <a:latin typeface="Georgia" panose="02040502050405020303" pitchFamily="18" charset="0"/>
              </a:rPr>
              <a:t>afstandstensor</a:t>
            </a:r>
            <a:endParaRPr lang="en-US" dirty="0">
              <a:latin typeface="Georgia" panose="02040502050405020303" pitchFamily="18" charset="0"/>
            </a:endParaRPr>
          </a:p>
          <a:p>
            <a:pPr lvl="3"/>
            <a:r>
              <a:rPr lang="en-US" dirty="0">
                <a:latin typeface="Georgia" panose="02040502050405020303" pitchFamily="18" charset="0"/>
              </a:rPr>
              <a:t>→ ACA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ontwikkelen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8449" y="15387829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75249" y="16841623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82266" y="16841623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7956" y="17419597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4008735" y="18410155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346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13</cp:revision>
  <dcterms:created xsi:type="dcterms:W3CDTF">2024-02-27T20:23:46Z</dcterms:created>
  <dcterms:modified xsi:type="dcterms:W3CDTF">2024-02-29T12:49:30Z</dcterms:modified>
</cp:coreProperties>
</file>