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0" d="100"/>
          <a:sy n="30" d="100"/>
        </p:scale>
        <p:origin x="31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02/28/2024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02/28/2024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02/28/2024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02/28/2024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 flipH="1">
            <a:off x="10583361" y="1770114"/>
            <a:ext cx="230458" cy="18921046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 flipH="1">
            <a:off x="19990836" y="1295278"/>
            <a:ext cx="84592" cy="19463360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735806" y="20486077"/>
            <a:ext cx="28803600" cy="54512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486077"/>
          </a:xfrm>
          <a:prstGeom prst="upArrow">
            <a:avLst>
              <a:gd name="adj1" fmla="val 50000"/>
              <a:gd name="adj2" fmla="val 7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917626" y="20151864"/>
            <a:ext cx="978692" cy="1078593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E2BCF0-7AE8-7126-5EE0-C623F334742F}"/>
              </a:ext>
            </a:extLst>
          </p:cNvPr>
          <p:cNvSpPr/>
          <p:nvPr/>
        </p:nvSpPr>
        <p:spPr>
          <a:xfrm>
            <a:off x="6128481" y="159726"/>
            <a:ext cx="18252831" cy="1581151"/>
          </a:xfrm>
          <a:prstGeom prst="roundRect">
            <a:avLst>
              <a:gd name="adj" fmla="val 322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879232" y="9089841"/>
            <a:ext cx="29429612" cy="3174373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9612" h="3174373">
                <a:moveTo>
                  <a:pt x="0" y="1584022"/>
                </a:moveTo>
                <a:lnTo>
                  <a:pt x="9856529" y="0"/>
                </a:lnTo>
                <a:lnTo>
                  <a:pt x="19148942" y="3174373"/>
                </a:lnTo>
                <a:lnTo>
                  <a:pt x="29429612" y="659071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641829" y="949781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83261" y="882004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Wannes Croes</cp:lastModifiedBy>
  <cp:revision>2</cp:revision>
  <dcterms:created xsi:type="dcterms:W3CDTF">2024-02-27T20:23:46Z</dcterms:created>
  <dcterms:modified xsi:type="dcterms:W3CDTF">2024-02-28T10:00:18Z</dcterms:modified>
</cp:coreProperties>
</file>