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1" d="100"/>
          <a:sy n="31" d="100"/>
        </p:scale>
        <p:origin x="6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etc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 → </a:t>
            </a: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19433" y="72937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Dure termen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Goedkope</a:t>
            </a:r>
            <a:r>
              <a:rPr lang="en-US" dirty="0">
                <a:latin typeface="Georgia" panose="02040502050405020303" pitchFamily="18" charset="0"/>
              </a:rPr>
              <a:t> termen 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	-&gt; </a:t>
            </a: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r>
              <a:rPr lang="en-US" dirty="0">
                <a:latin typeface="Georgia" panose="02040502050405020303" pitchFamily="18" charset="0"/>
              </a:rPr>
              <a:t> dan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gelijke</a:t>
            </a:r>
            <a:r>
              <a:rPr lang="en-US" dirty="0">
                <a:latin typeface="Georgia" panose="02040502050405020303" pitchFamily="18" charset="0"/>
              </a:rPr>
              <a:t> rang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0478" y="8539320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0478" y="6340070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zonder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bepalen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goedkoper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8821" y="19796700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251171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theoretisch</a:t>
            </a:r>
            <a:r>
              <a:rPr lang="en-US" sz="1400" dirty="0">
                <a:latin typeface="Georgia" panose="02040502050405020303" pitchFamily="18" charset="0"/>
              </a:rPr>
              <a:t> ideal: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04463" y="6061027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42765" y="5845583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4934" y="5144906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CEC2E74-B566-8F18-37CE-18E8293DD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351" y="2583642"/>
            <a:ext cx="8042857" cy="326199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1936" y="15993878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03897" y="15993878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630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Wannes Croes</cp:lastModifiedBy>
  <cp:revision>60</cp:revision>
  <dcterms:created xsi:type="dcterms:W3CDTF">2024-02-27T20:23:46Z</dcterms:created>
  <dcterms:modified xsi:type="dcterms:W3CDTF">2024-03-04T19:46:01Z</dcterms:modified>
</cp:coreProperties>
</file>