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5" d="100"/>
          <a:sy n="25" d="100"/>
        </p:scale>
        <p:origin x="490" y="4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735806" y="20486077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879232" y="9089841"/>
            <a:ext cx="29429612" cy="3174373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9612" h="3174373">
                <a:moveTo>
                  <a:pt x="0" y="1584022"/>
                </a:moveTo>
                <a:lnTo>
                  <a:pt x="9856529" y="0"/>
                </a:lnTo>
                <a:lnTo>
                  <a:pt x="19148942" y="3174373"/>
                </a:lnTo>
                <a:lnTo>
                  <a:pt x="29429612" y="659071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641829" y="949781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83261" y="882004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6991" y="1878933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6991" y="2736366"/>
            <a:ext cx="92674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lichaamsgewichtoefeningen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lvl="2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4673" y="1878933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pic>
        <p:nvPicPr>
          <p:cNvPr id="32" name="Picture 31" descr="A graph showing the temperature">
            <a:extLst>
              <a:ext uri="{FF2B5EF4-FFF2-40B4-BE49-F238E27FC236}">
                <a16:creationId xmlns:a16="http://schemas.microsoft.com/office/drawing/2014/main" id="{85487C62-8C4F-03C8-7003-0C2A286E2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89" y="5084054"/>
            <a:ext cx="4677569" cy="16714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36989" y="6979534"/>
            <a:ext cx="92674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Datapunten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5" name="Picture 34" descr="A person with their arms out&#10;&#10;Description automatically generated with medium confidence">
            <a:extLst>
              <a:ext uri="{FF2B5EF4-FFF2-40B4-BE49-F238E27FC236}">
                <a16:creationId xmlns:a16="http://schemas.microsoft.com/office/drawing/2014/main" id="{4E77B1EC-B406-80EC-E3CC-8602FC5BB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71" y="5084053"/>
            <a:ext cx="1553676" cy="16714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44671" y="2750657"/>
            <a:ext cx="864717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=&gt;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‘Klein’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6245" y="8343634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06245" y="6365849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6991" y="11960287"/>
            <a:ext cx="926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104100" y="12674892"/>
            <a:ext cx="926740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CP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benadert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goed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Adaptieve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methodes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steunen</a:t>
            </a:r>
            <a:r>
              <a:rPr lang="en-US" dirty="0">
                <a:latin typeface="Georgia" panose="02040502050405020303" pitchFamily="18" charset="0"/>
              </a:rPr>
              <a:t> op ACA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termen van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verzamelen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‘feature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’</a:t>
            </a: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4410" y="1862042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4410" y="11964305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Clustering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0982425" y="18877771"/>
            <a:ext cx="875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107231" y="12662504"/>
            <a:ext cx="8522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Starten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vanuit</a:t>
            </a:r>
            <a:r>
              <a:rPr lang="en-US" dirty="0">
                <a:latin typeface="Georgia" panose="02040502050405020303" pitchFamily="18" charset="0"/>
              </a:rPr>
              <a:t> de matrix </a:t>
            </a:r>
            <a:r>
              <a:rPr lang="en-US" dirty="0" err="1">
                <a:latin typeface="Georgia" panose="02040502050405020303" pitchFamily="18" charset="0"/>
              </a:rPr>
              <a:t>methode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matrix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opnieuw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bevat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115852" y="18153616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→ </a:t>
            </a:r>
            <a:r>
              <a:rPr lang="en-US" dirty="0" err="1">
                <a:latin typeface="Georgia" panose="02040502050405020303" pitchFamily="18" charset="0"/>
              </a:rPr>
              <a:t>Ideaal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van de </a:t>
            </a:r>
            <a:r>
              <a:rPr lang="en-US" dirty="0" err="1">
                <a:latin typeface="Georgia" panose="02040502050405020303" pitchFamily="18" charset="0"/>
              </a:rPr>
              <a:t>afstandstensor</a:t>
            </a:r>
            <a:endParaRPr lang="en-US" dirty="0">
              <a:latin typeface="Georgia" panose="02040502050405020303" pitchFamily="18" charset="0"/>
            </a:endParaRPr>
          </a:p>
          <a:p>
            <a:pPr lvl="3"/>
            <a:r>
              <a:rPr lang="en-US" dirty="0">
                <a:latin typeface="Georgia" panose="02040502050405020303" pitchFamily="18" charset="0"/>
              </a:rPr>
              <a:t>→ ACA </a:t>
            </a:r>
            <a:r>
              <a:rPr lang="en-US" dirty="0" err="1">
                <a:latin typeface="Georgia" panose="02040502050405020303" pitchFamily="18" charset="0"/>
              </a:rPr>
              <a:t>methodes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tensoren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ontwikkelen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8449" y="15387829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75249" y="16841623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82266" y="16841623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67956" y="17419597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4008735" y="18410155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FE0F1-1A2C-98CC-EB06-5E93E4118B46}"/>
              </a:ext>
            </a:extLst>
          </p:cNvPr>
          <p:cNvSpPr txBox="1"/>
          <p:nvPr/>
        </p:nvSpPr>
        <p:spPr>
          <a:xfrm>
            <a:off x="20874338" y="12884610"/>
            <a:ext cx="85220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r>
              <a:rPr lang="en-US" sz="2400" b="1" dirty="0">
                <a:latin typeface="Georgia" panose="02040502050405020303" pitchFamily="18" charset="0"/>
              </a:rPr>
              <a:t> in </a:t>
            </a:r>
            <a:r>
              <a:rPr lang="en-US" sz="2400" b="1" dirty="0" err="1">
                <a:latin typeface="Georgia" panose="02040502050405020303" pitchFamily="18" charset="0"/>
              </a:rPr>
              <a:t>specifieke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dimensie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Rijen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dirty="0" err="1">
                <a:latin typeface="Georgia" panose="02040502050405020303" pitchFamily="18" charset="0"/>
              </a:rPr>
              <a:t>kolommen</a:t>
            </a:r>
            <a:r>
              <a:rPr lang="en-US" dirty="0">
                <a:latin typeface="Georgia" panose="02040502050405020303" pitchFamily="18" charset="0"/>
              </a:rPr>
              <a:t>/tubes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bepaald</a:t>
            </a:r>
            <a:r>
              <a:rPr lang="en-US" i="1" dirty="0">
                <a:latin typeface="Georgia" panose="02040502050405020303" pitchFamily="18" charset="0"/>
              </a:rPr>
              <a:t> wat we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endParaRPr lang="en-US" i="1" dirty="0">
              <a:latin typeface="Georgia" panose="02040502050405020303" pitchFamily="18" charset="0"/>
            </a:endParaRP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Bij</a:t>
            </a:r>
            <a:r>
              <a:rPr lang="en-US" i="1" dirty="0">
                <a:latin typeface="Georgia" panose="02040502050405020303" pitchFamily="18" charset="0"/>
              </a:rPr>
              <a:t> AMIE-dataset: </a:t>
            </a:r>
            <a:r>
              <a:rPr lang="en-US" i="1" dirty="0" err="1">
                <a:latin typeface="Georgia" panose="02040502050405020303" pitchFamily="18" charset="0"/>
              </a:rPr>
              <a:t>clusteren</a:t>
            </a:r>
            <a:r>
              <a:rPr lang="en-US" i="1" dirty="0">
                <a:latin typeface="Georgia" panose="02040502050405020303" pitchFamily="18" charset="0"/>
              </a:rPr>
              <a:t> op </a:t>
            </a:r>
            <a:r>
              <a:rPr lang="en-US" i="1" dirty="0" err="1">
                <a:latin typeface="Georgia" panose="02040502050405020303" pitchFamily="18" charset="0"/>
              </a:rPr>
              <a:t>sensoren</a:t>
            </a:r>
            <a:r>
              <a:rPr lang="en-US" i="1" dirty="0">
                <a:latin typeface="Georgia" panose="02040502050405020303" pitchFamily="18" charset="0"/>
              </a:rPr>
              <a:t>/</a:t>
            </a:r>
            <a:r>
              <a:rPr lang="en-US" i="1" dirty="0" err="1">
                <a:latin typeface="Georgia" panose="02040502050405020303" pitchFamily="18" charset="0"/>
              </a:rPr>
              <a:t>personen</a:t>
            </a:r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F06FD827-955E-28AA-1B44-3E77AB3D75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126548" y="16100461"/>
            <a:ext cx="5537868" cy="41579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E7DA28-DEDD-F992-B1AA-FFEF82E5FC55}"/>
              </a:ext>
            </a:extLst>
          </p:cNvPr>
          <p:cNvSpPr txBox="1"/>
          <p:nvPr/>
        </p:nvSpPr>
        <p:spPr>
          <a:xfrm>
            <a:off x="20886772" y="14404977"/>
            <a:ext cx="85220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Visualiseren</a:t>
            </a:r>
            <a:r>
              <a:rPr lang="en-US" sz="2400" b="1" dirty="0">
                <a:latin typeface="Georgia" panose="02040502050405020303" pitchFamily="18" charset="0"/>
              </a:rPr>
              <a:t> van de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hebben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hoge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dimensie</a:t>
            </a:r>
            <a:r>
              <a:rPr lang="en-US" dirty="0">
                <a:latin typeface="Georgia" panose="02040502050405020303" pitchFamily="18" charset="0"/>
              </a:rPr>
              <a:t> (tot 186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AMIE)</a:t>
            </a:r>
          </a:p>
          <a:p>
            <a:pPr lvl="1"/>
            <a:r>
              <a:rPr lang="en-US" i="1" dirty="0">
                <a:latin typeface="Georgia" panose="02040502050405020303" pitchFamily="18" charset="0"/>
              </a:rPr>
              <a:t>	→ Principal Component Analysis om de </a:t>
            </a:r>
            <a:r>
              <a:rPr lang="en-US" i="1" dirty="0" err="1">
                <a:latin typeface="Georgia" panose="02040502050405020303" pitchFamily="18" charset="0"/>
              </a:rPr>
              <a:t>dimensie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te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reduceren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i="1" dirty="0" err="1">
                <a:latin typeface="Georgia" panose="02040502050405020303" pitchFamily="18" charset="0"/>
              </a:rPr>
              <a:t>Enkel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voor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visualisatie</a:t>
            </a:r>
            <a:r>
              <a:rPr lang="en-US" i="1" dirty="0">
                <a:latin typeface="Georgia" panose="02040502050405020303" pitchFamily="18" charset="0"/>
              </a:rPr>
              <a:t>, </a:t>
            </a:r>
            <a:r>
              <a:rPr lang="en-US" i="1" dirty="0" err="1">
                <a:latin typeface="Georgia" panose="02040502050405020303" pitchFamily="18" charset="0"/>
              </a:rPr>
              <a:t>verder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geen</a:t>
            </a:r>
            <a:r>
              <a:rPr lang="en-US" i="1" dirty="0">
                <a:latin typeface="Georgia" panose="02040502050405020303" pitchFamily="18" charset="0"/>
              </a:rPr>
              <a:t> </a:t>
            </a:r>
            <a:r>
              <a:rPr lang="en-US" i="1" dirty="0" err="1">
                <a:latin typeface="Georgia" panose="02040502050405020303" pitchFamily="18" charset="0"/>
              </a:rPr>
              <a:t>belang</a:t>
            </a:r>
            <a:endParaRPr lang="en-US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409</Words>
  <Application>Microsoft Office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Wannes Croes</cp:lastModifiedBy>
  <cp:revision>14</cp:revision>
  <dcterms:created xsi:type="dcterms:W3CDTF">2024-02-27T20:23:46Z</dcterms:created>
  <dcterms:modified xsi:type="dcterms:W3CDTF">2024-02-29T16:08:04Z</dcterms:modified>
</cp:coreProperties>
</file>