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5359" y="-2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906670" y="9548907"/>
            <a:ext cx="29368540" cy="2702659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  <a:gd name="connsiteX0" fmla="*/ 0 w 19148942"/>
              <a:gd name="connsiteY0" fmla="*/ 1584022 h 3174373"/>
              <a:gd name="connsiteX1" fmla="*/ 9856529 w 19148942"/>
              <a:gd name="connsiteY1" fmla="*/ 0 h 3174373"/>
              <a:gd name="connsiteX2" fmla="*/ 19148942 w 19148942"/>
              <a:gd name="connsiteY2" fmla="*/ 3174373 h 3174373"/>
              <a:gd name="connsiteX0" fmla="*/ 0 w 19829429"/>
              <a:gd name="connsiteY0" fmla="*/ 1584022 h 3401443"/>
              <a:gd name="connsiteX1" fmla="*/ 9856529 w 19829429"/>
              <a:gd name="connsiteY1" fmla="*/ 0 h 3401443"/>
              <a:gd name="connsiteX2" fmla="*/ 19148942 w 19829429"/>
              <a:gd name="connsiteY2" fmla="*/ 3174373 h 3401443"/>
              <a:gd name="connsiteX3" fmla="*/ 19121454 w 19829429"/>
              <a:gd name="connsiteY3" fmla="*/ 3145702 h 3401443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264708 h 2855059"/>
              <a:gd name="connsiteX1" fmla="*/ 9798472 w 29368540"/>
              <a:gd name="connsiteY1" fmla="*/ 0 h 2855059"/>
              <a:gd name="connsiteX2" fmla="*/ 19148942 w 29368540"/>
              <a:gd name="connsiteY2" fmla="*/ 2855059 h 2855059"/>
              <a:gd name="connsiteX3" fmla="*/ 29368540 w 29368540"/>
              <a:gd name="connsiteY3" fmla="*/ 1033873 h 28550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56204 h 2746555"/>
              <a:gd name="connsiteX1" fmla="*/ 9820243 w 29368540"/>
              <a:gd name="connsiteY1" fmla="*/ 43896 h 2746555"/>
              <a:gd name="connsiteX2" fmla="*/ 19148942 w 29368540"/>
              <a:gd name="connsiteY2" fmla="*/ 2746555 h 2746555"/>
              <a:gd name="connsiteX3" fmla="*/ 29368540 w 29368540"/>
              <a:gd name="connsiteY3" fmla="*/ 925369 h 2746555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540" h="2702659">
                <a:moveTo>
                  <a:pt x="0" y="1112308"/>
                </a:moveTo>
                <a:lnTo>
                  <a:pt x="9820243" y="0"/>
                </a:lnTo>
                <a:lnTo>
                  <a:pt x="19148942" y="2702659"/>
                </a:lnTo>
                <a:lnTo>
                  <a:pt x="29368540" y="881473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512393" y="10158722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76280" y="9208034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5321" y="2649376"/>
            <a:ext cx="9267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fysieke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op hand, </a:t>
            </a:r>
            <a:r>
              <a:rPr lang="en-US" dirty="0" err="1">
                <a:latin typeface="Georgia" panose="02040502050405020303" pitchFamily="18" charset="0"/>
              </a:rPr>
              <a:t>knie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voet</a:t>
            </a:r>
            <a:r>
              <a:rPr lang="en-US" dirty="0">
                <a:latin typeface="Georgia" panose="02040502050405020303" pitchFamily="18" charset="0"/>
              </a:rPr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Positie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opdelen</a:t>
            </a:r>
            <a:r>
              <a:rPr lang="en-US" dirty="0">
                <a:latin typeface="Georgia" panose="02040502050405020303" pitchFamily="18" charset="0"/>
              </a:rPr>
              <a:t> in X-, Y-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29617" y="7567141"/>
            <a:ext cx="9267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Tijdsreeksen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Kan </a:t>
            </a:r>
            <a:r>
              <a:rPr lang="en-US" dirty="0" err="1"/>
              <a:t>niet-gesynchroniseerde</a:t>
            </a:r>
            <a:r>
              <a:rPr lang="en-US" dirty="0"/>
              <a:t> </a:t>
            </a:r>
            <a:r>
              <a:rPr lang="en-US" dirty="0" err="1"/>
              <a:t>tijdsreeksen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Alle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34092" y="2661668"/>
            <a:ext cx="8647173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eenzelfde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aantal</a:t>
            </a:r>
            <a:r>
              <a:rPr lang="en-US" dirty="0">
                <a:latin typeface="Georgia" panose="02040502050405020303" pitchFamily="18" charset="0"/>
              </a:rPr>
              <a:t> termen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6302" y="8680202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25093" y="6414662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bepaalt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2738" y="11955346"/>
            <a:ext cx="9581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Inspiratie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halen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matrix ACA-T: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Matrix-slices </a:t>
            </a:r>
            <a:r>
              <a:rPr lang="en-US" dirty="0" err="1">
                <a:latin typeface="Georgia" panose="02040502050405020303" pitchFamily="18" charset="0"/>
              </a:rPr>
              <a:t>volledig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duur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b="1" dirty="0">
                <a:latin typeface="Georgia" panose="02040502050405020303" pitchFamily="18" charset="0"/>
              </a:rPr>
              <a:t>Het idee: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matrix-slice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Elke term </a:t>
            </a:r>
            <a:r>
              <a:rPr lang="en-US" dirty="0" err="1">
                <a:latin typeface="Georgia" panose="02040502050405020303" pitchFamily="18" charset="0"/>
              </a:rPr>
              <a:t>bestaat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5468" y="19908824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442442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617932" y="5845638"/>
            <a:ext cx="933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verschillende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groottes</a:t>
            </a:r>
            <a:r>
              <a:rPr lang="en-US" sz="1400" dirty="0">
                <a:latin typeface="Georgia" panose="02040502050405020303" pitchFamily="18" charset="0"/>
              </a:rPr>
              <a:t>. De balk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We </a:t>
            </a:r>
            <a:r>
              <a:rPr lang="en-US" sz="1400" dirty="0" err="1">
                <a:latin typeface="Georgia" panose="02040502050405020303" pitchFamily="18" charset="0"/>
              </a:rPr>
              <a:t>willen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wat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goede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balans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tussen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rekentijd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nauwkeurigheid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aangeeft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898917" y="6313985"/>
            <a:ext cx="1038302" cy="2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37219" y="6098541"/>
            <a:ext cx="143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388" y="5397864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93047" y="16184427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285008" y="16184427"/>
            <a:ext cx="4803431" cy="359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5623C-A419-F993-3791-368D1576DC2F}"/>
              </a:ext>
            </a:extLst>
          </p:cNvPr>
          <p:cNvSpPr txBox="1"/>
          <p:nvPr/>
        </p:nvSpPr>
        <p:spPr>
          <a:xfrm>
            <a:off x="18244457" y="20958629"/>
            <a:ext cx="1051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Gebaseerd</a:t>
            </a:r>
            <a:r>
              <a:rPr lang="en-US" dirty="0">
                <a:latin typeface="Georgia" panose="02040502050405020303" pitchFamily="18" charset="0"/>
              </a:rPr>
              <a:t> op: </a:t>
            </a:r>
            <a:r>
              <a:rPr lang="nl-NL" dirty="0">
                <a:latin typeface="Georgia" panose="02040502050405020303" pitchFamily="18" charset="0"/>
              </a:rPr>
              <a:t>T. </a:t>
            </a:r>
            <a:r>
              <a:rPr lang="nl-NL" dirty="0" err="1">
                <a:latin typeface="Georgia" panose="02040502050405020303" pitchFamily="18" charset="0"/>
              </a:rPr>
              <a:t>Vanhoof</a:t>
            </a:r>
            <a:r>
              <a:rPr lang="nl-NL" dirty="0">
                <a:latin typeface="Georgia" panose="02040502050405020303" pitchFamily="18" charset="0"/>
              </a:rPr>
              <a:t>. Adaptieve tensor </a:t>
            </a:r>
            <a:r>
              <a:rPr lang="nl-NL" dirty="0" err="1">
                <a:latin typeface="Georgia" panose="02040502050405020303" pitchFamily="18" charset="0"/>
              </a:rPr>
              <a:t>factorisaties</a:t>
            </a:r>
            <a:r>
              <a:rPr lang="nl-NL" dirty="0">
                <a:latin typeface="Georgia" panose="02040502050405020303" pitchFamily="18" charset="0"/>
              </a:rPr>
              <a:t> om versneld tijdreeksen te clusteren, 2023</a:t>
            </a:r>
            <a:endParaRPr lang="LID4096" dirty="0">
              <a:latin typeface="Georgia" panose="02040502050405020303" pitchFamily="18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A4B5D3D-E5A2-FEF8-FBD7-185132A59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8C1DC16-456E-2C46-C27E-53F152966B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012048" y="2604636"/>
            <a:ext cx="8042857" cy="32212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99F719-DF55-C42F-81BB-D499B1068982}"/>
              </a:ext>
            </a:extLst>
          </p:cNvPr>
          <p:cNvSpPr txBox="1"/>
          <p:nvPr/>
        </p:nvSpPr>
        <p:spPr>
          <a:xfrm>
            <a:off x="28085964" y="12111254"/>
            <a:ext cx="19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(</a:t>
            </a:r>
            <a:r>
              <a:rPr lang="en-US" sz="1400" dirty="0" err="1">
                <a:latin typeface="Georgia" panose="02040502050405020303" pitchFamily="18" charset="0"/>
              </a:rPr>
              <a:t>verdere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verwerking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resultaten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36C152-FC81-8A39-A16B-9AE5AF445D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639273" y="12604079"/>
            <a:ext cx="3164204" cy="27948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EED48D5-090E-565C-4FE1-D0796A33B0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70750" y="12627917"/>
            <a:ext cx="3172066" cy="28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623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Wannes Croes</cp:lastModifiedBy>
  <cp:revision>95</cp:revision>
  <dcterms:created xsi:type="dcterms:W3CDTF">2024-02-27T20:23:46Z</dcterms:created>
  <dcterms:modified xsi:type="dcterms:W3CDTF">2024-03-05T10:01:06Z</dcterms:modified>
</cp:coreProperties>
</file>