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5BCB-6E41-452D-BEA0-C8173CD0C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0ED581-D273-4BA1-AA52-FA158E9FD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41904-F87A-4594-A5B8-3507C3768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7D67-6CA4-4354-9B87-2959B42783E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3CCC4-6A08-42A0-960E-0137DB3DC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74D39-FD8C-480C-A2E3-2B2075A10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F20F-0194-4CC5-9D8F-B0DF0B059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13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910E-DA21-4B68-83F7-F19EED5F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708A1-3F58-4E29-B82E-4E5E1C228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2F79A-F591-41A8-8B02-9035AA81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7D67-6CA4-4354-9B87-2959B42783E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86FFE-4378-4302-A6F1-8BCCEBB4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E4B90-E371-40A1-B619-9F9DECD87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F20F-0194-4CC5-9D8F-B0DF0B059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19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5185B-D7A0-4CCF-B8C7-F2D6B9BA7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179970-155E-45B5-8EFF-BE168F7A6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9D45C-4A41-4D15-B65B-C7206846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7D67-6CA4-4354-9B87-2959B42783E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326B-BA93-49C2-B596-E32AE906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00C66-EDA4-494A-B158-8B3107B7C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F20F-0194-4CC5-9D8F-B0DF0B059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85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DD30-CCA3-4D1E-8872-0E43A72F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2A4CB-1CD3-420F-A18B-82826F8C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E6793-2515-48FC-BA98-54B24F85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7D67-6CA4-4354-9B87-2959B42783E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E68BB-15C7-44B6-8D74-666B790A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ED263-FC6E-4355-B750-5CE1DAFD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F20F-0194-4CC5-9D8F-B0DF0B059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3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9AC2-BA4D-4A28-A9E8-772D7557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F66A1-43E4-4630-A698-B53A1857B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7415-96C1-439E-9A63-DEEE9619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7D67-6CA4-4354-9B87-2959B42783E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1DC47-7CB3-4F33-80E9-266FB5BD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E95C2-9012-46AC-AD10-F8CFAB605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F20F-0194-4CC5-9D8F-B0DF0B059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16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A110-6115-488B-ACC3-F6E45D30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FFE8-F381-4643-BCF5-78138469E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8ECB5-7B6F-4B3D-A1CC-44120104D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8B0F5-2552-4EB6-8174-870CA169B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7D67-6CA4-4354-9B87-2959B42783E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7738C-C34C-42EA-A3BD-C63B22DE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569CB-CBBF-4180-B798-12A1A0C8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F20F-0194-4CC5-9D8F-B0DF0B059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32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4778A-D372-47B1-875A-89EE5012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092AF-7077-4B33-89C0-18A8DE3C5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8A57B-2904-4E28-9FD8-8CB311920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444FE-3F03-47FA-A5F4-79647BCAA0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B50CF-357B-4707-B7A8-965391EC2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3B493-400B-4E6E-A3E8-FAE77794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7D67-6CA4-4354-9B87-2959B42783E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3975A-5AC2-48B0-9FAB-0F2FD5F79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156835-BD39-4AAA-BFA1-D61D8E72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F20F-0194-4CC5-9D8F-B0DF0B059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8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241B-0841-472A-AB68-09FC2606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C0019A-6E41-4D65-9D01-EDF72489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7D67-6CA4-4354-9B87-2959B42783E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D0569-101B-4845-8F48-8A72D3C1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2D3D13-D30B-4673-9544-78E5ACF6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F20F-0194-4CC5-9D8F-B0DF0B059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96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F850F-2F2D-484A-9C06-A143AF630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7D67-6CA4-4354-9B87-2959B42783E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FBAE8-1451-45BC-9825-2018A50F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6EE40-19D7-47B6-854B-B91FF5A2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F20F-0194-4CC5-9D8F-B0DF0B059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1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1CC86-5861-4D39-BE11-1CE6893E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F947-A213-4F48-B1CE-ADFBB9B20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5B29F-FE3A-4D78-8049-EF58E59EF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280E4-56CC-4F66-A6E1-79D135AA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7D67-6CA4-4354-9B87-2959B42783E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A5D168-59A6-4B9B-829D-42799768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7FD3A-9FC2-4A19-8F42-5DB78BC2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F20F-0194-4CC5-9D8F-B0DF0B059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34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6BB50-34DD-466D-BC1F-E86AF188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83CBF-6E82-473D-87C3-587D15CDC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B637F-6433-40B6-B157-E30D09EFD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4662F-FF7A-4B9E-8DE3-556338DF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7D67-6CA4-4354-9B87-2959B42783E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AD296-1126-4CA3-8C28-4F72072F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17854-A2E0-4D75-A554-A018D49F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6F20F-0194-4CC5-9D8F-B0DF0B059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01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EDCE00-FD3D-4811-8D38-49A82939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4D214-37A1-48A5-A8D0-998DEB40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7CC30-5A49-4B7C-8888-5D9AF2D1E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7D67-6CA4-4354-9B87-2959B42783EB}" type="datetimeFigureOut">
              <a:rPr lang="en-IN" smtClean="0"/>
              <a:t>22-10-2025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3B609-ACF6-4552-99F0-0C1364B39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92C38-78A3-4D2E-92D4-A8CDBBEFA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F20F-0194-4CC5-9D8F-B0DF0B0593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29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BB9E1F-3449-4E37-8F8D-223702577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8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E998B6-DB85-47F1-B4AC-EA9C389E7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7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833BFE-687E-4F8D-B42E-111473775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34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137FA5-5416-4FF1-944B-135B28125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A49361-3650-4EC9-9F58-304AA248D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91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F0920C-CBDE-4C9D-864A-B8CCF018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6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D57235-CC9F-44E5-99F0-DF0F1C256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0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ADFE5C-5BEF-4812-8BFC-6B3AF45C1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8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2025-10-22T10:00:22Z</dcterms:created>
  <dcterms:modified xsi:type="dcterms:W3CDTF">2025-10-22T10:00:47Z</dcterms:modified>
</cp:coreProperties>
</file>