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zh-CN"/>
              <a:t>使用教程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墨林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/>
              <a:t>简介</a:t>
            </a:r>
            <a:endParaRPr lang="zh-CN" alt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基本操作</a:t>
            </a:r>
            <a:endParaRPr lang="zh-CN" altLang="en-US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/>
              <a:t>安装</a:t>
            </a:r>
            <a:r>
              <a:rPr lang="en-US" altLang="zh-CN"/>
              <a:t>Git</a:t>
            </a:r>
            <a:endParaRPr lang="en-US" altLang="zh-CN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/>
              <a:t>创建版本库</a:t>
            </a:r>
            <a:endParaRPr lang="zh-CN" altLang="en-US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/>
              <a:t>时光机穿梭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Git是目前世界上最先进的分布式版本控制系统（没有之一）。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MoLin</cp:lastModifiedBy>
  <cp:revision>2</cp:revision>
  <dcterms:created xsi:type="dcterms:W3CDTF">2015-05-05T08:02:00Z</dcterms:created>
  <dcterms:modified xsi:type="dcterms:W3CDTF">2016-04-17T05:52:41Z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