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56" r:id="rId2"/>
    <p:sldId id="357" r:id="rId3"/>
    <p:sldId id="358" r:id="rId4"/>
    <p:sldId id="359" r:id="rId5"/>
    <p:sldId id="360" r:id="rId6"/>
    <p:sldId id="3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6D8BCA-BB99-124C-9243-63C841322504}">
          <p14:sldIdLst>
            <p14:sldId id="256"/>
            <p14:sldId id="357"/>
            <p14:sldId id="358"/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/>
    <p:restoredTop sz="92819"/>
  </p:normalViewPr>
  <p:slideViewPr>
    <p:cSldViewPr snapToGrid="0" snapToObjects="1">
      <p:cViewPr varScale="1">
        <p:scale>
          <a:sx n="50" d="100"/>
          <a:sy n="50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4B567-25A3-8D4C-93E0-3FCE46A45992}" type="datetimeFigureOut">
              <a:rPr lang="it-IT" smtClean="0"/>
              <a:t>12/06/18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9F979-8B54-5848-8BE1-9F3BC919F68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821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CE01-80F6-C248-A590-70F339FA21B3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DEAA-F00E-184D-BCB9-26072218BD68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C156-525D-2D4F-AA53-90FCC4A4A65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B736-D586-3944-939D-3B0EBD27B803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8FC-0E98-1540-81BD-9CFF37D6D71F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ED6-D795-094D-93BF-B4CDE2797B63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863A-9379-634C-955A-9E15722F80D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AE9-83F1-A44D-956B-D8D004F30B5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FBBF-9147-1048-8F1B-43359FBF7704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9E8F-B7A9-E647-B489-D812A267E21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A628-9264-3B49-AFF1-638AE9B998FD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B7B3-437D-BC41-A147-46816859E44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F708-07C7-734A-9BDD-03043652E280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3CFC-F418-3646-8F2F-0C2E64C17FCE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9D8D-4923-CA4C-A593-5758899EA4CE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9995-3100-9D4F-B93A-1303FDA3DE7D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salvatore.sorrentino@live.com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google.it/url?sa=i&amp;rct=j&amp;q=&amp;esrc=s&amp;frm=1&amp;source=images&amp;cd=&amp;cad=rja&amp;docid=gM07xAvBLoefTM&amp;tbnid=dt5KuzTRgiOLlM:&amp;ved=0CAUQjRw&amp;url=http://www.futureservice.it/CertificazioneDotnet.htm&amp;ei=NP5zUqTMK8TlswadmYHwBQ&amp;bvm=bv.55819444,d.bGE&amp;psig=AFQjCNHV91NJc3qX41bBzzsn9f5Bb60bnQ&amp;ust=138341982449785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3325-5F82-0042-B874-38882DCD5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Mettere in sicurezza le applicazioni </a:t>
            </a:r>
            <a:r>
              <a:rPr lang="it-IT" dirty="0" err="1"/>
              <a:t>.Net</a:t>
            </a:r>
            <a:r>
              <a:rPr lang="it-IT" dirty="0"/>
              <a:t> su </a:t>
            </a:r>
            <a:r>
              <a:rPr lang="it-IT" dirty="0" err="1"/>
              <a:t>Azure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1CF13-A3DC-CB49-B29D-D435B831B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Salvatore Sorrentino</a:t>
            </a:r>
          </a:p>
        </p:txBody>
      </p:sp>
    </p:spTree>
    <p:extLst>
      <p:ext uri="{BB962C8B-B14F-4D97-AF65-F5344CB8AC3E}">
        <p14:creationId xmlns:p14="http://schemas.microsoft.com/office/powerpoint/2010/main" val="178899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sono?</a:t>
            </a:r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960" y="5517232"/>
            <a:ext cx="1008112" cy="825392"/>
          </a:xfrm>
        </p:spPr>
      </p:pic>
      <p:pic>
        <p:nvPicPr>
          <p:cNvPr id="8" name="Immagine 2" descr="cid:image003.jpg@01CE5197.30FCD2B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909" y="5607302"/>
            <a:ext cx="10668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rc_mi" descr="http://www.futureservice.it/Img/certificazioneMCSD.pn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85" y="5536654"/>
            <a:ext cx="8191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17" y="1827749"/>
            <a:ext cx="2391789" cy="16272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49874" y="3806393"/>
            <a:ext cx="806660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b="1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Salvatore Sorrentino</a:t>
            </a:r>
          </a:p>
          <a:p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Laurea e </a:t>
            </a:r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Phd</a:t>
            </a:r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 in Fisica delle alte energie</a:t>
            </a:r>
          </a:p>
          <a:p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Blexin</a:t>
            </a:r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 Senior Developer</a:t>
            </a:r>
          </a:p>
          <a:p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Membro della Community </a:t>
            </a:r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DotNetCampania</a:t>
            </a:r>
            <a:endParaRPr lang="it-IT" dirty="0">
              <a:gradFill>
                <a:gsLst>
                  <a:gs pos="0">
                    <a:prstClr val="black"/>
                  </a:gs>
                  <a:gs pos="86000">
                    <a:prstClr val="black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9" y="5456092"/>
            <a:ext cx="1098751" cy="947673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5572819" y="1620171"/>
            <a:ext cx="480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</a:rPr>
              <a:t>E-mail: </a:t>
            </a:r>
            <a:r>
              <a:rPr lang="it-IT" dirty="0">
                <a:solidFill>
                  <a:prstClr val="black"/>
                </a:solidFill>
                <a:hlinkClick r:id="rId8"/>
              </a:rPr>
              <a:t>salvatore.sorrentino@live.com</a:t>
            </a:r>
            <a:endParaRPr lang="it-IT" dirty="0">
              <a:solidFill>
                <a:prstClr val="black"/>
              </a:solidFill>
            </a:endParaRPr>
          </a:p>
          <a:p>
            <a:r>
              <a:rPr lang="it-IT" dirty="0" err="1">
                <a:solidFill>
                  <a:prstClr val="black"/>
                </a:solidFill>
              </a:rPr>
              <a:t>Twitter</a:t>
            </a:r>
            <a:r>
              <a:rPr lang="it-IT" dirty="0">
                <a:solidFill>
                  <a:prstClr val="black"/>
                </a:solidFill>
              </a:rPr>
              <a:t>: </a:t>
            </a:r>
            <a:r>
              <a:rPr lang="it-IT" dirty="0" err="1">
                <a:solidFill>
                  <a:prstClr val="black"/>
                </a:solidFill>
              </a:rPr>
              <a:t>csharpnapoli</a:t>
            </a:r>
            <a:endParaRPr lang="it-IT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44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BCB0-EAD3-DF41-98F3-2E11FE98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D1734-A89E-5C48-94F1-1DE11D79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Prima di eseguire la vostra applicazione e immagazzinare dati, occorre metterla in sicurezza.</a:t>
            </a:r>
          </a:p>
          <a:p>
            <a:r>
              <a:rPr lang="it-IT" dirty="0" err="1"/>
              <a:t>Azure</a:t>
            </a:r>
            <a:r>
              <a:rPr lang="it-IT" dirty="0"/>
              <a:t> può aiutarvi fornendovi autenticazione e autorizzazione attraverso </a:t>
            </a:r>
            <a:r>
              <a:rPr lang="it-IT" dirty="0" err="1"/>
              <a:t>Azure</a:t>
            </a:r>
            <a:r>
              <a:rPr lang="it-IT" dirty="0"/>
              <a:t> Active Directory</a:t>
            </a:r>
          </a:p>
          <a:p>
            <a:r>
              <a:rPr lang="it-IT" dirty="0"/>
              <a:t>Vi fornisce inoltre uno strumento per tenere protette le chiavi (</a:t>
            </a:r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Vault</a:t>
            </a:r>
            <a:r>
              <a:rPr lang="it-IT" dirty="0"/>
              <a:t>)</a:t>
            </a:r>
          </a:p>
          <a:p>
            <a:r>
              <a:rPr lang="it-IT" dirty="0"/>
              <a:t>Vi </a:t>
            </a:r>
            <a:r>
              <a:rPr lang="it-IT" dirty="0" err="1"/>
              <a:t>aouta</a:t>
            </a:r>
            <a:r>
              <a:rPr lang="it-IT" dirty="0"/>
              <a:t> ad inserire le credenziali con </a:t>
            </a:r>
            <a:r>
              <a:rPr lang="it-IT" dirty="0" err="1"/>
              <a:t>Managed</a:t>
            </a:r>
            <a:r>
              <a:rPr lang="it-IT" dirty="0"/>
              <a:t> Service </a:t>
            </a:r>
            <a:r>
              <a:rPr lang="it-IT" dirty="0" err="1"/>
              <a:t>identity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753A-61EE-0943-AE9F-577DA923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EBA26-6D00-3240-B9CD-E94ECD75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FF495-D1BC-5D4D-8E66-21D1D068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6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F564-4436-3F45-B250-3339F644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Active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1486E-586F-FA44-9229-81A27B21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aspetto fondamentale della sicurezza della vostra applicazione è autenticare gli utenti prima che essi possano usarla</a:t>
            </a:r>
          </a:p>
          <a:p>
            <a:r>
              <a:rPr lang="it-IT" dirty="0"/>
              <a:t>L’autenticazione non è semplice da implementare.  Dovete immagazzinare le credenziali, implementare la gestione della password, creare la cosiddetta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handshake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 e così via</a:t>
            </a:r>
          </a:p>
          <a:p>
            <a:r>
              <a:rPr lang="it-IT" dirty="0" err="1"/>
              <a:t>Azure</a:t>
            </a:r>
            <a:r>
              <a:rPr lang="it-IT" dirty="0"/>
              <a:t> Active Directory vi fornisce tutti questi servizi. Immagazzinate le credenziali degli utenti su </a:t>
            </a:r>
            <a:r>
              <a:rPr lang="it-IT" dirty="0" err="1"/>
              <a:t>Azure</a:t>
            </a:r>
            <a:r>
              <a:rPr lang="it-IT" dirty="0"/>
              <a:t> e costringete gli utenti ad autenticarsi contro di esse. Solo gli utenti autenticati potranno essere </a:t>
            </a:r>
            <a:r>
              <a:rPr lang="it-IT" dirty="0" err="1"/>
              <a:t>rediretti</a:t>
            </a:r>
            <a:r>
              <a:rPr lang="it-IT" dirty="0"/>
              <a:t> alla vostra applicazione.</a:t>
            </a:r>
          </a:p>
          <a:p>
            <a:r>
              <a:rPr lang="it-IT" dirty="0" err="1"/>
              <a:t>Azure</a:t>
            </a:r>
            <a:r>
              <a:rPr lang="it-IT" dirty="0"/>
              <a:t> Active Directory si prende cura della gestione della password, incluso scenari quali «ho dimenticato la mia password»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900EB-6F5E-DB4A-BB9B-54020D64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DB613-9666-4D40-BFCF-CD62031B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6C36-6020-1240-A223-B31F4C74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5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D6B9-5404-B84A-B417-2BB70BA0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usa AAD?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32AC5-9AAB-D440-A29B-C6D251819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AAD è usata da milioni di applicazioni ogni giorni, compreso il portale stesso di </a:t>
            </a:r>
            <a:r>
              <a:rPr lang="it-IT" dirty="0" err="1"/>
              <a:t>Azure</a:t>
            </a:r>
            <a:r>
              <a:rPr lang="it-IT" dirty="0"/>
              <a:t>, </a:t>
            </a:r>
            <a:r>
              <a:rPr lang="it-IT" dirty="0" err="1"/>
              <a:t>Outlook.com</a:t>
            </a:r>
            <a:r>
              <a:rPr lang="it-IT" dirty="0"/>
              <a:t> e Office 365.</a:t>
            </a:r>
          </a:p>
          <a:p>
            <a:r>
              <a:rPr lang="it-IT" dirty="0"/>
              <a:t>Per tale motivo è capace di accorgersi subito di comportamenti sospetti ed agire. Se, ad esempio, un utente si registra in un’applicazione da una locazione in Europa e un minuto dopo lo stesso utente si registra dall’Australia, AAD registra il comportamento anomalo e chiede un’addizionale autenticazione (ad esempio messaggio SMS)</a:t>
            </a:r>
          </a:p>
          <a:p>
            <a:r>
              <a:rPr lang="it-IT" dirty="0"/>
              <a:t>La libreria ADAL per .NET Framework e .NET Framework Core vi consente di usare via codice AAD nelle vostre applicazioni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52EE-17CC-C24B-8723-81B5CF91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50486-8616-0D45-A846-5B8CA522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54C9F-00DE-304D-A3EF-06CE303A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943-5369-F94F-B7B8-03B6E75E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50416-A006-C848-AF84-A8D6D89B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Integrare AAD in un’applicazione web ASP.NET Core</a:t>
            </a:r>
          </a:p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azure.microsoft.com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resources</a:t>
            </a:r>
            <a:r>
              <a:rPr lang="it-IT" dirty="0"/>
              <a:t>/</a:t>
            </a:r>
            <a:r>
              <a:rPr lang="it-IT" dirty="0" err="1"/>
              <a:t>samples</a:t>
            </a:r>
            <a:r>
              <a:rPr lang="it-IT" dirty="0"/>
              <a:t>/</a:t>
            </a:r>
            <a:r>
              <a:rPr lang="it-IT" dirty="0" err="1"/>
              <a:t>active</a:t>
            </a:r>
            <a:r>
              <a:rPr lang="it-IT" dirty="0"/>
              <a:t>-directory-</a:t>
            </a:r>
            <a:r>
              <a:rPr lang="it-IT" dirty="0" err="1"/>
              <a:t>dotnet</a:t>
            </a:r>
            <a:r>
              <a:rPr lang="it-IT" dirty="0"/>
              <a:t>-</a:t>
            </a:r>
            <a:r>
              <a:rPr lang="it-IT" dirty="0" err="1"/>
              <a:t>webapp-openidconnect-aspnetcore</a:t>
            </a:r>
            <a:r>
              <a:rPr lang="it-IT"/>
              <a:t>/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A7BF0-37EC-DF4A-A950-256BFF24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12/06/18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83F1E-DEC2-7841-81A9-060EA96F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B7877-E022-184B-9A25-AD44CE03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986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659</TotalTime>
  <Words>348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Mettere in sicurezza le applicazioni .Net su Azure</vt:lpstr>
      <vt:lpstr>Chi sono?</vt:lpstr>
      <vt:lpstr>Introduzione</vt:lpstr>
      <vt:lpstr>Azure Active Directory</vt:lpstr>
      <vt:lpstr>Chi usa AAD?</vt:lpstr>
      <vt:lpstr>Esercitazione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Panoramica sul Cloud</dc:title>
  <dc:creator>Salvatore Sorrentino</dc:creator>
  <cp:lastModifiedBy>Salvatore Sorrentino</cp:lastModifiedBy>
  <cp:revision>43</cp:revision>
  <dcterms:created xsi:type="dcterms:W3CDTF">2018-06-09T09:15:25Z</dcterms:created>
  <dcterms:modified xsi:type="dcterms:W3CDTF">2018-06-12T17:13:03Z</dcterms:modified>
</cp:coreProperties>
</file>