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2819"/>
  </p:normalViewPr>
  <p:slideViewPr>
    <p:cSldViewPr snapToGrid="0" snapToObjects="1">
      <p:cViewPr varScale="1">
        <p:scale>
          <a:sx n="64" d="100"/>
          <a:sy n="6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12/06/18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alvatore.sorrentino@live.com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google.it/url?sa=i&amp;rct=j&amp;q=&amp;esrc=s&amp;frm=1&amp;source=images&amp;cd=&amp;cad=rja&amp;docid=gM07xAvBLoefTM&amp;tbnid=dt5KuzTRgiOLlM:&amp;ved=0CAUQjRw&amp;url=http://www.futureservice.it/CertificazioneDotnet.htm&amp;ei=NP5zUqTMK8TlswadmYHwBQ&amp;bvm=bv.55819444,d.bGE&amp;psig=AFQjCNHV91NJc3qX41bBzzsn9f5Bb60bnQ&amp;ust=138341982449785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Mettere in sicurezza le applicazioni </a:t>
            </a:r>
            <a:r>
              <a:rPr lang="it-IT" dirty="0" err="1"/>
              <a:t>.Net</a:t>
            </a:r>
            <a:r>
              <a:rPr lang="it-IT" dirty="0"/>
              <a:t> su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sono?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0" y="5517232"/>
            <a:ext cx="1008112" cy="825392"/>
          </a:xfrm>
        </p:spPr>
      </p:pic>
      <p:pic>
        <p:nvPicPr>
          <p:cNvPr id="8" name="Immagine 2" descr="cid:image003.jpg@01CE5197.30FCD2B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09" y="5607302"/>
            <a:ext cx="1066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rc_mi" descr="http://www.futureservice.it/Img/certificazioneMCS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5" y="5536654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17" y="1827749"/>
            <a:ext cx="2391789" cy="1627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874" y="3806393"/>
            <a:ext cx="80666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b="1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Salvatore Sorrentino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Laurea e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Phd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in Fisica delle alte energie</a:t>
            </a:r>
          </a:p>
          <a:p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Blexin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Senior Developer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Membro della Community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DotNetCampania</a:t>
            </a:r>
            <a:endParaRPr lang="it-IT" dirty="0">
              <a:gradFill>
                <a:gsLst>
                  <a:gs pos="0">
                    <a:prstClr val="black"/>
                  </a:gs>
                  <a:gs pos="86000">
                    <a:prstClr val="black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5456092"/>
            <a:ext cx="1098751" cy="94767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572819" y="1620171"/>
            <a:ext cx="480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E-mail: </a:t>
            </a:r>
            <a:r>
              <a:rPr lang="it-IT" dirty="0">
                <a:solidFill>
                  <a:prstClr val="black"/>
                </a:solidFill>
                <a:hlinkClick r:id="rId8"/>
              </a:rPr>
              <a:t>salvatore.sorrentino@live.com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it-IT" dirty="0" err="1">
                <a:solidFill>
                  <a:prstClr val="black"/>
                </a:solidFill>
              </a:rPr>
              <a:t>Twitter</a:t>
            </a:r>
            <a:r>
              <a:rPr lang="it-IT" dirty="0">
                <a:solidFill>
                  <a:prstClr val="black"/>
                </a:solidFill>
              </a:rPr>
              <a:t>: </a:t>
            </a:r>
            <a:r>
              <a:rPr lang="it-IT" dirty="0" err="1">
                <a:solidFill>
                  <a:prstClr val="black"/>
                </a:solidFill>
              </a:rPr>
              <a:t>csharpnapoli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BCB0-EAD3-DF41-98F3-2E11FE98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1734-A89E-5C48-94F1-1DE11D79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Prima di eseguire la vostra applicazione e immagazzinare dati, occorre metterla in sicurezza.</a:t>
            </a:r>
          </a:p>
          <a:p>
            <a:r>
              <a:rPr lang="it-IT" dirty="0" err="1"/>
              <a:t>Azure</a:t>
            </a:r>
            <a:r>
              <a:rPr lang="it-IT" dirty="0"/>
              <a:t> può aiutarvi fornendovi autenticazione e autorizzazione attraverso </a:t>
            </a:r>
            <a:r>
              <a:rPr lang="it-IT" dirty="0" err="1"/>
              <a:t>Azure</a:t>
            </a:r>
            <a:r>
              <a:rPr lang="it-IT" dirty="0"/>
              <a:t> Active Directory</a:t>
            </a:r>
          </a:p>
          <a:p>
            <a:r>
              <a:rPr lang="it-IT" dirty="0"/>
              <a:t>Vi fornisce inoltre uno strumento per tenere protette le chiavi (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Vault</a:t>
            </a:r>
            <a:r>
              <a:rPr lang="it-IT" dirty="0"/>
              <a:t>)</a:t>
            </a:r>
          </a:p>
          <a:p>
            <a:r>
              <a:rPr lang="it-IT" dirty="0"/>
              <a:t>Vi </a:t>
            </a:r>
            <a:r>
              <a:rPr lang="it-IT" dirty="0" err="1"/>
              <a:t>aouta</a:t>
            </a:r>
            <a:r>
              <a:rPr lang="it-IT" dirty="0"/>
              <a:t> ad inserire le credenziali con </a:t>
            </a:r>
            <a:r>
              <a:rPr lang="it-IT" dirty="0" err="1"/>
              <a:t>Managed</a:t>
            </a:r>
            <a:r>
              <a:rPr lang="it-IT" dirty="0"/>
              <a:t> Service </a:t>
            </a:r>
            <a:r>
              <a:rPr lang="it-IT" dirty="0" err="1"/>
              <a:t>identity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753A-61EE-0943-AE9F-577DA923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BA26-6D00-3240-B9CD-E94ECD75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F495-D1BC-5D4D-8E66-21D1D068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F564-4436-3F45-B250-3339F644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486E-586F-FA44-9229-81A27B21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aspetto fondamentale della sicurezza della vostra applicazione è autenticare gli utenti prima che essi possano usarla</a:t>
            </a:r>
          </a:p>
          <a:p>
            <a:r>
              <a:rPr lang="it-IT" dirty="0"/>
              <a:t>L’autenticazione non è semplice da implementare.  Dovete immagazzinare le credenziali, implementare la gestione della password, creare la cosiddetta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e così via</a:t>
            </a:r>
          </a:p>
          <a:p>
            <a:r>
              <a:rPr lang="it-IT" dirty="0" err="1"/>
              <a:t>Azure</a:t>
            </a:r>
            <a:r>
              <a:rPr lang="it-IT" dirty="0"/>
              <a:t> Active Directory vi fornisce tutti questi servizi. Immagazzinate le credenziali degli utenti su </a:t>
            </a:r>
            <a:r>
              <a:rPr lang="it-IT" dirty="0" err="1"/>
              <a:t>Azure</a:t>
            </a:r>
            <a:r>
              <a:rPr lang="it-IT" dirty="0"/>
              <a:t> e costringete gli utenti ad autenticarsi contro di esse. Solo gli utenti autenticati potranno essere </a:t>
            </a:r>
            <a:r>
              <a:rPr lang="it-IT" dirty="0" err="1"/>
              <a:t>rediretti</a:t>
            </a:r>
            <a:r>
              <a:rPr lang="it-IT" dirty="0"/>
              <a:t> alla vostra applicazione.</a:t>
            </a:r>
          </a:p>
          <a:p>
            <a:r>
              <a:rPr lang="it-IT" dirty="0" err="1"/>
              <a:t>Azure</a:t>
            </a:r>
            <a:r>
              <a:rPr lang="it-IT" dirty="0"/>
              <a:t> Active Directory si prende cura della gestione della password, incluso scenari quali «ho dimenticato la mia password»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00EB-6F5E-DB4A-BB9B-54020D64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DB613-9666-4D40-BFCF-CD62031B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6C36-6020-1240-A223-B31F4C74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5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D6B9-5404-B84A-B417-2BB70BA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usa AAD?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2AC5-9AAB-D440-A29B-C6D25181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AAD è usata da milioni di applicazioni ogni giorni, compreso il portale stesso di </a:t>
            </a:r>
            <a:r>
              <a:rPr lang="it-IT" dirty="0" err="1"/>
              <a:t>Azure</a:t>
            </a:r>
            <a:r>
              <a:rPr lang="it-IT" dirty="0"/>
              <a:t>, </a:t>
            </a:r>
            <a:r>
              <a:rPr lang="it-IT" dirty="0" err="1"/>
              <a:t>Outlook.com</a:t>
            </a:r>
            <a:r>
              <a:rPr lang="it-IT" dirty="0"/>
              <a:t> e Office 365.</a:t>
            </a:r>
          </a:p>
          <a:p>
            <a:r>
              <a:rPr lang="it-IT" dirty="0"/>
              <a:t>Per tale motivo è capace di accorgersi subito di comportamenti sospetti ed agire. Se, ad esempio, un utente si registra in un’applicazione da una locazione in Europa e un minuto dopo lo stesso utente si registra dall’Australia, AAD registra il comportamento anomalo e chiede un’addizionale autenticazione (ad esempio messaggio SMS)</a:t>
            </a:r>
          </a:p>
          <a:p>
            <a:r>
              <a:rPr lang="it-IT" dirty="0"/>
              <a:t>La libreria ADAL per .NET Framework e .NET Framework Core vi consente di usare via codice AAD nelle vostre applicazioni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52EE-17CC-C24B-8723-81B5CF91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0486-8616-0D45-A846-5B8CA522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4C9F-00DE-304D-A3EF-06CE303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943-5369-F94F-B7B8-03B6E75E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0416-A006-C848-AF84-A8D6D89B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Integrare AAD in un’applicazione web ASP.NET Core</a:t>
            </a:r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azure.microsoft.com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resources</a:t>
            </a:r>
            <a:r>
              <a:rPr lang="it-IT" dirty="0"/>
              <a:t>/</a:t>
            </a:r>
            <a:r>
              <a:rPr lang="it-IT" dirty="0" err="1"/>
              <a:t>samples</a:t>
            </a:r>
            <a:r>
              <a:rPr lang="it-IT" dirty="0"/>
              <a:t>/</a:t>
            </a:r>
            <a:r>
              <a:rPr lang="it-IT" dirty="0" err="1"/>
              <a:t>active</a:t>
            </a:r>
            <a:r>
              <a:rPr lang="it-IT" dirty="0"/>
              <a:t>-directory-</a:t>
            </a:r>
            <a:r>
              <a:rPr lang="it-IT" dirty="0" err="1"/>
              <a:t>dotnet</a:t>
            </a:r>
            <a:r>
              <a:rPr lang="it-IT" dirty="0"/>
              <a:t>-</a:t>
            </a:r>
            <a:r>
              <a:rPr lang="it-IT" dirty="0" err="1"/>
              <a:t>webapp-openidconnect-aspnetcore</a:t>
            </a:r>
            <a:r>
              <a:rPr lang="it-IT"/>
              <a:t>/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7BF0-37EC-DF4A-A950-256BFF24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3F1E-DEC2-7841-81A9-060EA96F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7877-E022-184B-9A25-AD44CE03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9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F4BC-97F8-7740-A13E-AA3C3709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Vault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C1A3-CAD2-B54B-8FB6-F6BE5794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Tutte le password e stringhe di connessione vanno eliminate dal codice</a:t>
            </a:r>
          </a:p>
          <a:p>
            <a:r>
              <a:rPr lang="it-IT" dirty="0"/>
              <a:t>Il posto dove inserirle è la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Vault</a:t>
            </a:r>
            <a:r>
              <a:rPr lang="it-IT" dirty="0"/>
              <a:t> che viene gestita da </a:t>
            </a:r>
            <a:r>
              <a:rPr lang="it-IT" dirty="0" err="1"/>
              <a:t>Azure</a:t>
            </a:r>
            <a:r>
              <a:rPr lang="it-IT" dirty="0"/>
              <a:t> in piena sicurezza</a:t>
            </a:r>
          </a:p>
          <a:p>
            <a:r>
              <a:rPr lang="it-IT" dirty="0"/>
              <a:t>Dal portale, nelle impostazioni relative all’</a:t>
            </a:r>
            <a:r>
              <a:rPr lang="it-IT" dirty="0" err="1"/>
              <a:t>app</a:t>
            </a:r>
            <a:r>
              <a:rPr lang="it-IT" dirty="0"/>
              <a:t> inserite i vostri dati che vanno protetti. Allo startup l’applicazione li recupera e li usa a </a:t>
            </a:r>
            <a:r>
              <a:rPr lang="it-IT" dirty="0" err="1"/>
              <a:t>run</a:t>
            </a:r>
            <a:r>
              <a:rPr lang="it-IT" dirty="0"/>
              <a:t>-time</a:t>
            </a:r>
          </a:p>
          <a:p>
            <a:endParaRPr lang="it-IT" dirty="0"/>
          </a:p>
          <a:p>
            <a:r>
              <a:rPr lang="it-IT" dirty="0"/>
              <a:t>Esercitazione (opzionale)</a:t>
            </a:r>
          </a:p>
          <a:p>
            <a:pPr lvl="1"/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/en-</a:t>
            </a:r>
            <a:r>
              <a:rPr lang="it-IT" dirty="0" err="1"/>
              <a:t>us</a:t>
            </a:r>
            <a:r>
              <a:rPr lang="it-IT" dirty="0"/>
              <a:t>/</a:t>
            </a:r>
            <a:r>
              <a:rPr lang="it-IT" dirty="0" err="1"/>
              <a:t>aspnet</a:t>
            </a:r>
            <a:r>
              <a:rPr lang="it-IT" dirty="0"/>
              <a:t>/core/security/</a:t>
            </a:r>
            <a:r>
              <a:rPr lang="it-IT" dirty="0" err="1"/>
              <a:t>key-vault-configuration?view</a:t>
            </a:r>
            <a:r>
              <a:rPr lang="it-IT" dirty="0"/>
              <a:t>=aspnetcore-2.1&amp;tabs=aspnetcore2x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E17E-1FBD-314D-B239-FD94598D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9ACA-4357-1D41-8426-F496E70B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4417-5C32-3548-B2B5-CB15DA9D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0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A0E8-38AA-1643-88B1-ECBC3C40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Managed</a:t>
            </a:r>
            <a:r>
              <a:rPr lang="it-IT" dirty="0"/>
              <a:t> Service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72D3-67DD-794C-9B22-79CAC9E6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non volete usare credenziali in una configurazione di un’</a:t>
            </a:r>
            <a:r>
              <a:rPr lang="it-IT" dirty="0" err="1"/>
              <a:t>app</a:t>
            </a:r>
            <a:r>
              <a:rPr lang="it-IT" dirty="0"/>
              <a:t>, potete usare </a:t>
            </a:r>
            <a:r>
              <a:rPr lang="it-IT" dirty="0" err="1"/>
              <a:t>Managed</a:t>
            </a:r>
            <a:r>
              <a:rPr lang="it-IT" dirty="0"/>
              <a:t> Service per iniettare a </a:t>
            </a:r>
            <a:r>
              <a:rPr lang="it-IT" dirty="0" err="1"/>
              <a:t>runtime</a:t>
            </a:r>
            <a:r>
              <a:rPr lang="it-IT" dirty="0"/>
              <a:t> nella vostra applicazione le credenziali per accedere ad altri servizi quali, ad esempio,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Vault</a:t>
            </a:r>
            <a:r>
              <a:rPr lang="it-IT"/>
              <a:t>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1AFF-4146-0645-9189-52FDF7AF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6BD9-52F8-A445-9D32-49B34064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7970-2A1A-3A46-93BA-05D64150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88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667</TotalTime>
  <Words>482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Mettere in sicurezza le applicazioni .Net su Azure</vt:lpstr>
      <vt:lpstr>Chi sono?</vt:lpstr>
      <vt:lpstr>Introduzione</vt:lpstr>
      <vt:lpstr>Azure Active Directory</vt:lpstr>
      <vt:lpstr>Chi usa AAD?</vt:lpstr>
      <vt:lpstr>Esercitazione</vt:lpstr>
      <vt:lpstr>Azure Key Vault</vt:lpstr>
      <vt:lpstr>Managed Service Identity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44</cp:revision>
  <dcterms:created xsi:type="dcterms:W3CDTF">2018-06-09T09:15:25Z</dcterms:created>
  <dcterms:modified xsi:type="dcterms:W3CDTF">2018-06-12T17:21:49Z</dcterms:modified>
</cp:coreProperties>
</file>