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964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9344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51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5809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096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4942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52137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7765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5786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9296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59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7447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4320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071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6675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3292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F792-D303-48BB-ACE5-26FBF28B81A4}" type="datetimeFigureOut">
              <a:rPr lang="ru-BY" smtClean="0"/>
              <a:t>17.09.2021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C9D5DE-17F1-44B8-AC3D-FF075848514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36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D36F3-1231-444E-A356-AD7980067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Хорошо</a:t>
            </a:r>
            <a:r>
              <a:rPr lang="en-US" dirty="0"/>
              <a:t> </a:t>
            </a:r>
            <a:r>
              <a:rPr lang="ru-RU" dirty="0"/>
              <a:t>ли ты знаешь Минск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DF8715-3C70-4FA8-B532-8E301063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3738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BD03F-E182-4450-BDC3-5B88F18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626" y="0"/>
            <a:ext cx="8782373" cy="30489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 2016 году ко Дню города был установлена скульптура «Жители Минска XIX века», на которой представлены Станислав Монюшко и Винцент Дунин-Мартинкевич. Где расположена данная скульптура?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C27751-6EF0-41E1-B803-36073F93D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50" y="3063876"/>
            <a:ext cx="5662950" cy="37782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6C0724-863B-4D2C-BC52-E91F5C32FE08}"/>
              </a:ext>
            </a:extLst>
          </p:cNvPr>
          <p:cNvSpPr txBox="1"/>
          <p:nvPr/>
        </p:nvSpPr>
        <p:spPr>
          <a:xfrm>
            <a:off x="250106" y="3429000"/>
            <a:ext cx="56629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Комаровский рынок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Напротив филармонии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 минской ратуши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На площади Якуба Колоса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53345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BD03F-E182-4450-BDC3-5B88F18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626" y="0"/>
            <a:ext cx="8782373" cy="30489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 2016 году ко Дню города был установлена скульптура «Жители Минска XIX века», на которой представлены Станислав Монюшко и Винцент Дунин-Мартинкевич. Где расположена данная скульптура?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C27751-6EF0-41E1-B803-36073F93D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50" y="3063876"/>
            <a:ext cx="5662950" cy="37782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6C0724-863B-4D2C-BC52-E91F5C32FE08}"/>
              </a:ext>
            </a:extLst>
          </p:cNvPr>
          <p:cNvSpPr txBox="1"/>
          <p:nvPr/>
        </p:nvSpPr>
        <p:spPr>
          <a:xfrm>
            <a:off x="250106" y="3429000"/>
            <a:ext cx="56629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Комаровский рынок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Напротив филармонии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u="sng" dirty="0">
                <a:solidFill>
                  <a:srgbClr val="00B0F0"/>
                </a:solidFill>
              </a:rPr>
              <a:t>У минской ратуши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На площади Якуба Колоса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57558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8C174-2536-4B2E-8888-84A0FDF4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257" y="0"/>
            <a:ext cx="9599075" cy="334418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Это здание было построено еще в далеком 1872 году и только вначале 2000-х оно приобрело современный вид. Место встреч и расставаний. Благодаря ему складывается первое впечатление о Минске. Что сейчас находится на месте этого здания?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0D4B7A-98FA-4432-B5A1-4CD502DF8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15" y="3513810"/>
            <a:ext cx="5016285" cy="33441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FC5F5-735A-45A9-9DA0-3B30FA4FE0AC}"/>
              </a:ext>
            </a:extLst>
          </p:cNvPr>
          <p:cNvSpPr txBox="1"/>
          <p:nvPr/>
        </p:nvSpPr>
        <p:spPr>
          <a:xfrm>
            <a:off x="402954" y="3416190"/>
            <a:ext cx="67727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Гостиница «Европа»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Железнодорожный вокзал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ЗАГС Центрального района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Кинотеатр «Октябрь»</a:t>
            </a:r>
          </a:p>
        </p:txBody>
      </p:sp>
    </p:spTree>
    <p:extLst>
      <p:ext uri="{BB962C8B-B14F-4D97-AF65-F5344CB8AC3E}">
        <p14:creationId xmlns:p14="http://schemas.microsoft.com/office/powerpoint/2010/main" val="384178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8C174-2536-4B2E-8888-84A0FDF4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257" y="0"/>
            <a:ext cx="9599075" cy="334418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Это здание было построено еще в далеком 1872 году и только вначале 2000-х оно приобрело современный вид. Место встреч и расставаний. Благодаря ему складывается первое впечатление о Минске. Что сейчас находится на месте этого здания?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0D4B7A-98FA-4432-B5A1-4CD502DF8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15" y="3513810"/>
            <a:ext cx="5016285" cy="33441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FC5F5-735A-45A9-9DA0-3B30FA4FE0AC}"/>
              </a:ext>
            </a:extLst>
          </p:cNvPr>
          <p:cNvSpPr txBox="1"/>
          <p:nvPr/>
        </p:nvSpPr>
        <p:spPr>
          <a:xfrm>
            <a:off x="402954" y="3416190"/>
            <a:ext cx="67727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Гостиница «Европа»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u="sng" dirty="0">
                <a:solidFill>
                  <a:srgbClr val="00B0F0"/>
                </a:solidFill>
              </a:rPr>
              <a:t>Железнодорожный вокзал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ЗАГС Центрального района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Кинотеатр «Октябрь»</a:t>
            </a:r>
          </a:p>
        </p:txBody>
      </p:sp>
    </p:spTree>
    <p:extLst>
      <p:ext uri="{BB962C8B-B14F-4D97-AF65-F5344CB8AC3E}">
        <p14:creationId xmlns:p14="http://schemas.microsoft.com/office/powerpoint/2010/main" val="285767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7BE64-6614-4EC0-9EB4-83049B61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210" y="0"/>
            <a:ext cx="9154790" cy="266153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Минск продолжает принимать современный вид: стены домов, заведений, заборов все больше начинают покрываться граффити. Где расположен данный стрит-арт?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A5839A-11A4-4477-A44E-F1EF5144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50" y="3079750"/>
            <a:ext cx="5662950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E6013-DE77-4116-A35A-E67B3FA53AE6}"/>
              </a:ext>
            </a:extLst>
          </p:cNvPr>
          <p:cNvSpPr txBox="1"/>
          <p:nvPr/>
        </p:nvSpPr>
        <p:spPr>
          <a:xfrm>
            <a:off x="619933" y="3429000"/>
            <a:ext cx="53055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Ул. </a:t>
            </a:r>
            <a:r>
              <a:rPr lang="ru-RU" sz="3200" dirty="0" err="1"/>
              <a:t>Ольшевского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Ул. Октябрьская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Ул. Есенина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Пл. Бангалор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85006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7BE64-6614-4EC0-9EB4-83049B61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210" y="0"/>
            <a:ext cx="9154790" cy="266153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Минск продолжает принимать современный вид: стены домов, заведений, заборов все больше начинают покрываться граффити. Где расположен данный стрит-арт?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A5839A-11A4-4477-A44E-F1EF5144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50" y="3079750"/>
            <a:ext cx="5662950" cy="3778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E6013-DE77-4116-A35A-E67B3FA53AE6}"/>
              </a:ext>
            </a:extLst>
          </p:cNvPr>
          <p:cNvSpPr txBox="1"/>
          <p:nvPr/>
        </p:nvSpPr>
        <p:spPr>
          <a:xfrm>
            <a:off x="619933" y="3429000"/>
            <a:ext cx="53055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u="sng" dirty="0">
                <a:solidFill>
                  <a:srgbClr val="00B0F0"/>
                </a:solidFill>
              </a:rPr>
              <a:t>Ул. </a:t>
            </a:r>
            <a:r>
              <a:rPr lang="ru-RU" sz="3200" u="sng" dirty="0" err="1">
                <a:solidFill>
                  <a:srgbClr val="00B0F0"/>
                </a:solidFill>
              </a:rPr>
              <a:t>Ольшевского</a:t>
            </a:r>
            <a:endParaRPr lang="ru-RU" sz="3200" u="sng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Ул. Октябрьская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Ул. Есенина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Пл. Бангалор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402345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A9094-878D-4950-B43D-19BF9EC8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270" y="0"/>
            <a:ext cx="9226819" cy="27432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Каждый Минчанин хоть раз в жизни, проезжая по проспекту Жукова, замечал это необычное здание. С виду напоминает часть какого-то старинного замка. Но что это на самом деле?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C510A7-E32F-4841-920F-226DB475D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50" y="3079750"/>
            <a:ext cx="5662950" cy="377825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43C6BF-806A-4255-AC79-15C20B761981}"/>
              </a:ext>
            </a:extLst>
          </p:cNvPr>
          <p:cNvSpPr/>
          <p:nvPr/>
        </p:nvSpPr>
        <p:spPr>
          <a:xfrm>
            <a:off x="692257" y="3199160"/>
            <a:ext cx="54037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Дозорная башня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Сторожевая башня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Крепость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Водонапорная башня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265843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A9094-878D-4950-B43D-19BF9EC8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032" y="0"/>
            <a:ext cx="9226819" cy="27432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Каждый Минчанин хоть раз в жизни, проезжая по проспекту Жукова, замечал это необычное здание. С виду напоминает часть какого-то старинного замка. Но что это на самом деле?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C510A7-E32F-4841-920F-226DB475D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50" y="3079750"/>
            <a:ext cx="5662950" cy="377825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43C6BF-806A-4255-AC79-15C20B761981}"/>
              </a:ext>
            </a:extLst>
          </p:cNvPr>
          <p:cNvSpPr/>
          <p:nvPr/>
        </p:nvSpPr>
        <p:spPr>
          <a:xfrm>
            <a:off x="692257" y="3199160"/>
            <a:ext cx="54037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Дозорная башня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Сторожевая башня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Крепость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u="sng" dirty="0">
                <a:solidFill>
                  <a:srgbClr val="00B0F0"/>
                </a:solidFill>
              </a:rPr>
              <a:t>Водонапорная башня</a:t>
            </a:r>
            <a:endParaRPr lang="ru-BY" sz="32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4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58D09-50B6-45AF-A31F-3495C690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133" y="0"/>
            <a:ext cx="8441867" cy="166963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Одной из уникальных достопримечательностей Минска является Национальная библиотека Республики Беларусь. В каком году она была построена?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B983D4-E0D9-4BDA-93E5-E18C061BE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50" y="3079750"/>
            <a:ext cx="5662950" cy="377825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2A400AE-8503-4255-8C2D-43B2807361B9}"/>
              </a:ext>
            </a:extLst>
          </p:cNvPr>
          <p:cNvSpPr/>
          <p:nvPr/>
        </p:nvSpPr>
        <p:spPr>
          <a:xfrm>
            <a:off x="971227" y="3199160"/>
            <a:ext cx="59720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2008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358244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58D09-50B6-45AF-A31F-3495C690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133" y="0"/>
            <a:ext cx="8441867" cy="166963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Одной из уникальных достопримечательностей Минска является Национальная библиотека Республики Беларусь. В каком году она была построена?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B983D4-E0D9-4BDA-93E5-E18C061BE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50" y="3079750"/>
            <a:ext cx="5662950" cy="377825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2A400AE-8503-4255-8C2D-43B2807361B9}"/>
              </a:ext>
            </a:extLst>
          </p:cNvPr>
          <p:cNvSpPr/>
          <p:nvPr/>
        </p:nvSpPr>
        <p:spPr>
          <a:xfrm>
            <a:off x="971227" y="3199160"/>
            <a:ext cx="59720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u="sng" dirty="0">
                <a:solidFill>
                  <a:srgbClr val="00B0F0"/>
                </a:solidFill>
              </a:rPr>
              <a:t>2006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2008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297029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1BE63-DDBD-40CA-9122-46E56076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200" y="0"/>
            <a:ext cx="9061800" cy="391689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Старая часть города — Троицкое предместье, кафедральный собор, Петропавловский собор, театр Оперы и балета, Академия музыки (консерватория), Дворец Республики, Дворец спорта — расположилась в…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6631C5-54C3-47AC-98FF-36A6CADB6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61" y="3353841"/>
            <a:ext cx="5256239" cy="3504159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C1B570-89DA-40E4-8692-3536C10487FB}"/>
              </a:ext>
            </a:extLst>
          </p:cNvPr>
          <p:cNvSpPr/>
          <p:nvPr/>
        </p:nvSpPr>
        <p:spPr>
          <a:xfrm>
            <a:off x="278108" y="4614317"/>
            <a:ext cx="64392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4000" dirty="0"/>
              <a:t>Центральном районе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4000" dirty="0"/>
              <a:t>Октябрьском районе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4000" dirty="0"/>
              <a:t>Ленинском районе</a:t>
            </a:r>
          </a:p>
        </p:txBody>
      </p:sp>
    </p:spTree>
    <p:extLst>
      <p:ext uri="{BB962C8B-B14F-4D97-AF65-F5344CB8AC3E}">
        <p14:creationId xmlns:p14="http://schemas.microsoft.com/office/powerpoint/2010/main" val="3275137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634F2-67E0-4124-B898-020CB73E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0"/>
            <a:ext cx="9164826" cy="280519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 последнее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 легенде, на месте одной из площадей, раньше была глубокая пещера, в которой жил кровожадный змей. К какой из площадей относится эта легенда?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413891-03F7-4E5E-8B5C-5818E8B1B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50" y="3079750"/>
            <a:ext cx="5662950" cy="377825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8997F-19A9-4970-A687-DF56215B6988}"/>
              </a:ext>
            </a:extLst>
          </p:cNvPr>
          <p:cNvSpPr/>
          <p:nvPr/>
        </p:nvSpPr>
        <p:spPr>
          <a:xfrm>
            <a:off x="433050" y="33185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Привокзальная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Юбилейная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Октябрьская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Якуба Колоса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2771414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634F2-67E0-4124-B898-020CB73E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5" y="0"/>
            <a:ext cx="9164826" cy="280519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 последнее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 легенде, на месте одной из площадей, раньше была глубокая пещера, в которой жил кровожадный змей. К какой из площадей относится эта легенда?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413891-03F7-4E5E-8B5C-5818E8B1B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50" y="3079750"/>
            <a:ext cx="5662950" cy="377825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8997F-19A9-4970-A687-DF56215B6988}"/>
              </a:ext>
            </a:extLst>
          </p:cNvPr>
          <p:cNvSpPr/>
          <p:nvPr/>
        </p:nvSpPr>
        <p:spPr>
          <a:xfrm>
            <a:off x="433050" y="33185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Привокзальная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u="sng" dirty="0">
                <a:solidFill>
                  <a:srgbClr val="00B0F0"/>
                </a:solidFill>
              </a:rPr>
              <a:t>Юбилейная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Октябрьская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Якуба Колоса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88064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8E6A6-D046-4091-B8AA-38C87B9A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 на этом все</a:t>
            </a:r>
            <a:br>
              <a:rPr lang="ru-RU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39C3D-74C6-4783-B3A5-9E8325AE1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146" y="6385302"/>
            <a:ext cx="5925222" cy="626300"/>
          </a:xfrm>
        </p:spPr>
        <p:txBody>
          <a:bodyPr/>
          <a:lstStyle/>
          <a:p>
            <a:r>
              <a:rPr lang="ru-RU" dirty="0"/>
              <a:t>Подготовил Ковалев Андрей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0024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1BE63-DDBD-40CA-9122-46E56076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200" y="0"/>
            <a:ext cx="9061800" cy="391689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Старая часть города — Троицкое предместье, кафедральный собор, Петропавловский собор, театр Оперы и балета, Академия музыки (консерватория), Дворец Республики, Дворец спорта — расположилась в…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6631C5-54C3-47AC-98FF-36A6CADB6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61" y="3353841"/>
            <a:ext cx="5256239" cy="3504159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C1B570-89DA-40E4-8692-3536C10487FB}"/>
              </a:ext>
            </a:extLst>
          </p:cNvPr>
          <p:cNvSpPr/>
          <p:nvPr/>
        </p:nvSpPr>
        <p:spPr>
          <a:xfrm>
            <a:off x="278108" y="4614317"/>
            <a:ext cx="64392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4000" u="sng" dirty="0">
                <a:solidFill>
                  <a:srgbClr val="00B0F0"/>
                </a:solidFill>
              </a:rPr>
              <a:t>Центральном районе</a:t>
            </a:r>
            <a:endParaRPr lang="en-US" sz="4000" u="sng" dirty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4000" dirty="0"/>
              <a:t>Октябрьском районе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4000" dirty="0"/>
              <a:t>Ленинском районе</a:t>
            </a:r>
          </a:p>
        </p:txBody>
      </p:sp>
    </p:spTree>
    <p:extLst>
      <p:ext uri="{BB962C8B-B14F-4D97-AF65-F5344CB8AC3E}">
        <p14:creationId xmlns:p14="http://schemas.microsoft.com/office/powerpoint/2010/main" val="214236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63001-3374-4154-BEC3-66EB349C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6" y="0"/>
            <a:ext cx="8880850" cy="3436446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 площади Независимости находится знаменитый католический храм Симеона и Елены, или Красный костел. В честь кого/в память о ком он был возведен?</a:t>
            </a:r>
            <a:endParaRPr lang="ru-BY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8930EB-9F86-49AA-BCA6-D13CEFB30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3079750"/>
            <a:ext cx="5667375" cy="377825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705D6C-F2FB-4717-BD20-FA19F50B3E3D}"/>
              </a:ext>
            </a:extLst>
          </p:cNvPr>
          <p:cNvSpPr/>
          <p:nvPr/>
        </p:nvSpPr>
        <p:spPr>
          <a:xfrm>
            <a:off x="139324" y="2469537"/>
            <a:ext cx="6245977" cy="454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dirty="0"/>
              <a:t>О супружеской паре, на деньги которой был возведен храм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dirty="0"/>
              <a:t>О детях помещика/мецената, возведшего храм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dirty="0"/>
              <a:t>О святых Симеоне и Елене</a:t>
            </a:r>
          </a:p>
        </p:txBody>
      </p:sp>
    </p:spTree>
    <p:extLst>
      <p:ext uri="{BB962C8B-B14F-4D97-AF65-F5344CB8AC3E}">
        <p14:creationId xmlns:p14="http://schemas.microsoft.com/office/powerpoint/2010/main" val="32324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63001-3374-4154-BEC3-66EB349C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6" y="0"/>
            <a:ext cx="8880850" cy="3436446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 площади Независимости находится знаменитый католический храм Симеона и Елены, или Красный костел. В честь кого/в память о ком он был возведен?</a:t>
            </a:r>
            <a:endParaRPr lang="ru-BY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8930EB-9F86-49AA-BCA6-D13CEFB30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3079750"/>
            <a:ext cx="5667375" cy="377825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705D6C-F2FB-4717-BD20-FA19F50B3E3D}"/>
              </a:ext>
            </a:extLst>
          </p:cNvPr>
          <p:cNvSpPr/>
          <p:nvPr/>
        </p:nvSpPr>
        <p:spPr>
          <a:xfrm>
            <a:off x="139324" y="2486013"/>
            <a:ext cx="6555944" cy="454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dirty="0"/>
              <a:t>О супружеской паре, на деньги которой был возведен храм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u="sng" dirty="0">
                <a:solidFill>
                  <a:srgbClr val="00B0F0"/>
                </a:solidFill>
              </a:rPr>
              <a:t>О детях помещика/мецената, возведшего храм</a:t>
            </a:r>
            <a:endParaRPr lang="ru-RU" sz="3200" u="sng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dirty="0"/>
              <a:t>О святых Симеоне и Елене</a:t>
            </a:r>
          </a:p>
        </p:txBody>
      </p:sp>
    </p:spTree>
    <p:extLst>
      <p:ext uri="{BB962C8B-B14F-4D97-AF65-F5344CB8AC3E}">
        <p14:creationId xmlns:p14="http://schemas.microsoft.com/office/powerpoint/2010/main" val="326736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5700C-67C2-4478-ADE0-EEE504EC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701" y="0"/>
            <a:ext cx="9077299" cy="366892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Исторически первым «небоскрёбом» белорусской столицы стал Дом правительства, возведенный в первой половине 1930-х гг. А какое здание сегодня является самым высоким в Минске?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B66F21-FD6B-454E-8799-C2CD12B2C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3079750"/>
            <a:ext cx="5667375" cy="377825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02BCB5-EB4D-439A-8216-DECCF76A184E}"/>
              </a:ext>
            </a:extLst>
          </p:cNvPr>
          <p:cNvSpPr/>
          <p:nvPr/>
        </p:nvSpPr>
        <p:spPr>
          <a:xfrm>
            <a:off x="262873" y="4184045"/>
            <a:ext cx="6457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dirty="0"/>
              <a:t>ЖК «Парус»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dirty="0"/>
              <a:t>Национальная библиотека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dirty="0"/>
              <a:t>Гостиница Беларусь</a:t>
            </a:r>
          </a:p>
        </p:txBody>
      </p:sp>
    </p:spTree>
    <p:extLst>
      <p:ext uri="{BB962C8B-B14F-4D97-AF65-F5344CB8AC3E}">
        <p14:creationId xmlns:p14="http://schemas.microsoft.com/office/powerpoint/2010/main" val="100571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5700C-67C2-4478-ADE0-EEE504EC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701" y="0"/>
            <a:ext cx="9077299" cy="366892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Исторически первым «небоскрёбом» белорусской столицы стал Дом правительства, возведенный в первой половине 1930-х гг. А какое здание сегодня является самым высоким в Минске?</a:t>
            </a:r>
            <a:endParaRPr lang="ru-B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B66F21-FD6B-454E-8799-C2CD12B2C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3079750"/>
            <a:ext cx="5667375" cy="377825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02BCB5-EB4D-439A-8216-DECCF76A184E}"/>
              </a:ext>
            </a:extLst>
          </p:cNvPr>
          <p:cNvSpPr/>
          <p:nvPr/>
        </p:nvSpPr>
        <p:spPr>
          <a:xfrm>
            <a:off x="271111" y="4184045"/>
            <a:ext cx="6457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u="sng" dirty="0">
                <a:solidFill>
                  <a:srgbClr val="00B0F0"/>
                </a:solidFill>
              </a:rPr>
              <a:t>ЖК «Парус»</a:t>
            </a:r>
            <a:endParaRPr lang="ru-RU" sz="3200" u="sng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dirty="0"/>
              <a:t>Национальная библиотека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BY" sz="3200" dirty="0"/>
              <a:t>Гостиница Беларусь</a:t>
            </a:r>
          </a:p>
        </p:txBody>
      </p:sp>
    </p:spTree>
    <p:extLst>
      <p:ext uri="{BB962C8B-B14F-4D97-AF65-F5344CB8AC3E}">
        <p14:creationId xmlns:p14="http://schemas.microsoft.com/office/powerpoint/2010/main" val="81757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8ED18-64A7-47D7-A315-EF964C9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68" y="181233"/>
            <a:ext cx="8767332" cy="1886615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 общей протяженности свыше 37 км, сколько станций сегодня насчитывает минский метрополитен?</a:t>
            </a:r>
            <a:endParaRPr lang="ru-BY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74D551-DFCC-40B6-94D8-174438C57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3079750"/>
            <a:ext cx="5667375" cy="377825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5C667C-9616-41D3-BED6-782AF02CFA77}"/>
              </a:ext>
            </a:extLst>
          </p:cNvPr>
          <p:cNvSpPr/>
          <p:nvPr/>
        </p:nvSpPr>
        <p:spPr>
          <a:xfrm>
            <a:off x="2270710" y="3814445"/>
            <a:ext cx="180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6000" dirty="0"/>
              <a:t>17</a:t>
            </a:r>
            <a:endParaRPr lang="ru-RU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6000" dirty="0"/>
              <a:t>29</a:t>
            </a:r>
            <a:endParaRPr lang="ru-RU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6000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24256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8ED18-64A7-47D7-A315-EF964C9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68" y="181233"/>
            <a:ext cx="8767332" cy="1886615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 общей протяженности свыше 37 км, сколько станций сегодня насчитывает минский метрополитен?</a:t>
            </a:r>
            <a:endParaRPr lang="ru-BY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74D551-DFCC-40B6-94D8-174438C57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3079750"/>
            <a:ext cx="5667375" cy="377825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5C667C-9616-41D3-BED6-782AF02CFA77}"/>
              </a:ext>
            </a:extLst>
          </p:cNvPr>
          <p:cNvSpPr/>
          <p:nvPr/>
        </p:nvSpPr>
        <p:spPr>
          <a:xfrm>
            <a:off x="2270710" y="3814445"/>
            <a:ext cx="1802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6000" dirty="0"/>
              <a:t>17</a:t>
            </a:r>
            <a:endParaRPr lang="ru-RU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6000" u="sng" dirty="0">
                <a:solidFill>
                  <a:srgbClr val="00B0F0"/>
                </a:solidFill>
              </a:rPr>
              <a:t>29</a:t>
            </a:r>
            <a:endParaRPr lang="ru-RU" sz="6000" u="sng" dirty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BY" sz="6000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92130773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745</Words>
  <Application>Microsoft Office PowerPoint</Application>
  <PresentationFormat>Широкоэкранный</PresentationFormat>
  <Paragraphs>135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Легкий дым</vt:lpstr>
      <vt:lpstr>Хорошо ли ты знаешь Минск</vt:lpstr>
      <vt:lpstr>Старая часть города — Троицкое предместье, кафедральный собор, Петропавловский собор, театр Оперы и балета, Академия музыки (консерватория), Дворец Республики, Дворец спорта — расположилась в…</vt:lpstr>
      <vt:lpstr>Старая часть города — Троицкое предместье, кафедральный собор, Петропавловский собор, театр Оперы и балета, Академия музыки (консерватория), Дворец Республики, Дворец спорта — расположилась в…</vt:lpstr>
      <vt:lpstr>На площади Независимости находится знаменитый католический храм Симеона и Елены, или Красный костел. В честь кого/в память о ком он был возведен?</vt:lpstr>
      <vt:lpstr>На площади Независимости находится знаменитый католический храм Симеона и Елены, или Красный костел. В честь кого/в память о ком он был возведен?</vt:lpstr>
      <vt:lpstr>Исторически первым «небоскрёбом» белорусской столицы стал Дом правительства, возведенный в первой половине 1930-х гг. А какое здание сегодня является самым высоким в Минске?</vt:lpstr>
      <vt:lpstr>Исторически первым «небоскрёбом» белорусской столицы стал Дом правительства, возведенный в первой половине 1930-х гг. А какое здание сегодня является самым высоким в Минске?</vt:lpstr>
      <vt:lpstr>При общей протяженности свыше 37 км, сколько станций сегодня насчитывает минский метрополитен?</vt:lpstr>
      <vt:lpstr>При общей протяженности свыше 37 км, сколько станций сегодня насчитывает минский метрополитен?</vt:lpstr>
      <vt:lpstr>В 2016 году ко Дню города был установлена скульптура «Жители Минска XIX века», на которой представлены Станислав Монюшко и Винцент Дунин-Мартинкевич. Где расположена данная скульптура?</vt:lpstr>
      <vt:lpstr>В 2016 году ко Дню города был установлена скульптура «Жители Минска XIX века», на которой представлены Станислав Монюшко и Винцент Дунин-Мартинкевич. Где расположена данная скульптура?</vt:lpstr>
      <vt:lpstr>Это здание было построено еще в далеком 1872 году и только вначале 2000-х оно приобрело современный вид. Место встреч и расставаний. Благодаря ему складывается первое впечатление о Минске. Что сейчас находится на месте этого здания?</vt:lpstr>
      <vt:lpstr>Это здание было построено еще в далеком 1872 году и только вначале 2000-х оно приобрело современный вид. Место встреч и расставаний. Благодаря ему складывается первое впечатление о Минске. Что сейчас находится на месте этого здания?</vt:lpstr>
      <vt:lpstr>Минск продолжает принимать современный вид: стены домов, заведений, заборов все больше начинают покрываться граффити. Где расположен данный стрит-арт?</vt:lpstr>
      <vt:lpstr>Минск продолжает принимать современный вид: стены домов, заведений, заборов все больше начинают покрываться граффити. Где расположен данный стрит-арт?</vt:lpstr>
      <vt:lpstr>Каждый Минчанин хоть раз в жизни, проезжая по проспекту Жукова, замечал это необычное здание. С виду напоминает часть какого-то старинного замка. Но что это на самом деле?</vt:lpstr>
      <vt:lpstr>Каждый Минчанин хоть раз в жизни, проезжая по проспекту Жукова, замечал это необычное здание. С виду напоминает часть какого-то старинного замка. Но что это на самом деле?</vt:lpstr>
      <vt:lpstr>Одной из уникальных достопримечательностей Минска является Национальная библиотека Республики Беларусь. В каком году она была построена?</vt:lpstr>
      <vt:lpstr>Одной из уникальных достопримечательностей Минска является Национальная библиотека Республики Беларусь. В каком году она была построена?</vt:lpstr>
      <vt:lpstr>И последнее: по легенде, на месте одной из площадей, раньше была глубокая пещера, в которой жил кровожадный змей. К какой из площадей относится эта легенда?</vt:lpstr>
      <vt:lpstr>И последнее: по легенде, на месте одной из площадей, раньше была глубокая пещера, в которой жил кровожадный змей. К какой из площадей относится эта легенда?</vt:lpstr>
      <vt:lpstr>Ну на этом все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Хорошо ты знаешь Минск</dc:title>
  <dc:creator>Андрей ковалёв</dc:creator>
  <cp:lastModifiedBy>Андрей ковалёв</cp:lastModifiedBy>
  <cp:revision>2</cp:revision>
  <dcterms:created xsi:type="dcterms:W3CDTF">2021-09-15T19:15:58Z</dcterms:created>
  <dcterms:modified xsi:type="dcterms:W3CDTF">2021-09-17T18:13:36Z</dcterms:modified>
</cp:coreProperties>
</file>