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1"/>
  </p:notesMasterIdLst>
  <p:sldIdLst>
    <p:sldId id="256" r:id="rId2"/>
    <p:sldId id="257" r:id="rId3"/>
    <p:sldId id="266" r:id="rId4"/>
    <p:sldId id="289" r:id="rId5"/>
    <p:sldId id="258" r:id="rId6"/>
    <p:sldId id="284" r:id="rId7"/>
    <p:sldId id="260" r:id="rId8"/>
    <p:sldId id="276" r:id="rId9"/>
    <p:sldId id="259" r:id="rId10"/>
  </p:sldIdLst>
  <p:sldSz cx="7315200" cy="7315200"/>
  <p:notesSz cx="6858000" cy="9144000"/>
  <p:embeddedFontLst>
    <p:embeddedFont>
      <p:font typeface="Fira Sans Extra Condensed Medium" panose="020B0604020202020204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715" userDrawn="1">
          <p15:clr>
            <a:srgbClr val="9AA0A6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4F73"/>
    <a:srgbClr val="F3903B"/>
    <a:srgbClr val="BCD97E"/>
    <a:srgbClr val="3FBFB2"/>
    <a:srgbClr val="ECD180"/>
    <a:srgbClr val="E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4D6D34-B9CF-462B-A6FF-91C456C4A1F7}" v="265" dt="2023-12-14T14:26:00.301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97" autoAdjust="0"/>
    <p:restoredTop sz="95033" autoAdjust="0"/>
  </p:normalViewPr>
  <p:slideViewPr>
    <p:cSldViewPr snapToGrid="0">
      <p:cViewPr varScale="1">
        <p:scale>
          <a:sx n="73" d="100"/>
          <a:sy n="73" d="100"/>
        </p:scale>
        <p:origin x="1810" y="106"/>
      </p:cViewPr>
      <p:guideLst>
        <p:guide orient="horz" pos="2715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Z FERNANDO DE OLIVEIRA" userId="c3c727c6270c2031" providerId="LiveId" clId="{BB4D6D34-B9CF-462B-A6FF-91C456C4A1F7}"/>
    <pc:docChg chg="undo custSel addSld delSld modSld sldOrd delMainMaster">
      <pc:chgData name="LUIZ FERNANDO DE OLIVEIRA" userId="c3c727c6270c2031" providerId="LiveId" clId="{BB4D6D34-B9CF-462B-A6FF-91C456C4A1F7}" dt="2023-12-14T14:40:19.520" v="4520" actId="47"/>
      <pc:docMkLst>
        <pc:docMk/>
      </pc:docMkLst>
      <pc:sldChg chg="addSp delSp modSp mod">
        <pc:chgData name="LUIZ FERNANDO DE OLIVEIRA" userId="c3c727c6270c2031" providerId="LiveId" clId="{BB4D6D34-B9CF-462B-A6FF-91C456C4A1F7}" dt="2023-12-13T21:48:00.523" v="2445" actId="207"/>
        <pc:sldMkLst>
          <pc:docMk/>
          <pc:sldMk cId="0" sldId="256"/>
        </pc:sldMkLst>
        <pc:spChg chg="add mod ord">
          <ac:chgData name="LUIZ FERNANDO DE OLIVEIRA" userId="c3c727c6270c2031" providerId="LiveId" clId="{BB4D6D34-B9CF-462B-A6FF-91C456C4A1F7}" dt="2023-12-13T21:45:01.086" v="2293" actId="207"/>
          <ac:spMkLst>
            <pc:docMk/>
            <pc:sldMk cId="0" sldId="256"/>
            <ac:spMk id="2" creationId="{5923B4A0-57FB-E607-1212-F950B3824846}"/>
          </ac:spMkLst>
        </pc:spChg>
        <pc:spChg chg="add del mod">
          <ac:chgData name="LUIZ FERNANDO DE OLIVEIRA" userId="c3c727c6270c2031" providerId="LiveId" clId="{BB4D6D34-B9CF-462B-A6FF-91C456C4A1F7}" dt="2023-12-13T21:46:05.680" v="2297" actId="478"/>
          <ac:spMkLst>
            <pc:docMk/>
            <pc:sldMk cId="0" sldId="256"/>
            <ac:spMk id="3" creationId="{87F57985-81F5-7175-9533-B471449D22DE}"/>
          </ac:spMkLst>
        </pc:spChg>
        <pc:spChg chg="del">
          <ac:chgData name="LUIZ FERNANDO DE OLIVEIRA" userId="c3c727c6270c2031" providerId="LiveId" clId="{BB4D6D34-B9CF-462B-A6FF-91C456C4A1F7}" dt="2023-12-13T21:39:22.724" v="2270" actId="478"/>
          <ac:spMkLst>
            <pc:docMk/>
            <pc:sldMk cId="0" sldId="256"/>
            <ac:spMk id="24" creationId="{36A97AD9-6869-DACA-BA84-0E05CA70908B}"/>
          </ac:spMkLst>
        </pc:spChg>
        <pc:spChg chg="del">
          <ac:chgData name="LUIZ FERNANDO DE OLIVEIRA" userId="c3c727c6270c2031" providerId="LiveId" clId="{BB4D6D34-B9CF-462B-A6FF-91C456C4A1F7}" dt="2023-12-13T21:39:42.813" v="2273" actId="478"/>
          <ac:spMkLst>
            <pc:docMk/>
            <pc:sldMk cId="0" sldId="256"/>
            <ac:spMk id="26" creationId="{BC21910F-8830-F996-5A3A-23D80F51B735}"/>
          </ac:spMkLst>
        </pc:spChg>
        <pc:spChg chg="del">
          <ac:chgData name="LUIZ FERNANDO DE OLIVEIRA" userId="c3c727c6270c2031" providerId="LiveId" clId="{BB4D6D34-B9CF-462B-A6FF-91C456C4A1F7}" dt="2023-12-13T21:39:27.203" v="2271" actId="478"/>
          <ac:spMkLst>
            <pc:docMk/>
            <pc:sldMk cId="0" sldId="256"/>
            <ac:spMk id="27" creationId="{E9F2722D-3D15-215B-9019-E40EC972E04C}"/>
          </ac:spMkLst>
        </pc:spChg>
        <pc:spChg chg="del">
          <ac:chgData name="LUIZ FERNANDO DE OLIVEIRA" userId="c3c727c6270c2031" providerId="LiveId" clId="{BB4D6D34-B9CF-462B-A6FF-91C456C4A1F7}" dt="2023-12-13T21:39:39.964" v="2272" actId="478"/>
          <ac:spMkLst>
            <pc:docMk/>
            <pc:sldMk cId="0" sldId="256"/>
            <ac:spMk id="28" creationId="{7219A1AC-F0E8-1AB9-F6DD-BBB01D91721D}"/>
          </ac:spMkLst>
        </pc:spChg>
        <pc:spChg chg="del">
          <ac:chgData name="LUIZ FERNANDO DE OLIVEIRA" userId="c3c727c6270c2031" providerId="LiveId" clId="{BB4D6D34-B9CF-462B-A6FF-91C456C4A1F7}" dt="2023-12-13T21:39:46.810" v="2274" actId="478"/>
          <ac:spMkLst>
            <pc:docMk/>
            <pc:sldMk cId="0" sldId="256"/>
            <ac:spMk id="29" creationId="{AD18122A-E0A8-1400-A202-8B0BED2D773B}"/>
          </ac:spMkLst>
        </pc:spChg>
        <pc:spChg chg="del mod">
          <ac:chgData name="LUIZ FERNANDO DE OLIVEIRA" userId="c3c727c6270c2031" providerId="LiveId" clId="{BB4D6D34-B9CF-462B-A6FF-91C456C4A1F7}" dt="2023-12-13T21:40:21.947" v="2275" actId="478"/>
          <ac:spMkLst>
            <pc:docMk/>
            <pc:sldMk cId="0" sldId="256"/>
            <ac:spMk id="35" creationId="{29B48687-9DBD-2FEA-DBE5-C2CCFA5B5CD7}"/>
          </ac:spMkLst>
        </pc:spChg>
        <pc:spChg chg="del mod">
          <ac:chgData name="LUIZ FERNANDO DE OLIVEIRA" userId="c3c727c6270c2031" providerId="LiveId" clId="{BB4D6D34-B9CF-462B-A6FF-91C456C4A1F7}" dt="2023-12-13T21:45:06.121" v="2294" actId="478"/>
          <ac:spMkLst>
            <pc:docMk/>
            <pc:sldMk cId="0" sldId="256"/>
            <ac:spMk id="36" creationId="{C17E3F44-AB51-4803-074A-EF7B64BE61D7}"/>
          </ac:spMkLst>
        </pc:spChg>
        <pc:spChg chg="add mod">
          <ac:chgData name="LUIZ FERNANDO DE OLIVEIRA" userId="c3c727c6270c2031" providerId="LiveId" clId="{BB4D6D34-B9CF-462B-A6FF-91C456C4A1F7}" dt="2023-12-13T21:48:00.523" v="2445" actId="207"/>
          <ac:spMkLst>
            <pc:docMk/>
            <pc:sldMk cId="0" sldId="256"/>
            <ac:spMk id="37" creationId="{DC390B45-E4C7-AF82-CAAF-5C5BF2C5DB81}"/>
          </ac:spMkLst>
        </pc:spChg>
        <pc:grpChg chg="del">
          <ac:chgData name="LUIZ FERNANDO DE OLIVEIRA" userId="c3c727c6270c2031" providerId="LiveId" clId="{BB4D6D34-B9CF-462B-A6FF-91C456C4A1F7}" dt="2023-12-13T21:39:42.813" v="2273" actId="478"/>
          <ac:grpSpMkLst>
            <pc:docMk/>
            <pc:sldMk cId="0" sldId="256"/>
            <ac:grpSpMk id="25" creationId="{CB547101-9039-FC87-A103-EED080F33427}"/>
          </ac:grpSpMkLst>
        </pc:grpChg>
        <pc:picChg chg="add del mod">
          <ac:chgData name="LUIZ FERNANDO DE OLIVEIRA" userId="c3c727c6270c2031" providerId="LiveId" clId="{BB4D6D34-B9CF-462B-A6FF-91C456C4A1F7}" dt="2023-12-13T18:28:21.885" v="977" actId="478"/>
          <ac:picMkLst>
            <pc:docMk/>
            <pc:sldMk cId="0" sldId="256"/>
            <ac:picMk id="3" creationId="{13D19B72-CC9E-68FA-DC14-BA3699F04424}"/>
          </ac:picMkLst>
        </pc:picChg>
        <pc:picChg chg="add mod">
          <ac:chgData name="LUIZ FERNANDO DE OLIVEIRA" userId="c3c727c6270c2031" providerId="LiveId" clId="{BB4D6D34-B9CF-462B-A6FF-91C456C4A1F7}" dt="2023-12-13T21:44:32.007" v="2292" actId="1076"/>
          <ac:picMkLst>
            <pc:docMk/>
            <pc:sldMk cId="0" sldId="256"/>
            <ac:picMk id="1026" creationId="{F569A524-09CD-2B02-36C0-6432A452C162}"/>
          </ac:picMkLst>
        </pc:picChg>
        <pc:cxnChg chg="add">
          <ac:chgData name="LUIZ FERNANDO DE OLIVEIRA" userId="c3c727c6270c2031" providerId="LiveId" clId="{BB4D6D34-B9CF-462B-A6FF-91C456C4A1F7}" dt="2023-12-13T21:46:23.122" v="2298" actId="11529"/>
          <ac:cxnSpMkLst>
            <pc:docMk/>
            <pc:sldMk cId="0" sldId="256"/>
            <ac:cxnSpMk id="5" creationId="{66925E81-F3E3-2D38-3258-96DB82E5336B}"/>
          </ac:cxnSpMkLst>
        </pc:cxnChg>
      </pc:sldChg>
      <pc:sldChg chg="addSp delSp modSp mod modTransition">
        <pc:chgData name="LUIZ FERNANDO DE OLIVEIRA" userId="c3c727c6270c2031" providerId="LiveId" clId="{BB4D6D34-B9CF-462B-A6FF-91C456C4A1F7}" dt="2023-12-14T14:21:26.573" v="4362" actId="478"/>
        <pc:sldMkLst>
          <pc:docMk/>
          <pc:sldMk cId="0" sldId="257"/>
        </pc:sldMkLst>
        <pc:spChg chg="mod">
          <ac:chgData name="LUIZ FERNANDO DE OLIVEIRA" userId="c3c727c6270c2031" providerId="LiveId" clId="{BB4D6D34-B9CF-462B-A6FF-91C456C4A1F7}" dt="2023-12-13T18:48:50.533" v="1287" actId="1076"/>
          <ac:spMkLst>
            <pc:docMk/>
            <pc:sldMk cId="0" sldId="257"/>
            <ac:spMk id="10" creationId="{651832B9-68B1-95AB-FFB1-B466796D4C88}"/>
          </ac:spMkLst>
        </pc:spChg>
        <pc:spChg chg="del">
          <ac:chgData name="LUIZ FERNANDO DE OLIVEIRA" userId="c3c727c6270c2031" providerId="LiveId" clId="{BB4D6D34-B9CF-462B-A6FF-91C456C4A1F7}" dt="2023-12-13T21:47:14.874" v="2441" actId="478"/>
          <ac:spMkLst>
            <pc:docMk/>
            <pc:sldMk cId="0" sldId="257"/>
            <ac:spMk id="31" creationId="{E4B3401B-32D3-16F7-C9EF-3A0D795F467C}"/>
          </ac:spMkLst>
        </pc:spChg>
        <pc:spChg chg="add mod ord">
          <ac:chgData name="LUIZ FERNANDO DE OLIVEIRA" userId="c3c727c6270c2031" providerId="LiveId" clId="{BB4D6D34-B9CF-462B-A6FF-91C456C4A1F7}" dt="2023-12-14T13:55:54.712" v="4093" actId="167"/>
          <ac:spMkLst>
            <pc:docMk/>
            <pc:sldMk cId="0" sldId="257"/>
            <ac:spMk id="31" creationId="{E8F7F224-5DC8-DFCB-E9BA-1A8308B27521}"/>
          </ac:spMkLst>
        </pc:spChg>
        <pc:spChg chg="del">
          <ac:chgData name="LUIZ FERNANDO DE OLIVEIRA" userId="c3c727c6270c2031" providerId="LiveId" clId="{BB4D6D34-B9CF-462B-A6FF-91C456C4A1F7}" dt="2023-12-13T21:47:17.091" v="2442" actId="478"/>
          <ac:spMkLst>
            <pc:docMk/>
            <pc:sldMk cId="0" sldId="257"/>
            <ac:spMk id="32" creationId="{EC6EED3F-6FC8-48BA-BED5-24C859D7DC40}"/>
          </ac:spMkLst>
        </pc:spChg>
        <pc:spChg chg="add mod ord">
          <ac:chgData name="LUIZ FERNANDO DE OLIVEIRA" userId="c3c727c6270c2031" providerId="LiveId" clId="{BB4D6D34-B9CF-462B-A6FF-91C456C4A1F7}" dt="2023-12-13T21:47:06.865" v="2440" actId="171"/>
          <ac:spMkLst>
            <pc:docMk/>
            <pc:sldMk cId="0" sldId="257"/>
            <ac:spMk id="33" creationId="{E68E4C2C-488C-850F-0492-67BC4275F37F}"/>
          </ac:spMkLst>
        </pc:spChg>
        <pc:spChg chg="add mod ord">
          <ac:chgData name="LUIZ FERNANDO DE OLIVEIRA" userId="c3c727c6270c2031" providerId="LiveId" clId="{BB4D6D34-B9CF-462B-A6FF-91C456C4A1F7}" dt="2023-12-13T21:49:03.360" v="2467" actId="207"/>
          <ac:spMkLst>
            <pc:docMk/>
            <pc:sldMk cId="0" sldId="257"/>
            <ac:spMk id="35" creationId="{3DFD128B-81D1-499D-A54A-1D19C5801F8D}"/>
          </ac:spMkLst>
        </pc:spChg>
        <pc:spChg chg="add del mod">
          <ac:chgData name="LUIZ FERNANDO DE OLIVEIRA" userId="c3c727c6270c2031" providerId="LiveId" clId="{BB4D6D34-B9CF-462B-A6FF-91C456C4A1F7}" dt="2023-12-13T15:35:20.481" v="39" actId="21"/>
          <ac:spMkLst>
            <pc:docMk/>
            <pc:sldMk cId="0" sldId="257"/>
            <ac:spMk id="36" creationId="{9C10B0DA-AD56-6BAB-C497-CBB963EAD757}"/>
          </ac:spMkLst>
        </pc:spChg>
        <pc:spChg chg="mod">
          <ac:chgData name="LUIZ FERNANDO DE OLIVEIRA" userId="c3c727c6270c2031" providerId="LiveId" clId="{BB4D6D34-B9CF-462B-A6FF-91C456C4A1F7}" dt="2023-12-13T18:52:35.529" v="1333" actId="1076"/>
          <ac:spMkLst>
            <pc:docMk/>
            <pc:sldMk cId="0" sldId="257"/>
            <ac:spMk id="38" creationId="{87336162-1C2B-74E4-0211-6BCEB63DE7B2}"/>
          </ac:spMkLst>
        </pc:spChg>
        <pc:spChg chg="mod">
          <ac:chgData name="LUIZ FERNANDO DE OLIVEIRA" userId="c3c727c6270c2031" providerId="LiveId" clId="{BB4D6D34-B9CF-462B-A6FF-91C456C4A1F7}" dt="2023-12-13T14:24:40.934" v="25" actId="1038"/>
          <ac:spMkLst>
            <pc:docMk/>
            <pc:sldMk cId="0" sldId="257"/>
            <ac:spMk id="39" creationId="{0CE2FF65-416C-5244-0E3B-282B7A0D1C8E}"/>
          </ac:spMkLst>
        </pc:spChg>
        <pc:spChg chg="mod">
          <ac:chgData name="LUIZ FERNANDO DE OLIVEIRA" userId="c3c727c6270c2031" providerId="LiveId" clId="{BB4D6D34-B9CF-462B-A6FF-91C456C4A1F7}" dt="2023-12-13T20:11:51.344" v="1998" actId="553"/>
          <ac:spMkLst>
            <pc:docMk/>
            <pc:sldMk cId="0" sldId="257"/>
            <ac:spMk id="40" creationId="{72E27B16-D875-F7E6-69F4-7DDF6FC16A45}"/>
          </ac:spMkLst>
        </pc:spChg>
        <pc:spChg chg="mod">
          <ac:chgData name="LUIZ FERNANDO DE OLIVEIRA" userId="c3c727c6270c2031" providerId="LiveId" clId="{BB4D6D34-B9CF-462B-A6FF-91C456C4A1F7}" dt="2023-12-13T14:23:52.297" v="13" actId="1076"/>
          <ac:spMkLst>
            <pc:docMk/>
            <pc:sldMk cId="0" sldId="257"/>
            <ac:spMk id="41" creationId="{68A2ECBC-5937-E0E4-F740-BE6E83E3B158}"/>
          </ac:spMkLst>
        </pc:spChg>
        <pc:spChg chg="mod">
          <ac:chgData name="LUIZ FERNANDO DE OLIVEIRA" userId="c3c727c6270c2031" providerId="LiveId" clId="{BB4D6D34-B9CF-462B-A6FF-91C456C4A1F7}" dt="2023-12-13T14:23:47.019" v="12" actId="1076"/>
          <ac:spMkLst>
            <pc:docMk/>
            <pc:sldMk cId="0" sldId="257"/>
            <ac:spMk id="42" creationId="{E84DA44D-68E4-1B33-7CCA-D194D7979A41}"/>
          </ac:spMkLst>
        </pc:spChg>
        <pc:spChg chg="mod">
          <ac:chgData name="LUIZ FERNANDO DE OLIVEIRA" userId="c3c727c6270c2031" providerId="LiveId" clId="{BB4D6D34-B9CF-462B-A6FF-91C456C4A1F7}" dt="2023-12-13T14:23:28.787" v="11" actId="1076"/>
          <ac:spMkLst>
            <pc:docMk/>
            <pc:sldMk cId="0" sldId="257"/>
            <ac:spMk id="43" creationId="{366021FF-AC40-FD30-A028-81859CDF1727}"/>
          </ac:spMkLst>
        </pc:spChg>
        <pc:spChg chg="add mod ord">
          <ac:chgData name="LUIZ FERNANDO DE OLIVEIRA" userId="c3c727c6270c2031" providerId="LiveId" clId="{BB4D6D34-B9CF-462B-A6FF-91C456C4A1F7}" dt="2023-12-13T20:11:51.344" v="1998" actId="553"/>
          <ac:spMkLst>
            <pc:docMk/>
            <pc:sldMk cId="0" sldId="257"/>
            <ac:spMk id="55" creationId="{59EE3098-6E9D-01B1-EDE3-711E1560E04B}"/>
          </ac:spMkLst>
        </pc:spChg>
        <pc:spChg chg="add mod ord">
          <ac:chgData name="LUIZ FERNANDO DE OLIVEIRA" userId="c3c727c6270c2031" providerId="LiveId" clId="{BB4D6D34-B9CF-462B-A6FF-91C456C4A1F7}" dt="2023-12-13T20:11:51.344" v="1998" actId="553"/>
          <ac:spMkLst>
            <pc:docMk/>
            <pc:sldMk cId="0" sldId="257"/>
            <ac:spMk id="56" creationId="{E90CFCFA-B2AD-5A62-7B3C-A6CCD2D971EB}"/>
          </ac:spMkLst>
        </pc:spChg>
        <pc:spChg chg="add mod ord">
          <ac:chgData name="LUIZ FERNANDO DE OLIVEIRA" userId="c3c727c6270c2031" providerId="LiveId" clId="{BB4D6D34-B9CF-462B-A6FF-91C456C4A1F7}" dt="2023-12-13T20:11:51.344" v="1998" actId="553"/>
          <ac:spMkLst>
            <pc:docMk/>
            <pc:sldMk cId="0" sldId="257"/>
            <ac:spMk id="57" creationId="{EF586F0E-DB17-7ECA-FCF9-B016CC41FD1F}"/>
          </ac:spMkLst>
        </pc:spChg>
        <pc:spChg chg="add mod ord">
          <ac:chgData name="LUIZ FERNANDO DE OLIVEIRA" userId="c3c727c6270c2031" providerId="LiveId" clId="{BB4D6D34-B9CF-462B-A6FF-91C456C4A1F7}" dt="2023-12-13T22:14:28.756" v="3408" actId="1036"/>
          <ac:spMkLst>
            <pc:docMk/>
            <pc:sldMk cId="0" sldId="257"/>
            <ac:spMk id="58" creationId="{3432EAC8-EEB0-DBCC-DC83-E7B8C7EB180C}"/>
          </ac:spMkLst>
        </pc:spChg>
        <pc:spChg chg="add mod ord">
          <ac:chgData name="LUIZ FERNANDO DE OLIVEIRA" userId="c3c727c6270c2031" providerId="LiveId" clId="{BB4D6D34-B9CF-462B-A6FF-91C456C4A1F7}" dt="2023-12-13T22:13:07.923" v="3399" actId="167"/>
          <ac:spMkLst>
            <pc:docMk/>
            <pc:sldMk cId="0" sldId="257"/>
            <ac:spMk id="59" creationId="{B377DF00-3FE9-324F-F9D6-C249746E1431}"/>
          </ac:spMkLst>
        </pc:spChg>
        <pc:spChg chg="add mod ord">
          <ac:chgData name="LUIZ FERNANDO DE OLIVEIRA" userId="c3c727c6270c2031" providerId="LiveId" clId="{BB4D6D34-B9CF-462B-A6FF-91C456C4A1F7}" dt="2023-12-13T20:11:51.344" v="1998" actId="553"/>
          <ac:spMkLst>
            <pc:docMk/>
            <pc:sldMk cId="0" sldId="257"/>
            <ac:spMk id="60" creationId="{B154C3A4-4380-3383-4D96-9547A60E9942}"/>
          </ac:spMkLst>
        </pc:spChg>
        <pc:spChg chg="mod ord">
          <ac:chgData name="LUIZ FERNANDO DE OLIVEIRA" userId="c3c727c6270c2031" providerId="LiveId" clId="{BB4D6D34-B9CF-462B-A6FF-91C456C4A1F7}" dt="2023-12-14T14:21:16.088" v="4360" actId="20577"/>
          <ac:spMkLst>
            <pc:docMk/>
            <pc:sldMk cId="0" sldId="257"/>
            <ac:spMk id="95" creationId="{00000000-0000-0000-0000-000000000000}"/>
          </ac:spMkLst>
        </pc:spChg>
        <pc:grpChg chg="mod modVis">
          <ac:chgData name="LUIZ FERNANDO DE OLIVEIRA" userId="c3c727c6270c2031" providerId="LiveId" clId="{BB4D6D34-B9CF-462B-A6FF-91C456C4A1F7}" dt="2023-12-13T22:15:01.628" v="3414" actId="14430"/>
          <ac:grpSpMkLst>
            <pc:docMk/>
            <pc:sldMk cId="0" sldId="257"/>
            <ac:grpSpMk id="148" creationId="{00000000-0000-0000-0000-000000000000}"/>
          </ac:grpSpMkLst>
        </pc:grpChg>
        <pc:grpChg chg="mod modVis">
          <ac:chgData name="LUIZ FERNANDO DE OLIVEIRA" userId="c3c727c6270c2031" providerId="LiveId" clId="{BB4D6D34-B9CF-462B-A6FF-91C456C4A1F7}" dt="2023-12-13T22:14:58.308" v="3413" actId="14430"/>
          <ac:grpSpMkLst>
            <pc:docMk/>
            <pc:sldMk cId="0" sldId="257"/>
            <ac:grpSpMk id="154" creationId="{00000000-0000-0000-0000-000000000000}"/>
          </ac:grpSpMkLst>
        </pc:grpChg>
        <pc:grpChg chg="mod modVis">
          <ac:chgData name="LUIZ FERNANDO DE OLIVEIRA" userId="c3c727c6270c2031" providerId="LiveId" clId="{BB4D6D34-B9CF-462B-A6FF-91C456C4A1F7}" dt="2023-12-13T22:14:53.738" v="3412" actId="14430"/>
          <ac:grpSpMkLst>
            <pc:docMk/>
            <pc:sldMk cId="0" sldId="257"/>
            <ac:grpSpMk id="161" creationId="{00000000-0000-0000-0000-000000000000}"/>
          </ac:grpSpMkLst>
        </pc:grpChg>
        <pc:grpChg chg="mod modVis">
          <ac:chgData name="LUIZ FERNANDO DE OLIVEIRA" userId="c3c727c6270c2031" providerId="LiveId" clId="{BB4D6D34-B9CF-462B-A6FF-91C456C4A1F7}" dt="2023-12-13T22:14:49.544" v="3411" actId="14430"/>
          <ac:grpSpMkLst>
            <pc:docMk/>
            <pc:sldMk cId="0" sldId="257"/>
            <ac:grpSpMk id="166" creationId="{00000000-0000-0000-0000-000000000000}"/>
          </ac:grpSpMkLst>
        </pc:grpChg>
        <pc:grpChg chg="mod modVis">
          <ac:chgData name="LUIZ FERNANDO DE OLIVEIRA" userId="c3c727c6270c2031" providerId="LiveId" clId="{BB4D6D34-B9CF-462B-A6FF-91C456C4A1F7}" dt="2023-12-13T22:14:44.040" v="3410" actId="14430"/>
          <ac:grpSpMkLst>
            <pc:docMk/>
            <pc:sldMk cId="0" sldId="257"/>
            <ac:grpSpMk id="174" creationId="{00000000-0000-0000-0000-000000000000}"/>
          </ac:grpSpMkLst>
        </pc:grpChg>
        <pc:grpChg chg="mod modVis">
          <ac:chgData name="LUIZ FERNANDO DE OLIVEIRA" userId="c3c727c6270c2031" providerId="LiveId" clId="{BB4D6D34-B9CF-462B-A6FF-91C456C4A1F7}" dt="2023-12-13T22:14:36.154" v="3409" actId="14430"/>
          <ac:grpSpMkLst>
            <pc:docMk/>
            <pc:sldMk cId="0" sldId="257"/>
            <ac:grpSpMk id="179" creationId="{00000000-0000-0000-0000-000000000000}"/>
          </ac:grpSpMkLst>
        </pc:grpChg>
        <pc:graphicFrameChg chg="add del mod">
          <ac:chgData name="LUIZ FERNANDO DE OLIVEIRA" userId="c3c727c6270c2031" providerId="LiveId" clId="{BB4D6D34-B9CF-462B-A6FF-91C456C4A1F7}" dt="2023-12-13T14:23:19.531" v="10" actId="478"/>
          <ac:graphicFrameMkLst>
            <pc:docMk/>
            <pc:sldMk cId="0" sldId="257"/>
            <ac:graphicFrameMk id="35" creationId="{F1B6B8A8-C7BE-5356-428A-E4B4B990AB9C}"/>
          </ac:graphicFrameMkLst>
        </pc:graphicFrameChg>
        <pc:picChg chg="add del mod">
          <ac:chgData name="LUIZ FERNANDO DE OLIVEIRA" userId="c3c727c6270c2031" providerId="LiveId" clId="{BB4D6D34-B9CF-462B-A6FF-91C456C4A1F7}" dt="2023-12-13T14:22:51.165" v="8" actId="478"/>
          <ac:picMkLst>
            <pc:docMk/>
            <pc:sldMk cId="0" sldId="257"/>
            <ac:picMk id="34" creationId="{DA03356B-CB02-308E-34AB-33C3C35E67B3}"/>
          </ac:picMkLst>
        </pc:picChg>
        <pc:picChg chg="add mod">
          <ac:chgData name="LUIZ FERNANDO DE OLIVEIRA" userId="c3c727c6270c2031" providerId="LiveId" clId="{BB4D6D34-B9CF-462B-A6FF-91C456C4A1F7}" dt="2023-12-13T18:50:33.811" v="1308" actId="207"/>
          <ac:picMkLst>
            <pc:docMk/>
            <pc:sldMk cId="0" sldId="257"/>
            <ac:picMk id="44" creationId="{8668E2D8-B2DB-D45B-F2DA-948A75C3E1DC}"/>
          </ac:picMkLst>
        </pc:picChg>
        <pc:picChg chg="add mod">
          <ac:chgData name="LUIZ FERNANDO DE OLIVEIRA" userId="c3c727c6270c2031" providerId="LiveId" clId="{BB4D6D34-B9CF-462B-A6FF-91C456C4A1F7}" dt="2023-12-13T18:50:25.977" v="1306" actId="208"/>
          <ac:picMkLst>
            <pc:docMk/>
            <pc:sldMk cId="0" sldId="257"/>
            <ac:picMk id="46" creationId="{ECD281E9-D397-7A69-0AB5-EC77B4936AEF}"/>
          </ac:picMkLst>
        </pc:picChg>
        <pc:picChg chg="add mod">
          <ac:chgData name="LUIZ FERNANDO DE OLIVEIRA" userId="c3c727c6270c2031" providerId="LiveId" clId="{BB4D6D34-B9CF-462B-A6FF-91C456C4A1F7}" dt="2023-12-13T18:50:13.600" v="1303" actId="208"/>
          <ac:picMkLst>
            <pc:docMk/>
            <pc:sldMk cId="0" sldId="257"/>
            <ac:picMk id="48" creationId="{07A68FF9-A817-6C20-30CE-7E2B255A5FA0}"/>
          </ac:picMkLst>
        </pc:picChg>
        <pc:picChg chg="add mod">
          <ac:chgData name="LUIZ FERNANDO DE OLIVEIRA" userId="c3c727c6270c2031" providerId="LiveId" clId="{BB4D6D34-B9CF-462B-A6FF-91C456C4A1F7}" dt="2023-12-13T18:49:53.441" v="1299" actId="207"/>
          <ac:picMkLst>
            <pc:docMk/>
            <pc:sldMk cId="0" sldId="257"/>
            <ac:picMk id="50" creationId="{2898BDE4-4286-D94D-62A7-7FDFDCEA1244}"/>
          </ac:picMkLst>
        </pc:picChg>
        <pc:picChg chg="add mod">
          <ac:chgData name="LUIZ FERNANDO DE OLIVEIRA" userId="c3c727c6270c2031" providerId="LiveId" clId="{BB4D6D34-B9CF-462B-A6FF-91C456C4A1F7}" dt="2023-12-13T18:49:39.620" v="1297" actId="208"/>
          <ac:picMkLst>
            <pc:docMk/>
            <pc:sldMk cId="0" sldId="257"/>
            <ac:picMk id="52" creationId="{2FBB7A7E-7F04-63FE-BF36-9F131620A867}"/>
          </ac:picMkLst>
        </pc:picChg>
        <pc:picChg chg="add mod">
          <ac:chgData name="LUIZ FERNANDO DE OLIVEIRA" userId="c3c727c6270c2031" providerId="LiveId" clId="{BB4D6D34-B9CF-462B-A6FF-91C456C4A1F7}" dt="2023-12-13T18:49:17.756" v="1292" actId="1038"/>
          <ac:picMkLst>
            <pc:docMk/>
            <pc:sldMk cId="0" sldId="257"/>
            <ac:picMk id="54" creationId="{57F1070A-8640-8488-FF79-EB886E06AD5D}"/>
          </ac:picMkLst>
        </pc:picChg>
        <pc:cxnChg chg="add del mod">
          <ac:chgData name="LUIZ FERNANDO DE OLIVEIRA" userId="c3c727c6270c2031" providerId="LiveId" clId="{BB4D6D34-B9CF-462B-A6FF-91C456C4A1F7}" dt="2023-12-14T14:21:26.573" v="4362" actId="478"/>
          <ac:cxnSpMkLst>
            <pc:docMk/>
            <pc:sldMk cId="0" sldId="257"/>
            <ac:cxnSpMk id="34" creationId="{997CC6AA-AA8D-DC15-9296-FA18B4F85B93}"/>
          </ac:cxnSpMkLst>
        </pc:cxnChg>
        <pc:cxnChg chg="add del">
          <ac:chgData name="LUIZ FERNANDO DE OLIVEIRA" userId="c3c727c6270c2031" providerId="LiveId" clId="{BB4D6D34-B9CF-462B-A6FF-91C456C4A1F7}" dt="2023-12-14T14:21:23.339" v="4361" actId="478"/>
          <ac:cxnSpMkLst>
            <pc:docMk/>
            <pc:sldMk cId="0" sldId="257"/>
            <ac:cxnSpMk id="37" creationId="{0DC22BD5-2A63-BC47-F8ED-D63B6C969375}"/>
          </ac:cxnSpMkLst>
        </pc:cxnChg>
      </pc:sldChg>
      <pc:sldChg chg="addSp delSp modSp mod">
        <pc:chgData name="LUIZ FERNANDO DE OLIVEIRA" userId="c3c727c6270c2031" providerId="LiveId" clId="{BB4D6D34-B9CF-462B-A6FF-91C456C4A1F7}" dt="2023-12-14T14:20:41.126" v="4358" actId="478"/>
        <pc:sldMkLst>
          <pc:docMk/>
          <pc:sldMk cId="0" sldId="258"/>
        </pc:sldMkLst>
        <pc:spChg chg="mod">
          <ac:chgData name="LUIZ FERNANDO DE OLIVEIRA" userId="c3c727c6270c2031" providerId="LiveId" clId="{BB4D6D34-B9CF-462B-A6FF-91C456C4A1F7}" dt="2023-12-13T18:23:14.728" v="753"/>
          <ac:spMkLst>
            <pc:docMk/>
            <pc:sldMk cId="0" sldId="258"/>
            <ac:spMk id="3" creationId="{A5924A1F-2094-4A23-39B0-B97644F2CA90}"/>
          </ac:spMkLst>
        </pc:spChg>
        <pc:spChg chg="mod">
          <ac:chgData name="LUIZ FERNANDO DE OLIVEIRA" userId="c3c727c6270c2031" providerId="LiveId" clId="{BB4D6D34-B9CF-462B-A6FF-91C456C4A1F7}" dt="2023-12-13T18:23:14.728" v="753"/>
          <ac:spMkLst>
            <pc:docMk/>
            <pc:sldMk cId="0" sldId="258"/>
            <ac:spMk id="4" creationId="{BA63E5AC-257D-C1B7-C5C7-B1691A9A9ADD}"/>
          </ac:spMkLst>
        </pc:spChg>
        <pc:spChg chg="mod">
          <ac:chgData name="LUIZ FERNANDO DE OLIVEIRA" userId="c3c727c6270c2031" providerId="LiveId" clId="{BB4D6D34-B9CF-462B-A6FF-91C456C4A1F7}" dt="2023-12-13T18:23:14.728" v="753"/>
          <ac:spMkLst>
            <pc:docMk/>
            <pc:sldMk cId="0" sldId="258"/>
            <ac:spMk id="5" creationId="{35000409-7747-DE0E-F0EE-F219EB5DD4DC}"/>
          </ac:spMkLst>
        </pc:spChg>
        <pc:spChg chg="mod">
          <ac:chgData name="LUIZ FERNANDO DE OLIVEIRA" userId="c3c727c6270c2031" providerId="LiveId" clId="{BB4D6D34-B9CF-462B-A6FF-91C456C4A1F7}" dt="2023-12-13T18:23:14.728" v="753"/>
          <ac:spMkLst>
            <pc:docMk/>
            <pc:sldMk cId="0" sldId="258"/>
            <ac:spMk id="6" creationId="{BBD046F8-5D18-505E-D6A5-F0D2977687FD}"/>
          </ac:spMkLst>
        </pc:spChg>
        <pc:spChg chg="mod">
          <ac:chgData name="LUIZ FERNANDO DE OLIVEIRA" userId="c3c727c6270c2031" providerId="LiveId" clId="{BB4D6D34-B9CF-462B-A6FF-91C456C4A1F7}" dt="2023-12-13T18:23:14.728" v="753"/>
          <ac:spMkLst>
            <pc:docMk/>
            <pc:sldMk cId="0" sldId="258"/>
            <ac:spMk id="7" creationId="{A25F8311-9B33-E75C-11E7-42F95A4F2896}"/>
          </ac:spMkLst>
        </pc:spChg>
        <pc:spChg chg="mod">
          <ac:chgData name="LUIZ FERNANDO DE OLIVEIRA" userId="c3c727c6270c2031" providerId="LiveId" clId="{BB4D6D34-B9CF-462B-A6FF-91C456C4A1F7}" dt="2023-12-13T18:23:14.728" v="753"/>
          <ac:spMkLst>
            <pc:docMk/>
            <pc:sldMk cId="0" sldId="258"/>
            <ac:spMk id="8" creationId="{C2FDC403-98BC-BFFD-E6A8-6486E9DAE202}"/>
          </ac:spMkLst>
        </pc:spChg>
        <pc:spChg chg="mod">
          <ac:chgData name="LUIZ FERNANDO DE OLIVEIRA" userId="c3c727c6270c2031" providerId="LiveId" clId="{BB4D6D34-B9CF-462B-A6FF-91C456C4A1F7}" dt="2023-12-13T18:23:14.728" v="753"/>
          <ac:spMkLst>
            <pc:docMk/>
            <pc:sldMk cId="0" sldId="258"/>
            <ac:spMk id="9" creationId="{535BDA50-40CB-399C-CA52-AA598264040F}"/>
          </ac:spMkLst>
        </pc:spChg>
        <pc:spChg chg="mod">
          <ac:chgData name="LUIZ FERNANDO DE OLIVEIRA" userId="c3c727c6270c2031" providerId="LiveId" clId="{BB4D6D34-B9CF-462B-A6FF-91C456C4A1F7}" dt="2023-12-13T18:23:14.728" v="753"/>
          <ac:spMkLst>
            <pc:docMk/>
            <pc:sldMk cId="0" sldId="258"/>
            <ac:spMk id="10" creationId="{0DB37013-295B-E3AF-5DF1-F376E03BD796}"/>
          </ac:spMkLst>
        </pc:spChg>
        <pc:spChg chg="mod">
          <ac:chgData name="LUIZ FERNANDO DE OLIVEIRA" userId="c3c727c6270c2031" providerId="LiveId" clId="{BB4D6D34-B9CF-462B-A6FF-91C456C4A1F7}" dt="2023-12-13T18:23:14.728" v="753"/>
          <ac:spMkLst>
            <pc:docMk/>
            <pc:sldMk cId="0" sldId="258"/>
            <ac:spMk id="12" creationId="{6FAE4E5C-AF39-FC75-8361-14B24023ECD6}"/>
          </ac:spMkLst>
        </pc:spChg>
        <pc:spChg chg="mod">
          <ac:chgData name="LUIZ FERNANDO DE OLIVEIRA" userId="c3c727c6270c2031" providerId="LiveId" clId="{BB4D6D34-B9CF-462B-A6FF-91C456C4A1F7}" dt="2023-12-13T18:23:14.728" v="753"/>
          <ac:spMkLst>
            <pc:docMk/>
            <pc:sldMk cId="0" sldId="258"/>
            <ac:spMk id="13" creationId="{37878879-215A-072F-6A0D-63B2DE3EEE83}"/>
          </ac:spMkLst>
        </pc:spChg>
        <pc:spChg chg="mod">
          <ac:chgData name="LUIZ FERNANDO DE OLIVEIRA" userId="c3c727c6270c2031" providerId="LiveId" clId="{BB4D6D34-B9CF-462B-A6FF-91C456C4A1F7}" dt="2023-12-13T18:23:14.728" v="753"/>
          <ac:spMkLst>
            <pc:docMk/>
            <pc:sldMk cId="0" sldId="258"/>
            <ac:spMk id="14" creationId="{8DB0E386-61D5-9646-CD74-4E0FE1421997}"/>
          </ac:spMkLst>
        </pc:spChg>
        <pc:spChg chg="mod">
          <ac:chgData name="LUIZ FERNANDO DE OLIVEIRA" userId="c3c727c6270c2031" providerId="LiveId" clId="{BB4D6D34-B9CF-462B-A6FF-91C456C4A1F7}" dt="2023-12-13T18:23:14.728" v="753"/>
          <ac:spMkLst>
            <pc:docMk/>
            <pc:sldMk cId="0" sldId="258"/>
            <ac:spMk id="15" creationId="{646F4987-4D5B-BC63-080C-171ECFB77AA7}"/>
          </ac:spMkLst>
        </pc:spChg>
        <pc:spChg chg="mod">
          <ac:chgData name="LUIZ FERNANDO DE OLIVEIRA" userId="c3c727c6270c2031" providerId="LiveId" clId="{BB4D6D34-B9CF-462B-A6FF-91C456C4A1F7}" dt="2023-12-13T18:23:14.728" v="753"/>
          <ac:spMkLst>
            <pc:docMk/>
            <pc:sldMk cId="0" sldId="258"/>
            <ac:spMk id="16" creationId="{5141C4C4-8A52-713D-2BF4-D25B3A0A8A9B}"/>
          </ac:spMkLst>
        </pc:spChg>
        <pc:spChg chg="mod">
          <ac:chgData name="LUIZ FERNANDO DE OLIVEIRA" userId="c3c727c6270c2031" providerId="LiveId" clId="{BB4D6D34-B9CF-462B-A6FF-91C456C4A1F7}" dt="2023-12-13T18:23:14.728" v="753"/>
          <ac:spMkLst>
            <pc:docMk/>
            <pc:sldMk cId="0" sldId="258"/>
            <ac:spMk id="17" creationId="{983D93D9-586B-672D-0E93-B0B96CDF339E}"/>
          </ac:spMkLst>
        </pc:spChg>
        <pc:spChg chg="mod">
          <ac:chgData name="LUIZ FERNANDO DE OLIVEIRA" userId="c3c727c6270c2031" providerId="LiveId" clId="{BB4D6D34-B9CF-462B-A6FF-91C456C4A1F7}" dt="2023-12-13T18:23:14.728" v="753"/>
          <ac:spMkLst>
            <pc:docMk/>
            <pc:sldMk cId="0" sldId="258"/>
            <ac:spMk id="18" creationId="{2A4DCDE9-9735-3527-4297-17CD1972815F}"/>
          </ac:spMkLst>
        </pc:spChg>
        <pc:spChg chg="mod">
          <ac:chgData name="LUIZ FERNANDO DE OLIVEIRA" userId="c3c727c6270c2031" providerId="LiveId" clId="{BB4D6D34-B9CF-462B-A6FF-91C456C4A1F7}" dt="2023-12-13T18:23:14.728" v="753"/>
          <ac:spMkLst>
            <pc:docMk/>
            <pc:sldMk cId="0" sldId="258"/>
            <ac:spMk id="19" creationId="{D70D5BDC-1E00-58ED-3FEB-C9B9169B1D62}"/>
          </ac:spMkLst>
        </pc:spChg>
        <pc:spChg chg="mod">
          <ac:chgData name="LUIZ FERNANDO DE OLIVEIRA" userId="c3c727c6270c2031" providerId="LiveId" clId="{BB4D6D34-B9CF-462B-A6FF-91C456C4A1F7}" dt="2023-12-13T18:23:14.728" v="753"/>
          <ac:spMkLst>
            <pc:docMk/>
            <pc:sldMk cId="0" sldId="258"/>
            <ac:spMk id="20" creationId="{2E6B3EA6-4F0E-443B-78EA-A7D4797C44C3}"/>
          </ac:spMkLst>
        </pc:spChg>
        <pc:spChg chg="mod">
          <ac:chgData name="LUIZ FERNANDO DE OLIVEIRA" userId="c3c727c6270c2031" providerId="LiveId" clId="{BB4D6D34-B9CF-462B-A6FF-91C456C4A1F7}" dt="2023-12-13T18:23:14.728" v="753"/>
          <ac:spMkLst>
            <pc:docMk/>
            <pc:sldMk cId="0" sldId="258"/>
            <ac:spMk id="22" creationId="{1A609FE6-1073-3858-B55F-D85351B63F5D}"/>
          </ac:spMkLst>
        </pc:spChg>
        <pc:spChg chg="mod">
          <ac:chgData name="LUIZ FERNANDO DE OLIVEIRA" userId="c3c727c6270c2031" providerId="LiveId" clId="{BB4D6D34-B9CF-462B-A6FF-91C456C4A1F7}" dt="2023-12-13T18:23:14.728" v="753"/>
          <ac:spMkLst>
            <pc:docMk/>
            <pc:sldMk cId="0" sldId="258"/>
            <ac:spMk id="23" creationId="{CE2D962D-B6ED-586B-CE5A-706D57B7BFB2}"/>
          </ac:spMkLst>
        </pc:spChg>
        <pc:spChg chg="mod">
          <ac:chgData name="LUIZ FERNANDO DE OLIVEIRA" userId="c3c727c6270c2031" providerId="LiveId" clId="{BB4D6D34-B9CF-462B-A6FF-91C456C4A1F7}" dt="2023-12-13T18:23:14.728" v="753"/>
          <ac:spMkLst>
            <pc:docMk/>
            <pc:sldMk cId="0" sldId="258"/>
            <ac:spMk id="24" creationId="{B764F45A-F467-84F2-60B2-E94FF389F2B4}"/>
          </ac:spMkLst>
        </pc:spChg>
        <pc:spChg chg="mod">
          <ac:chgData name="LUIZ FERNANDO DE OLIVEIRA" userId="c3c727c6270c2031" providerId="LiveId" clId="{BB4D6D34-B9CF-462B-A6FF-91C456C4A1F7}" dt="2023-12-13T18:23:14.728" v="753"/>
          <ac:spMkLst>
            <pc:docMk/>
            <pc:sldMk cId="0" sldId="258"/>
            <ac:spMk id="25" creationId="{63569466-9252-A701-C56B-38C5FFF5840C}"/>
          </ac:spMkLst>
        </pc:spChg>
        <pc:spChg chg="mod">
          <ac:chgData name="LUIZ FERNANDO DE OLIVEIRA" userId="c3c727c6270c2031" providerId="LiveId" clId="{BB4D6D34-B9CF-462B-A6FF-91C456C4A1F7}" dt="2023-12-13T18:23:14.728" v="753"/>
          <ac:spMkLst>
            <pc:docMk/>
            <pc:sldMk cId="0" sldId="258"/>
            <ac:spMk id="26" creationId="{F4D7F5A8-7FC7-D23A-2AB1-E7DC7EBF365C}"/>
          </ac:spMkLst>
        </pc:spChg>
        <pc:spChg chg="mod">
          <ac:chgData name="LUIZ FERNANDO DE OLIVEIRA" userId="c3c727c6270c2031" providerId="LiveId" clId="{BB4D6D34-B9CF-462B-A6FF-91C456C4A1F7}" dt="2023-12-13T18:23:14.728" v="753"/>
          <ac:spMkLst>
            <pc:docMk/>
            <pc:sldMk cId="0" sldId="258"/>
            <ac:spMk id="27" creationId="{DC82B942-9952-FE7D-29C2-152EDFB64E84}"/>
          </ac:spMkLst>
        </pc:spChg>
        <pc:spChg chg="mod">
          <ac:chgData name="LUIZ FERNANDO DE OLIVEIRA" userId="c3c727c6270c2031" providerId="LiveId" clId="{BB4D6D34-B9CF-462B-A6FF-91C456C4A1F7}" dt="2023-12-13T18:23:14.728" v="753"/>
          <ac:spMkLst>
            <pc:docMk/>
            <pc:sldMk cId="0" sldId="258"/>
            <ac:spMk id="28" creationId="{371B3C19-8D57-F04E-1372-DD6BEF8913CF}"/>
          </ac:spMkLst>
        </pc:spChg>
        <pc:spChg chg="mod">
          <ac:chgData name="LUIZ FERNANDO DE OLIVEIRA" userId="c3c727c6270c2031" providerId="LiveId" clId="{BB4D6D34-B9CF-462B-A6FF-91C456C4A1F7}" dt="2023-12-13T18:23:14.728" v="753"/>
          <ac:spMkLst>
            <pc:docMk/>
            <pc:sldMk cId="0" sldId="258"/>
            <ac:spMk id="29" creationId="{EEE25B9C-D896-5849-4B34-24BCF682905C}"/>
          </ac:spMkLst>
        </pc:spChg>
        <pc:spChg chg="mod">
          <ac:chgData name="LUIZ FERNANDO DE OLIVEIRA" userId="c3c727c6270c2031" providerId="LiveId" clId="{BB4D6D34-B9CF-462B-A6FF-91C456C4A1F7}" dt="2023-12-13T18:23:14.728" v="753"/>
          <ac:spMkLst>
            <pc:docMk/>
            <pc:sldMk cId="0" sldId="258"/>
            <ac:spMk id="30" creationId="{0F37172A-8291-700E-F27A-7AF7FF41C0C6}"/>
          </ac:spMkLst>
        </pc:spChg>
        <pc:spChg chg="add mod">
          <ac:chgData name="LUIZ FERNANDO DE OLIVEIRA" userId="c3c727c6270c2031" providerId="LiveId" clId="{BB4D6D34-B9CF-462B-A6FF-91C456C4A1F7}" dt="2023-12-13T21:57:58.420" v="2845" actId="1037"/>
          <ac:spMkLst>
            <pc:docMk/>
            <pc:sldMk cId="0" sldId="258"/>
            <ac:spMk id="31" creationId="{93BA7DD8-010A-7992-E13F-FA6775BDE6A5}"/>
          </ac:spMkLst>
        </pc:spChg>
        <pc:spChg chg="add del mod">
          <ac:chgData name="LUIZ FERNANDO DE OLIVEIRA" userId="c3c727c6270c2031" providerId="LiveId" clId="{BB4D6D34-B9CF-462B-A6FF-91C456C4A1F7}" dt="2023-12-13T18:40:24.150" v="1265" actId="478"/>
          <ac:spMkLst>
            <pc:docMk/>
            <pc:sldMk cId="0" sldId="258"/>
            <ac:spMk id="31" creationId="{DAB764C0-0141-6005-A88E-8224BC5AEFCA}"/>
          </ac:spMkLst>
        </pc:spChg>
        <pc:spChg chg="add del mod">
          <ac:chgData name="LUIZ FERNANDO DE OLIVEIRA" userId="c3c727c6270c2031" providerId="LiveId" clId="{BB4D6D34-B9CF-462B-A6FF-91C456C4A1F7}" dt="2023-12-13T18:40:20.901" v="1264" actId="478"/>
          <ac:spMkLst>
            <pc:docMk/>
            <pc:sldMk cId="0" sldId="258"/>
            <ac:spMk id="32" creationId="{F0F8AA0A-ADB4-67EB-7DA6-74DA7B5B2118}"/>
          </ac:spMkLst>
        </pc:spChg>
        <pc:spChg chg="add mod ord">
          <ac:chgData name="LUIZ FERNANDO DE OLIVEIRA" userId="c3c727c6270c2031" providerId="LiveId" clId="{BB4D6D34-B9CF-462B-A6FF-91C456C4A1F7}" dt="2023-12-14T13:53:00.724" v="4076" actId="167"/>
          <ac:spMkLst>
            <pc:docMk/>
            <pc:sldMk cId="0" sldId="258"/>
            <ac:spMk id="33" creationId="{1860A761-935C-DA90-EE6F-3DCAB15BDA4E}"/>
          </ac:spMkLst>
        </pc:spChg>
        <pc:spChg chg="add del mod">
          <ac:chgData name="LUIZ FERNANDO DE OLIVEIRA" userId="c3c727c6270c2031" providerId="LiveId" clId="{BB4D6D34-B9CF-462B-A6FF-91C456C4A1F7}" dt="2023-12-13T18:40:20.901" v="1264" actId="478"/>
          <ac:spMkLst>
            <pc:docMk/>
            <pc:sldMk cId="0" sldId="258"/>
            <ac:spMk id="33" creationId="{23E6CC24-6450-3EDE-2B9D-8F5F68B5EC10}"/>
          </ac:spMkLst>
        </pc:spChg>
        <pc:spChg chg="add mod ord">
          <ac:chgData name="LUIZ FERNANDO DE OLIVEIRA" userId="c3c727c6270c2031" providerId="LiveId" clId="{BB4D6D34-B9CF-462B-A6FF-91C456C4A1F7}" dt="2023-12-14T13:52:45.334" v="4074" actId="167"/>
          <ac:spMkLst>
            <pc:docMk/>
            <pc:sldMk cId="0" sldId="258"/>
            <ac:spMk id="34" creationId="{44F19013-463A-A79D-CF4F-01AF3A45259F}"/>
          </ac:spMkLst>
        </pc:spChg>
        <pc:spChg chg="add mod">
          <ac:chgData name="LUIZ FERNANDO DE OLIVEIRA" userId="c3c727c6270c2031" providerId="LiveId" clId="{BB4D6D34-B9CF-462B-A6FF-91C456C4A1F7}" dt="2023-12-13T21:59:33.159" v="2855"/>
          <ac:spMkLst>
            <pc:docMk/>
            <pc:sldMk cId="0" sldId="258"/>
            <ac:spMk id="34" creationId="{5887C30E-84E2-BEC9-1348-B947A54DEA0E}"/>
          </ac:spMkLst>
        </pc:spChg>
        <pc:spChg chg="add del mod">
          <ac:chgData name="LUIZ FERNANDO DE OLIVEIRA" userId="c3c727c6270c2031" providerId="LiveId" clId="{BB4D6D34-B9CF-462B-A6FF-91C456C4A1F7}" dt="2023-12-13T18:40:20.901" v="1264" actId="478"/>
          <ac:spMkLst>
            <pc:docMk/>
            <pc:sldMk cId="0" sldId="258"/>
            <ac:spMk id="34" creationId="{B5AF4571-9F73-A17B-287E-5064D34075B0}"/>
          </ac:spMkLst>
        </pc:spChg>
        <pc:spChg chg="add del mod ord">
          <ac:chgData name="LUIZ FERNANDO DE OLIVEIRA" userId="c3c727c6270c2031" providerId="LiveId" clId="{BB4D6D34-B9CF-462B-A6FF-91C456C4A1F7}" dt="2023-12-14T13:52:49.334" v="4075" actId="478"/>
          <ac:spMkLst>
            <pc:docMk/>
            <pc:sldMk cId="0" sldId="258"/>
            <ac:spMk id="35" creationId="{939F6BE1-D86B-B6E3-F47C-EE9D693C0050}"/>
          </ac:spMkLst>
        </pc:spChg>
        <pc:spChg chg="add del mod">
          <ac:chgData name="LUIZ FERNANDO DE OLIVEIRA" userId="c3c727c6270c2031" providerId="LiveId" clId="{BB4D6D34-B9CF-462B-A6FF-91C456C4A1F7}" dt="2023-12-13T18:40:20.901" v="1264" actId="478"/>
          <ac:spMkLst>
            <pc:docMk/>
            <pc:sldMk cId="0" sldId="258"/>
            <ac:spMk id="35" creationId="{A9B766A0-84AC-112C-61DA-4E53A56F8727}"/>
          </ac:spMkLst>
        </pc:spChg>
        <pc:spChg chg="add del mod">
          <ac:chgData name="LUIZ FERNANDO DE OLIVEIRA" userId="c3c727c6270c2031" providerId="LiveId" clId="{BB4D6D34-B9CF-462B-A6FF-91C456C4A1F7}" dt="2023-12-13T22:03:20.242" v="2937" actId="478"/>
          <ac:spMkLst>
            <pc:docMk/>
            <pc:sldMk cId="0" sldId="258"/>
            <ac:spMk id="36" creationId="{3A13D4FA-AB15-3996-D32E-BEC0652EB0F4}"/>
          </ac:spMkLst>
        </pc:spChg>
        <pc:spChg chg="add del mod">
          <ac:chgData name="LUIZ FERNANDO DE OLIVEIRA" userId="c3c727c6270c2031" providerId="LiveId" clId="{BB4D6D34-B9CF-462B-A6FF-91C456C4A1F7}" dt="2023-12-13T18:40:20.901" v="1264" actId="478"/>
          <ac:spMkLst>
            <pc:docMk/>
            <pc:sldMk cId="0" sldId="258"/>
            <ac:spMk id="36" creationId="{764BD393-7AD9-14F0-C11F-CC7B62357DF5}"/>
          </ac:spMkLst>
        </pc:spChg>
        <pc:spChg chg="add del mod">
          <ac:chgData name="LUIZ FERNANDO DE OLIVEIRA" userId="c3c727c6270c2031" providerId="LiveId" clId="{BB4D6D34-B9CF-462B-A6FF-91C456C4A1F7}" dt="2023-12-14T14:20:41.126" v="4358" actId="478"/>
          <ac:spMkLst>
            <pc:docMk/>
            <pc:sldMk cId="0" sldId="258"/>
            <ac:spMk id="37" creationId="{5ED2CA77-D1E6-E540-43B3-7B120F1BE38E}"/>
          </ac:spMkLst>
        </pc:spChg>
        <pc:spChg chg="add del mod">
          <ac:chgData name="LUIZ FERNANDO DE OLIVEIRA" userId="c3c727c6270c2031" providerId="LiveId" clId="{BB4D6D34-B9CF-462B-A6FF-91C456C4A1F7}" dt="2023-12-13T18:40:20.901" v="1264" actId="478"/>
          <ac:spMkLst>
            <pc:docMk/>
            <pc:sldMk cId="0" sldId="258"/>
            <ac:spMk id="37" creationId="{89521334-7D9A-68ED-495E-53BEC0D1A345}"/>
          </ac:spMkLst>
        </pc:spChg>
        <pc:spChg chg="add del mod">
          <ac:chgData name="LUIZ FERNANDO DE OLIVEIRA" userId="c3c727c6270c2031" providerId="LiveId" clId="{BB4D6D34-B9CF-462B-A6FF-91C456C4A1F7}" dt="2023-12-13T18:40:20.901" v="1264" actId="478"/>
          <ac:spMkLst>
            <pc:docMk/>
            <pc:sldMk cId="0" sldId="258"/>
            <ac:spMk id="38" creationId="{8E336049-C394-3E69-181E-D06F368167DC}"/>
          </ac:spMkLst>
        </pc:spChg>
        <pc:spChg chg="add mod">
          <ac:chgData name="LUIZ FERNANDO DE OLIVEIRA" userId="c3c727c6270c2031" providerId="LiveId" clId="{BB4D6D34-B9CF-462B-A6FF-91C456C4A1F7}" dt="2023-12-13T22:23:26.228" v="3554" actId="14100"/>
          <ac:spMkLst>
            <pc:docMk/>
            <pc:sldMk cId="0" sldId="258"/>
            <ac:spMk id="38" creationId="{912F050D-7CFF-C1C3-E6C0-3C1BD8097061}"/>
          </ac:spMkLst>
        </pc:spChg>
        <pc:spChg chg="add del mod">
          <ac:chgData name="LUIZ FERNANDO DE OLIVEIRA" userId="c3c727c6270c2031" providerId="LiveId" clId="{BB4D6D34-B9CF-462B-A6FF-91C456C4A1F7}" dt="2023-12-13T18:40:20.901" v="1264" actId="478"/>
          <ac:spMkLst>
            <pc:docMk/>
            <pc:sldMk cId="0" sldId="258"/>
            <ac:spMk id="39" creationId="{45307AD9-539B-190C-5B2D-063E08341F2E}"/>
          </ac:spMkLst>
        </pc:spChg>
        <pc:spChg chg="add del mod">
          <ac:chgData name="LUIZ FERNANDO DE OLIVEIRA" userId="c3c727c6270c2031" providerId="LiveId" clId="{BB4D6D34-B9CF-462B-A6FF-91C456C4A1F7}" dt="2023-12-13T18:40:20.901" v="1264" actId="478"/>
          <ac:spMkLst>
            <pc:docMk/>
            <pc:sldMk cId="0" sldId="258"/>
            <ac:spMk id="40" creationId="{AD2DEBBE-61B9-66E7-C85B-E24745D545D8}"/>
          </ac:spMkLst>
        </pc:spChg>
        <pc:spChg chg="add del mod">
          <ac:chgData name="LUIZ FERNANDO DE OLIVEIRA" userId="c3c727c6270c2031" providerId="LiveId" clId="{BB4D6D34-B9CF-462B-A6FF-91C456C4A1F7}" dt="2023-12-13T18:40:20.901" v="1264" actId="478"/>
          <ac:spMkLst>
            <pc:docMk/>
            <pc:sldMk cId="0" sldId="258"/>
            <ac:spMk id="41" creationId="{F90C7CBA-CFDA-8BEA-87B5-C9FD2A345F04}"/>
          </ac:spMkLst>
        </pc:spChg>
        <pc:spChg chg="add del mod">
          <ac:chgData name="LUIZ FERNANDO DE OLIVEIRA" userId="c3c727c6270c2031" providerId="LiveId" clId="{BB4D6D34-B9CF-462B-A6FF-91C456C4A1F7}" dt="2023-12-13T18:40:20.901" v="1264" actId="478"/>
          <ac:spMkLst>
            <pc:docMk/>
            <pc:sldMk cId="0" sldId="258"/>
            <ac:spMk id="42" creationId="{62B5E6AB-0AC8-4CE7-38B3-414E4BA9B517}"/>
          </ac:spMkLst>
        </pc:spChg>
        <pc:spChg chg="add del mod">
          <ac:chgData name="LUIZ FERNANDO DE OLIVEIRA" userId="c3c727c6270c2031" providerId="LiveId" clId="{BB4D6D34-B9CF-462B-A6FF-91C456C4A1F7}" dt="2023-12-13T18:40:20.901" v="1264" actId="478"/>
          <ac:spMkLst>
            <pc:docMk/>
            <pc:sldMk cId="0" sldId="258"/>
            <ac:spMk id="43" creationId="{03F394A0-73E5-EF98-5686-D23370EAE34E}"/>
          </ac:spMkLst>
        </pc:spChg>
        <pc:spChg chg="add del mod">
          <ac:chgData name="LUIZ FERNANDO DE OLIVEIRA" userId="c3c727c6270c2031" providerId="LiveId" clId="{BB4D6D34-B9CF-462B-A6FF-91C456C4A1F7}" dt="2023-12-13T18:40:20.901" v="1264" actId="478"/>
          <ac:spMkLst>
            <pc:docMk/>
            <pc:sldMk cId="0" sldId="258"/>
            <ac:spMk id="44" creationId="{163BAFE9-E89A-44F3-4520-6A2F789EE122}"/>
          </ac:spMkLst>
        </pc:spChg>
        <pc:spChg chg="add del mod">
          <ac:chgData name="LUIZ FERNANDO DE OLIVEIRA" userId="c3c727c6270c2031" providerId="LiveId" clId="{BB4D6D34-B9CF-462B-A6FF-91C456C4A1F7}" dt="2023-12-13T18:40:20.901" v="1264" actId="478"/>
          <ac:spMkLst>
            <pc:docMk/>
            <pc:sldMk cId="0" sldId="258"/>
            <ac:spMk id="45" creationId="{78997F86-40FA-66F1-BD91-B63531D6C38F}"/>
          </ac:spMkLst>
        </pc:spChg>
        <pc:spChg chg="add del mod">
          <ac:chgData name="LUIZ FERNANDO DE OLIVEIRA" userId="c3c727c6270c2031" providerId="LiveId" clId="{BB4D6D34-B9CF-462B-A6FF-91C456C4A1F7}" dt="2023-12-13T18:40:20.901" v="1264" actId="478"/>
          <ac:spMkLst>
            <pc:docMk/>
            <pc:sldMk cId="0" sldId="258"/>
            <ac:spMk id="46" creationId="{96D491C7-9C4E-1855-6F94-B0B86F1F96F1}"/>
          </ac:spMkLst>
        </pc:spChg>
        <pc:spChg chg="add del mod">
          <ac:chgData name="LUIZ FERNANDO DE OLIVEIRA" userId="c3c727c6270c2031" providerId="LiveId" clId="{BB4D6D34-B9CF-462B-A6FF-91C456C4A1F7}" dt="2023-12-13T18:40:20.901" v="1264" actId="478"/>
          <ac:spMkLst>
            <pc:docMk/>
            <pc:sldMk cId="0" sldId="258"/>
            <ac:spMk id="47" creationId="{C158999D-4E92-4028-0616-A20B4A537C32}"/>
          </ac:spMkLst>
        </pc:spChg>
        <pc:spChg chg="add del mod">
          <ac:chgData name="LUIZ FERNANDO DE OLIVEIRA" userId="c3c727c6270c2031" providerId="LiveId" clId="{BB4D6D34-B9CF-462B-A6FF-91C456C4A1F7}" dt="2023-12-13T18:40:20.901" v="1264" actId="478"/>
          <ac:spMkLst>
            <pc:docMk/>
            <pc:sldMk cId="0" sldId="258"/>
            <ac:spMk id="48" creationId="{644A9A27-E674-9BB8-A28F-13B91E84AA25}"/>
          </ac:spMkLst>
        </pc:spChg>
        <pc:spChg chg="add del mod">
          <ac:chgData name="LUIZ FERNANDO DE OLIVEIRA" userId="c3c727c6270c2031" providerId="LiveId" clId="{BB4D6D34-B9CF-462B-A6FF-91C456C4A1F7}" dt="2023-12-13T18:40:20.901" v="1264" actId="478"/>
          <ac:spMkLst>
            <pc:docMk/>
            <pc:sldMk cId="0" sldId="258"/>
            <ac:spMk id="49" creationId="{E6134612-8850-3A11-8FDC-5C2621E2A25F}"/>
          </ac:spMkLst>
        </pc:spChg>
        <pc:spChg chg="add del mod">
          <ac:chgData name="LUIZ FERNANDO DE OLIVEIRA" userId="c3c727c6270c2031" providerId="LiveId" clId="{BB4D6D34-B9CF-462B-A6FF-91C456C4A1F7}" dt="2023-12-13T18:40:20.901" v="1264" actId="478"/>
          <ac:spMkLst>
            <pc:docMk/>
            <pc:sldMk cId="0" sldId="258"/>
            <ac:spMk id="50" creationId="{7AEAEA30-019F-707D-6791-380DDCC9E58E}"/>
          </ac:spMkLst>
        </pc:spChg>
        <pc:spChg chg="add del mod">
          <ac:chgData name="LUIZ FERNANDO DE OLIVEIRA" userId="c3c727c6270c2031" providerId="LiveId" clId="{BB4D6D34-B9CF-462B-A6FF-91C456C4A1F7}" dt="2023-12-13T18:40:20.901" v="1264" actId="478"/>
          <ac:spMkLst>
            <pc:docMk/>
            <pc:sldMk cId="0" sldId="258"/>
            <ac:spMk id="51" creationId="{0452E4CB-C272-4469-8979-1DC527232D74}"/>
          </ac:spMkLst>
        </pc:spChg>
        <pc:spChg chg="add del mod">
          <ac:chgData name="LUIZ FERNANDO DE OLIVEIRA" userId="c3c727c6270c2031" providerId="LiveId" clId="{BB4D6D34-B9CF-462B-A6FF-91C456C4A1F7}" dt="2023-12-13T18:40:20.901" v="1264" actId="478"/>
          <ac:spMkLst>
            <pc:docMk/>
            <pc:sldMk cId="0" sldId="258"/>
            <ac:spMk id="52" creationId="{55F0D016-E19D-9990-40AD-AE0E5F12850A}"/>
          </ac:spMkLst>
        </pc:spChg>
        <pc:spChg chg="add del mod">
          <ac:chgData name="LUIZ FERNANDO DE OLIVEIRA" userId="c3c727c6270c2031" providerId="LiveId" clId="{BB4D6D34-B9CF-462B-A6FF-91C456C4A1F7}" dt="2023-12-13T18:40:20.901" v="1264" actId="478"/>
          <ac:spMkLst>
            <pc:docMk/>
            <pc:sldMk cId="0" sldId="258"/>
            <ac:spMk id="53" creationId="{317E1480-1D58-C513-4908-EA0831C357C8}"/>
          </ac:spMkLst>
        </pc:spChg>
        <pc:spChg chg="add del mod">
          <ac:chgData name="LUIZ FERNANDO DE OLIVEIRA" userId="c3c727c6270c2031" providerId="LiveId" clId="{BB4D6D34-B9CF-462B-A6FF-91C456C4A1F7}" dt="2023-12-13T18:40:20.901" v="1264" actId="478"/>
          <ac:spMkLst>
            <pc:docMk/>
            <pc:sldMk cId="0" sldId="258"/>
            <ac:spMk id="54" creationId="{E35D14FB-C1ED-C2C6-AE81-A4DC9D30BE5D}"/>
          </ac:spMkLst>
        </pc:spChg>
        <pc:spChg chg="add del mod">
          <ac:chgData name="LUIZ FERNANDO DE OLIVEIRA" userId="c3c727c6270c2031" providerId="LiveId" clId="{BB4D6D34-B9CF-462B-A6FF-91C456C4A1F7}" dt="2023-12-13T18:40:20.901" v="1264" actId="478"/>
          <ac:spMkLst>
            <pc:docMk/>
            <pc:sldMk cId="0" sldId="258"/>
            <ac:spMk id="55" creationId="{A6398A97-5636-6C47-5C07-ECFDE7EBDC63}"/>
          </ac:spMkLst>
        </pc:spChg>
        <pc:spChg chg="add del mod">
          <ac:chgData name="LUIZ FERNANDO DE OLIVEIRA" userId="c3c727c6270c2031" providerId="LiveId" clId="{BB4D6D34-B9CF-462B-A6FF-91C456C4A1F7}" dt="2023-12-13T18:40:26.685" v="1266" actId="478"/>
          <ac:spMkLst>
            <pc:docMk/>
            <pc:sldMk cId="0" sldId="258"/>
            <ac:spMk id="56" creationId="{FD5CD253-637D-C9DA-2E4B-C399EBC3E287}"/>
          </ac:spMkLst>
        </pc:spChg>
        <pc:spChg chg="add mod">
          <ac:chgData name="LUIZ FERNANDO DE OLIVEIRA" userId="c3c727c6270c2031" providerId="LiveId" clId="{BB4D6D34-B9CF-462B-A6FF-91C456C4A1F7}" dt="2023-12-13T22:23:16.043" v="3553" actId="20577"/>
          <ac:spMkLst>
            <pc:docMk/>
            <pc:sldMk cId="0" sldId="258"/>
            <ac:spMk id="57" creationId="{9304B452-1208-CAD9-E67E-121DA287C32E}"/>
          </ac:spMkLst>
        </pc:spChg>
        <pc:spChg chg="add mod">
          <ac:chgData name="LUIZ FERNANDO DE OLIVEIRA" userId="c3c727c6270c2031" providerId="LiveId" clId="{BB4D6D34-B9CF-462B-A6FF-91C456C4A1F7}" dt="2023-12-13T22:22:48.274" v="3543" actId="403"/>
          <ac:spMkLst>
            <pc:docMk/>
            <pc:sldMk cId="0" sldId="258"/>
            <ac:spMk id="58" creationId="{71BA3E4A-64CA-CB38-A2BA-B9800D31FF0B}"/>
          </ac:spMkLst>
        </pc:spChg>
        <pc:spChg chg="add mod">
          <ac:chgData name="LUIZ FERNANDO DE OLIVEIRA" userId="c3c727c6270c2031" providerId="LiveId" clId="{BB4D6D34-B9CF-462B-A6FF-91C456C4A1F7}" dt="2023-12-13T22:22:59.107" v="3549" actId="403"/>
          <ac:spMkLst>
            <pc:docMk/>
            <pc:sldMk cId="0" sldId="258"/>
            <ac:spMk id="59" creationId="{1378A503-147D-8EC3-37F4-8488AE507A9E}"/>
          </ac:spMkLst>
        </pc:spChg>
        <pc:spChg chg="add del mod">
          <ac:chgData name="LUIZ FERNANDO DE OLIVEIRA" userId="c3c727c6270c2031" providerId="LiveId" clId="{BB4D6D34-B9CF-462B-A6FF-91C456C4A1F7}" dt="2023-12-13T18:39:01.677" v="1234" actId="478"/>
          <ac:spMkLst>
            <pc:docMk/>
            <pc:sldMk cId="0" sldId="258"/>
            <ac:spMk id="60" creationId="{8B794191-A706-4D1B-816F-F3C1345C8F07}"/>
          </ac:spMkLst>
        </pc:spChg>
        <pc:spChg chg="add del mod">
          <ac:chgData name="LUIZ FERNANDO DE OLIVEIRA" userId="c3c727c6270c2031" providerId="LiveId" clId="{BB4D6D34-B9CF-462B-A6FF-91C456C4A1F7}" dt="2023-12-13T18:39:01.677" v="1234" actId="478"/>
          <ac:spMkLst>
            <pc:docMk/>
            <pc:sldMk cId="0" sldId="258"/>
            <ac:spMk id="61" creationId="{CF20FA77-5B67-55CF-3B82-FDCAD905DCA2}"/>
          </ac:spMkLst>
        </pc:spChg>
        <pc:spChg chg="add mod">
          <ac:chgData name="LUIZ FERNANDO DE OLIVEIRA" userId="c3c727c6270c2031" providerId="LiveId" clId="{BB4D6D34-B9CF-462B-A6FF-91C456C4A1F7}" dt="2023-12-13T20:13:05.121" v="2056" actId="14100"/>
          <ac:spMkLst>
            <pc:docMk/>
            <pc:sldMk cId="0" sldId="258"/>
            <ac:spMk id="62" creationId="{C6B91B85-0048-A5B0-1036-762D4162E804}"/>
          </ac:spMkLst>
        </pc:spChg>
        <pc:spChg chg="add mod">
          <ac:chgData name="LUIZ FERNANDO DE OLIVEIRA" userId="c3c727c6270c2031" providerId="LiveId" clId="{BB4D6D34-B9CF-462B-A6FF-91C456C4A1F7}" dt="2023-12-13T20:13:05.121" v="2056" actId="14100"/>
          <ac:spMkLst>
            <pc:docMk/>
            <pc:sldMk cId="0" sldId="258"/>
            <ac:spMk id="63" creationId="{A4A62989-193D-E134-66C9-16AF3A5DCAF3}"/>
          </ac:spMkLst>
        </pc:spChg>
        <pc:spChg chg="add mod">
          <ac:chgData name="LUIZ FERNANDO DE OLIVEIRA" userId="c3c727c6270c2031" providerId="LiveId" clId="{BB4D6D34-B9CF-462B-A6FF-91C456C4A1F7}" dt="2023-12-13T20:13:05.121" v="2056" actId="14100"/>
          <ac:spMkLst>
            <pc:docMk/>
            <pc:sldMk cId="0" sldId="258"/>
            <ac:spMk id="192" creationId="{F190777D-1151-C550-D3FC-24C2FF23BBCC}"/>
          </ac:spMkLst>
        </pc:spChg>
        <pc:spChg chg="mod">
          <ac:chgData name="LUIZ FERNANDO DE OLIVEIRA" userId="c3c727c6270c2031" providerId="LiveId" clId="{BB4D6D34-B9CF-462B-A6FF-91C456C4A1F7}" dt="2023-12-14T13:53:32.064" v="4078" actId="1076"/>
          <ac:spMkLst>
            <pc:docMk/>
            <pc:sldMk cId="0" sldId="258"/>
            <ac:spMk id="196" creationId="{00000000-0000-0000-0000-000000000000}"/>
          </ac:spMkLst>
        </pc:spChg>
        <pc:spChg chg="del">
          <ac:chgData name="LUIZ FERNANDO DE OLIVEIRA" userId="c3c727c6270c2031" providerId="LiveId" clId="{BB4D6D34-B9CF-462B-A6FF-91C456C4A1F7}" dt="2023-12-13T18:24:21.267" v="857" actId="478"/>
          <ac:spMkLst>
            <pc:docMk/>
            <pc:sldMk cId="0" sldId="258"/>
            <ac:spMk id="218" creationId="{00000000-0000-0000-0000-000000000000}"/>
          </ac:spMkLst>
        </pc:spChg>
        <pc:grpChg chg="add mod">
          <ac:chgData name="LUIZ FERNANDO DE OLIVEIRA" userId="c3c727c6270c2031" providerId="LiveId" clId="{BB4D6D34-B9CF-462B-A6FF-91C456C4A1F7}" dt="2023-12-13T20:12:43.893" v="2024" actId="1037"/>
          <ac:grpSpMkLst>
            <pc:docMk/>
            <pc:sldMk cId="0" sldId="258"/>
            <ac:grpSpMk id="2" creationId="{ED8D7C64-3EC8-4281-849A-71CC0A0611C2}"/>
          </ac:grpSpMkLst>
        </pc:grpChg>
        <pc:grpChg chg="add mod">
          <ac:chgData name="LUIZ FERNANDO DE OLIVEIRA" userId="c3c727c6270c2031" providerId="LiveId" clId="{BB4D6D34-B9CF-462B-A6FF-91C456C4A1F7}" dt="2023-12-13T20:12:43.893" v="2024" actId="1037"/>
          <ac:grpSpMkLst>
            <pc:docMk/>
            <pc:sldMk cId="0" sldId="258"/>
            <ac:grpSpMk id="11" creationId="{2069E100-06D5-687D-F3AD-DCB193005D6E}"/>
          </ac:grpSpMkLst>
        </pc:grpChg>
        <pc:grpChg chg="add mod">
          <ac:chgData name="LUIZ FERNANDO DE OLIVEIRA" userId="c3c727c6270c2031" providerId="LiveId" clId="{BB4D6D34-B9CF-462B-A6FF-91C456C4A1F7}" dt="2023-12-13T20:12:43.893" v="2024" actId="1037"/>
          <ac:grpSpMkLst>
            <pc:docMk/>
            <pc:sldMk cId="0" sldId="258"/>
            <ac:grpSpMk id="21" creationId="{5862DFCC-FE0E-CF2D-95AC-02227728C857}"/>
          </ac:grpSpMkLst>
        </pc:grpChg>
        <pc:grpChg chg="del">
          <ac:chgData name="LUIZ FERNANDO DE OLIVEIRA" userId="c3c727c6270c2031" providerId="LiveId" clId="{BB4D6D34-B9CF-462B-A6FF-91C456C4A1F7}" dt="2023-12-13T18:24:24.827" v="860" actId="478"/>
          <ac:grpSpMkLst>
            <pc:docMk/>
            <pc:sldMk cId="0" sldId="258"/>
            <ac:grpSpMk id="197" creationId="{00000000-0000-0000-0000-000000000000}"/>
          </ac:grpSpMkLst>
        </pc:grpChg>
        <pc:grpChg chg="del">
          <ac:chgData name="LUIZ FERNANDO DE OLIVEIRA" userId="c3c727c6270c2031" providerId="LiveId" clId="{BB4D6D34-B9CF-462B-A6FF-91C456C4A1F7}" dt="2023-12-13T18:24:23.862" v="859" actId="478"/>
          <ac:grpSpMkLst>
            <pc:docMk/>
            <pc:sldMk cId="0" sldId="258"/>
            <ac:grpSpMk id="206" creationId="{00000000-0000-0000-0000-000000000000}"/>
          </ac:grpSpMkLst>
        </pc:grpChg>
        <pc:grpChg chg="del">
          <ac:chgData name="LUIZ FERNANDO DE OLIVEIRA" userId="c3c727c6270c2031" providerId="LiveId" clId="{BB4D6D34-B9CF-462B-A6FF-91C456C4A1F7}" dt="2023-12-13T18:24:22.812" v="858" actId="478"/>
          <ac:grpSpMkLst>
            <pc:docMk/>
            <pc:sldMk cId="0" sldId="258"/>
            <ac:grpSpMk id="216" creationId="{00000000-0000-0000-0000-000000000000}"/>
          </ac:grpSpMkLst>
        </pc:grpChg>
        <pc:grpChg chg="del">
          <ac:chgData name="LUIZ FERNANDO DE OLIVEIRA" userId="c3c727c6270c2031" providerId="LiveId" clId="{BB4D6D34-B9CF-462B-A6FF-91C456C4A1F7}" dt="2023-12-13T18:24:18.677" v="856" actId="478"/>
          <ac:grpSpMkLst>
            <pc:docMk/>
            <pc:sldMk cId="0" sldId="258"/>
            <ac:grpSpMk id="226" creationId="{00000000-0000-0000-0000-000000000000}"/>
          </ac:grpSpMkLst>
        </pc:grpChg>
        <pc:cxnChg chg="add mod">
          <ac:chgData name="LUIZ FERNANDO DE OLIVEIRA" userId="c3c727c6270c2031" providerId="LiveId" clId="{BB4D6D34-B9CF-462B-A6FF-91C456C4A1F7}" dt="2023-12-13T21:57:58.420" v="2845" actId="1037"/>
          <ac:cxnSpMkLst>
            <pc:docMk/>
            <pc:sldMk cId="0" sldId="258"/>
            <ac:cxnSpMk id="32" creationId="{6F0E963A-F48D-065F-27D4-0A66ABCF2CD3}"/>
          </ac:cxnSpMkLst>
        </pc:cxnChg>
      </pc:sldChg>
      <pc:sldChg chg="addSp delSp modSp mod">
        <pc:chgData name="LUIZ FERNANDO DE OLIVEIRA" userId="c3c727c6270c2031" providerId="LiveId" clId="{BB4D6D34-B9CF-462B-A6FF-91C456C4A1F7}" dt="2023-12-14T14:28:01.174" v="4495" actId="478"/>
        <pc:sldMkLst>
          <pc:docMk/>
          <pc:sldMk cId="0" sldId="259"/>
        </pc:sldMkLst>
        <pc:spChg chg="add del mod">
          <ac:chgData name="LUIZ FERNANDO DE OLIVEIRA" userId="c3c727c6270c2031" providerId="LiveId" clId="{BB4D6D34-B9CF-462B-A6FF-91C456C4A1F7}" dt="2023-12-14T13:46:56.555" v="4029" actId="478"/>
          <ac:spMkLst>
            <pc:docMk/>
            <pc:sldMk cId="0" sldId="259"/>
            <ac:spMk id="2" creationId="{43DC2EF1-22FE-4214-3AF6-A85A2F4D0187}"/>
          </ac:spMkLst>
        </pc:spChg>
        <pc:spChg chg="add del mod ord">
          <ac:chgData name="LUIZ FERNANDO DE OLIVEIRA" userId="c3c727c6270c2031" providerId="LiveId" clId="{BB4D6D34-B9CF-462B-A6FF-91C456C4A1F7}" dt="2023-12-14T13:46:55.015" v="4027" actId="478"/>
          <ac:spMkLst>
            <pc:docMk/>
            <pc:sldMk cId="0" sldId="259"/>
            <ac:spMk id="3" creationId="{3FB228C6-5656-550D-59F0-03943ED0D2E9}"/>
          </ac:spMkLst>
        </pc:spChg>
        <pc:spChg chg="add del mod ord">
          <ac:chgData name="LUIZ FERNANDO DE OLIVEIRA" userId="c3c727c6270c2031" providerId="LiveId" clId="{BB4D6D34-B9CF-462B-A6FF-91C456C4A1F7}" dt="2023-12-14T13:46:55.910" v="4028" actId="478"/>
          <ac:spMkLst>
            <pc:docMk/>
            <pc:sldMk cId="0" sldId="259"/>
            <ac:spMk id="4" creationId="{5EF64F82-03F0-CCC7-E3DF-E2C951EB1C16}"/>
          </ac:spMkLst>
        </pc:spChg>
        <pc:spChg chg="add mod ord">
          <ac:chgData name="LUIZ FERNANDO DE OLIVEIRA" userId="c3c727c6270c2031" providerId="LiveId" clId="{BB4D6D34-B9CF-462B-A6FF-91C456C4A1F7}" dt="2023-12-14T13:50:57.312" v="4060" actId="167"/>
          <ac:spMkLst>
            <pc:docMk/>
            <pc:sldMk cId="0" sldId="259"/>
            <ac:spMk id="5" creationId="{2666FD81-0E68-0407-2986-3F844A9CC361}"/>
          </ac:spMkLst>
        </pc:spChg>
        <pc:spChg chg="add del mod">
          <ac:chgData name="LUIZ FERNANDO DE OLIVEIRA" userId="c3c727c6270c2031" providerId="LiveId" clId="{BB4D6D34-B9CF-462B-A6FF-91C456C4A1F7}" dt="2023-12-14T14:28:01.174" v="4495" actId="478"/>
          <ac:spMkLst>
            <pc:docMk/>
            <pc:sldMk cId="0" sldId="259"/>
            <ac:spMk id="6" creationId="{4124453A-BFE7-6B78-FCF1-E454D2B12098}"/>
          </ac:spMkLst>
        </pc:spChg>
        <pc:spChg chg="add del mod">
          <ac:chgData name="LUIZ FERNANDO DE OLIVEIRA" userId="c3c727c6270c2031" providerId="LiveId" clId="{BB4D6D34-B9CF-462B-A6FF-91C456C4A1F7}" dt="2023-12-14T14:27:57.992" v="4494" actId="478"/>
          <ac:spMkLst>
            <pc:docMk/>
            <pc:sldMk cId="0" sldId="259"/>
            <ac:spMk id="7" creationId="{906F9E58-5D04-1E97-2FD7-A6B9A946F5F9}"/>
          </ac:spMkLst>
        </pc:spChg>
        <pc:spChg chg="add mod">
          <ac:chgData name="LUIZ FERNANDO DE OLIVEIRA" userId="c3c727c6270c2031" providerId="LiveId" clId="{BB4D6D34-B9CF-462B-A6FF-91C456C4A1F7}" dt="2023-12-14T13:49:00.285" v="4046" actId="14100"/>
          <ac:spMkLst>
            <pc:docMk/>
            <pc:sldMk cId="0" sldId="259"/>
            <ac:spMk id="8" creationId="{DE1570D7-DC13-B456-033A-1385A65CBED6}"/>
          </ac:spMkLst>
        </pc:spChg>
        <pc:spChg chg="add mod">
          <ac:chgData name="LUIZ FERNANDO DE OLIVEIRA" userId="c3c727c6270c2031" providerId="LiveId" clId="{BB4D6D34-B9CF-462B-A6FF-91C456C4A1F7}" dt="2023-12-14T13:48:56.082" v="4045" actId="14100"/>
          <ac:spMkLst>
            <pc:docMk/>
            <pc:sldMk cId="0" sldId="259"/>
            <ac:spMk id="9" creationId="{679A8424-F4C0-08FC-8A21-83E685CF781C}"/>
          </ac:spMkLst>
        </pc:spChg>
        <pc:spChg chg="add mod">
          <ac:chgData name="LUIZ FERNANDO DE OLIVEIRA" userId="c3c727c6270c2031" providerId="LiveId" clId="{BB4D6D34-B9CF-462B-A6FF-91C456C4A1F7}" dt="2023-12-14T13:49:48.312" v="4051" actId="14100"/>
          <ac:spMkLst>
            <pc:docMk/>
            <pc:sldMk cId="0" sldId="259"/>
            <ac:spMk id="10" creationId="{B6AAE73C-7EAB-9F7C-CDB0-15097216934A}"/>
          </ac:spMkLst>
        </pc:spChg>
        <pc:spChg chg="add mod">
          <ac:chgData name="LUIZ FERNANDO DE OLIVEIRA" userId="c3c727c6270c2031" providerId="LiveId" clId="{BB4D6D34-B9CF-462B-A6FF-91C456C4A1F7}" dt="2023-12-14T13:49:34.151" v="4050" actId="120"/>
          <ac:spMkLst>
            <pc:docMk/>
            <pc:sldMk cId="0" sldId="259"/>
            <ac:spMk id="11" creationId="{4B71DF04-332B-CA8C-5DF7-A588B23757BC}"/>
          </ac:spMkLst>
        </pc:spChg>
        <pc:spChg chg="add mod">
          <ac:chgData name="LUIZ FERNANDO DE OLIVEIRA" userId="c3c727c6270c2031" providerId="LiveId" clId="{BB4D6D34-B9CF-462B-A6FF-91C456C4A1F7}" dt="2023-12-14T13:48:32.635" v="4044" actId="207"/>
          <ac:spMkLst>
            <pc:docMk/>
            <pc:sldMk cId="0" sldId="259"/>
            <ac:spMk id="12" creationId="{6BF85DDD-92F0-74C6-6CE6-ECD51624994A}"/>
          </ac:spMkLst>
        </pc:spChg>
        <pc:spChg chg="add mod ord">
          <ac:chgData name="LUIZ FERNANDO DE OLIVEIRA" userId="c3c727c6270c2031" providerId="LiveId" clId="{BB4D6D34-B9CF-462B-A6FF-91C456C4A1F7}" dt="2023-12-14T13:51:06.141" v="4061" actId="14100"/>
          <ac:spMkLst>
            <pc:docMk/>
            <pc:sldMk cId="0" sldId="259"/>
            <ac:spMk id="13" creationId="{F28B0532-1C9B-9091-C6AA-58BBF0EC619B}"/>
          </ac:spMkLst>
        </pc:spChg>
        <pc:spChg chg="mod">
          <ac:chgData name="LUIZ FERNANDO DE OLIVEIRA" userId="c3c727c6270c2031" providerId="LiveId" clId="{BB4D6D34-B9CF-462B-A6FF-91C456C4A1F7}" dt="2023-12-14T13:35:50.710" v="3838" actId="122"/>
          <ac:spMkLst>
            <pc:docMk/>
            <pc:sldMk cId="0" sldId="259"/>
            <ac:spMk id="260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3:48:12.312" v="4041" actId="1076"/>
          <ac:spMkLst>
            <pc:docMk/>
            <pc:sldMk cId="0" sldId="259"/>
            <ac:spMk id="261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3:48:12.312" v="4041" actId="1076"/>
          <ac:spMkLst>
            <pc:docMk/>
            <pc:sldMk cId="0" sldId="259"/>
            <ac:spMk id="262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3:48:12.312" v="4041" actId="1076"/>
          <ac:spMkLst>
            <pc:docMk/>
            <pc:sldMk cId="0" sldId="259"/>
            <ac:spMk id="263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3:48:12.312" v="4041" actId="1076"/>
          <ac:spMkLst>
            <pc:docMk/>
            <pc:sldMk cId="0" sldId="259"/>
            <ac:spMk id="264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3:48:12.312" v="4041" actId="1076"/>
          <ac:spMkLst>
            <pc:docMk/>
            <pc:sldMk cId="0" sldId="259"/>
            <ac:spMk id="265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3:48:12.312" v="4041" actId="1076"/>
          <ac:spMkLst>
            <pc:docMk/>
            <pc:sldMk cId="0" sldId="259"/>
            <ac:spMk id="266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3:48:12.312" v="4041" actId="1076"/>
          <ac:spMkLst>
            <pc:docMk/>
            <pc:sldMk cId="0" sldId="259"/>
            <ac:spMk id="267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3:48:12.312" v="4041" actId="1076"/>
          <ac:spMkLst>
            <pc:docMk/>
            <pc:sldMk cId="0" sldId="259"/>
            <ac:spMk id="268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3:48:12.312" v="4041" actId="1076"/>
          <ac:spMkLst>
            <pc:docMk/>
            <pc:sldMk cId="0" sldId="259"/>
            <ac:spMk id="269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3:48:12.312" v="4041" actId="1076"/>
          <ac:spMkLst>
            <pc:docMk/>
            <pc:sldMk cId="0" sldId="259"/>
            <ac:spMk id="270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3:48:12.312" v="4041" actId="1076"/>
          <ac:spMkLst>
            <pc:docMk/>
            <pc:sldMk cId="0" sldId="259"/>
            <ac:spMk id="271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3:48:12.312" v="4041" actId="1076"/>
          <ac:spMkLst>
            <pc:docMk/>
            <pc:sldMk cId="0" sldId="259"/>
            <ac:spMk id="272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3:48:12.312" v="4041" actId="1076"/>
          <ac:spMkLst>
            <pc:docMk/>
            <pc:sldMk cId="0" sldId="259"/>
            <ac:spMk id="273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3:48:12.312" v="4041" actId="1076"/>
          <ac:spMkLst>
            <pc:docMk/>
            <pc:sldMk cId="0" sldId="259"/>
            <ac:spMk id="274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3:48:12.312" v="4041" actId="1076"/>
          <ac:spMkLst>
            <pc:docMk/>
            <pc:sldMk cId="0" sldId="259"/>
            <ac:spMk id="275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3:48:12.312" v="4041" actId="1076"/>
          <ac:spMkLst>
            <pc:docMk/>
            <pc:sldMk cId="0" sldId="259"/>
            <ac:spMk id="276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3:48:12.312" v="4041" actId="1076"/>
          <ac:spMkLst>
            <pc:docMk/>
            <pc:sldMk cId="0" sldId="259"/>
            <ac:spMk id="277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3:48:12.312" v="4041" actId="1076"/>
          <ac:spMkLst>
            <pc:docMk/>
            <pc:sldMk cId="0" sldId="259"/>
            <ac:spMk id="278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3:48:12.312" v="4041" actId="1076"/>
          <ac:spMkLst>
            <pc:docMk/>
            <pc:sldMk cId="0" sldId="259"/>
            <ac:spMk id="279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3:48:12.312" v="4041" actId="1076"/>
          <ac:spMkLst>
            <pc:docMk/>
            <pc:sldMk cId="0" sldId="259"/>
            <ac:spMk id="280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3:48:12.312" v="4041" actId="1076"/>
          <ac:spMkLst>
            <pc:docMk/>
            <pc:sldMk cId="0" sldId="259"/>
            <ac:spMk id="281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3:48:12.312" v="4041" actId="1076"/>
          <ac:spMkLst>
            <pc:docMk/>
            <pc:sldMk cId="0" sldId="259"/>
            <ac:spMk id="282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3:48:12.312" v="4041" actId="1076"/>
          <ac:spMkLst>
            <pc:docMk/>
            <pc:sldMk cId="0" sldId="259"/>
            <ac:spMk id="283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3:48:12.312" v="4041" actId="1076"/>
          <ac:spMkLst>
            <pc:docMk/>
            <pc:sldMk cId="0" sldId="259"/>
            <ac:spMk id="284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3:48:12.312" v="4041" actId="1076"/>
          <ac:spMkLst>
            <pc:docMk/>
            <pc:sldMk cId="0" sldId="259"/>
            <ac:spMk id="285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3:48:12.312" v="4041" actId="1076"/>
          <ac:spMkLst>
            <pc:docMk/>
            <pc:sldMk cId="0" sldId="259"/>
            <ac:spMk id="286" creationId="{00000000-0000-0000-0000-000000000000}"/>
          </ac:spMkLst>
        </pc:spChg>
        <pc:spChg chg="del mod ord">
          <ac:chgData name="LUIZ FERNANDO DE OLIVEIRA" userId="c3c727c6270c2031" providerId="LiveId" clId="{BB4D6D34-B9CF-462B-A6FF-91C456C4A1F7}" dt="2023-12-14T13:46:53.557" v="4026" actId="478"/>
          <ac:spMkLst>
            <pc:docMk/>
            <pc:sldMk cId="0" sldId="259"/>
            <ac:spMk id="287" creationId="{00000000-0000-0000-0000-000000000000}"/>
          </ac:spMkLst>
        </pc:spChg>
        <pc:spChg chg="del">
          <ac:chgData name="LUIZ FERNANDO DE OLIVEIRA" userId="c3c727c6270c2031" providerId="LiveId" clId="{BB4D6D34-B9CF-462B-A6FF-91C456C4A1F7}" dt="2023-12-14T13:28:49.260" v="3616" actId="478"/>
          <ac:spMkLst>
            <pc:docMk/>
            <pc:sldMk cId="0" sldId="259"/>
            <ac:spMk id="288" creationId="{00000000-0000-0000-0000-000000000000}"/>
          </ac:spMkLst>
        </pc:spChg>
        <pc:spChg chg="del">
          <ac:chgData name="LUIZ FERNANDO DE OLIVEIRA" userId="c3c727c6270c2031" providerId="LiveId" clId="{BB4D6D34-B9CF-462B-A6FF-91C456C4A1F7}" dt="2023-12-14T13:28:52.803" v="3619" actId="478"/>
          <ac:spMkLst>
            <pc:docMk/>
            <pc:sldMk cId="0" sldId="259"/>
            <ac:spMk id="289" creationId="{00000000-0000-0000-0000-000000000000}"/>
          </ac:spMkLst>
        </pc:spChg>
        <pc:spChg chg="del mod">
          <ac:chgData name="LUIZ FERNANDO DE OLIVEIRA" userId="c3c727c6270c2031" providerId="LiveId" clId="{BB4D6D34-B9CF-462B-A6FF-91C456C4A1F7}" dt="2023-12-14T13:31:30.221" v="3773" actId="478"/>
          <ac:spMkLst>
            <pc:docMk/>
            <pc:sldMk cId="0" sldId="259"/>
            <ac:spMk id="290" creationId="{00000000-0000-0000-0000-000000000000}"/>
          </ac:spMkLst>
        </pc:spChg>
        <pc:spChg chg="del">
          <ac:chgData name="LUIZ FERNANDO DE OLIVEIRA" userId="c3c727c6270c2031" providerId="LiveId" clId="{BB4D6D34-B9CF-462B-A6FF-91C456C4A1F7}" dt="2023-12-14T13:29:38.103" v="3628" actId="478"/>
          <ac:spMkLst>
            <pc:docMk/>
            <pc:sldMk cId="0" sldId="259"/>
            <ac:spMk id="291" creationId="{00000000-0000-0000-0000-000000000000}"/>
          </ac:spMkLst>
        </pc:spChg>
        <pc:spChg chg="del mod">
          <ac:chgData name="LUIZ FERNANDO DE OLIVEIRA" userId="c3c727c6270c2031" providerId="LiveId" clId="{BB4D6D34-B9CF-462B-A6FF-91C456C4A1F7}" dt="2023-12-14T13:28:53.582" v="3620" actId="478"/>
          <ac:spMkLst>
            <pc:docMk/>
            <pc:sldMk cId="0" sldId="259"/>
            <ac:spMk id="292" creationId="{00000000-0000-0000-0000-000000000000}"/>
          </ac:spMkLst>
        </pc:spChg>
        <pc:spChg chg="del">
          <ac:chgData name="LUIZ FERNANDO DE OLIVEIRA" userId="c3c727c6270c2031" providerId="LiveId" clId="{BB4D6D34-B9CF-462B-A6FF-91C456C4A1F7}" dt="2023-12-14T13:28:50.892" v="3617" actId="478"/>
          <ac:spMkLst>
            <pc:docMk/>
            <pc:sldMk cId="0" sldId="259"/>
            <ac:spMk id="293" creationId="{00000000-0000-0000-0000-000000000000}"/>
          </ac:spMkLst>
        </pc:spChg>
        <pc:spChg chg="del mod">
          <ac:chgData name="LUIZ FERNANDO DE OLIVEIRA" userId="c3c727c6270c2031" providerId="LiveId" clId="{BB4D6D34-B9CF-462B-A6FF-91C456C4A1F7}" dt="2023-12-14T13:29:41.076" v="3629" actId="478"/>
          <ac:spMkLst>
            <pc:docMk/>
            <pc:sldMk cId="0" sldId="259"/>
            <ac:spMk id="294" creationId="{00000000-0000-0000-0000-000000000000}"/>
          </ac:spMkLst>
        </pc:spChg>
      </pc:sldChg>
      <pc:sldChg chg="addSp delSp modSp mod ord">
        <pc:chgData name="LUIZ FERNANDO DE OLIVEIRA" userId="c3c727c6270c2031" providerId="LiveId" clId="{BB4D6D34-B9CF-462B-A6FF-91C456C4A1F7}" dt="2023-12-14T14:26:06.518" v="4493" actId="478"/>
        <pc:sldMkLst>
          <pc:docMk/>
          <pc:sldMk cId="0" sldId="260"/>
        </pc:sldMkLst>
        <pc:spChg chg="add mod">
          <ac:chgData name="LUIZ FERNANDO DE OLIVEIRA" userId="c3c727c6270c2031" providerId="LiveId" clId="{BB4D6D34-B9CF-462B-A6FF-91C456C4A1F7}" dt="2023-12-14T14:06:42.882" v="4154" actId="108"/>
          <ac:spMkLst>
            <pc:docMk/>
            <pc:sldMk cId="0" sldId="260"/>
            <ac:spMk id="2" creationId="{58EB8966-CE85-F0D2-EC26-01697A7C4357}"/>
          </ac:spMkLst>
        </pc:spChg>
        <pc:spChg chg="add mod">
          <ac:chgData name="LUIZ FERNANDO DE OLIVEIRA" userId="c3c727c6270c2031" providerId="LiveId" clId="{BB4D6D34-B9CF-462B-A6FF-91C456C4A1F7}" dt="2023-12-13T21:28:31.277" v="2124" actId="20577"/>
          <ac:spMkLst>
            <pc:docMk/>
            <pc:sldMk cId="0" sldId="260"/>
            <ac:spMk id="3" creationId="{A63AAE27-C5F6-891E-CEC8-597292F44D2D}"/>
          </ac:spMkLst>
        </pc:spChg>
        <pc:spChg chg="add mod">
          <ac:chgData name="LUIZ FERNANDO DE OLIVEIRA" userId="c3c727c6270c2031" providerId="LiveId" clId="{BB4D6D34-B9CF-462B-A6FF-91C456C4A1F7}" dt="2023-12-13T19:35:09.604" v="1603" actId="20577"/>
          <ac:spMkLst>
            <pc:docMk/>
            <pc:sldMk cId="0" sldId="260"/>
            <ac:spMk id="4" creationId="{BA6AB684-A2E7-BA32-624E-6B780841C654}"/>
          </ac:spMkLst>
        </pc:spChg>
        <pc:spChg chg="add mod">
          <ac:chgData name="LUIZ FERNANDO DE OLIVEIRA" userId="c3c727c6270c2031" providerId="LiveId" clId="{BB4D6D34-B9CF-462B-A6FF-91C456C4A1F7}" dt="2023-12-13T19:48:34.749" v="1770" actId="1076"/>
          <ac:spMkLst>
            <pc:docMk/>
            <pc:sldMk cId="0" sldId="260"/>
            <ac:spMk id="5" creationId="{154D3F06-CA44-5947-3326-98D99410E463}"/>
          </ac:spMkLst>
        </pc:spChg>
        <pc:spChg chg="add mod">
          <ac:chgData name="LUIZ FERNANDO DE OLIVEIRA" userId="c3c727c6270c2031" providerId="LiveId" clId="{BB4D6D34-B9CF-462B-A6FF-91C456C4A1F7}" dt="2023-12-13T19:38:42.478" v="1644" actId="1076"/>
          <ac:spMkLst>
            <pc:docMk/>
            <pc:sldMk cId="0" sldId="260"/>
            <ac:spMk id="6" creationId="{55EBCC9C-43F5-27E9-BE04-9E0F58F2E129}"/>
          </ac:spMkLst>
        </pc:spChg>
        <pc:spChg chg="add mod">
          <ac:chgData name="LUIZ FERNANDO DE OLIVEIRA" userId="c3c727c6270c2031" providerId="LiveId" clId="{BB4D6D34-B9CF-462B-A6FF-91C456C4A1F7}" dt="2023-12-13T21:27:43.763" v="2113" actId="20577"/>
          <ac:spMkLst>
            <pc:docMk/>
            <pc:sldMk cId="0" sldId="260"/>
            <ac:spMk id="7" creationId="{E886C62D-47C4-8760-79DD-9C0A28B1DB6E}"/>
          </ac:spMkLst>
        </pc:spChg>
        <pc:spChg chg="add mod">
          <ac:chgData name="LUIZ FERNANDO DE OLIVEIRA" userId="c3c727c6270c2031" providerId="LiveId" clId="{BB4D6D34-B9CF-462B-A6FF-91C456C4A1F7}" dt="2023-12-13T21:29:19.483" v="2145" actId="20577"/>
          <ac:spMkLst>
            <pc:docMk/>
            <pc:sldMk cId="0" sldId="260"/>
            <ac:spMk id="8" creationId="{D8E63F95-AA14-3B54-5ED0-628E8182C688}"/>
          </ac:spMkLst>
        </pc:spChg>
        <pc:spChg chg="add mod ord">
          <ac:chgData name="LUIZ FERNANDO DE OLIVEIRA" userId="c3c727c6270c2031" providerId="LiveId" clId="{BB4D6D34-B9CF-462B-A6FF-91C456C4A1F7}" dt="2023-12-14T14:06:51.703" v="4156" actId="108"/>
          <ac:spMkLst>
            <pc:docMk/>
            <pc:sldMk cId="0" sldId="260"/>
            <ac:spMk id="13" creationId="{70A6575D-5268-A738-C96D-4CAEE3878842}"/>
          </ac:spMkLst>
        </pc:spChg>
        <pc:spChg chg="add mod ord">
          <ac:chgData name="LUIZ FERNANDO DE OLIVEIRA" userId="c3c727c6270c2031" providerId="LiveId" clId="{BB4D6D34-B9CF-462B-A6FF-91C456C4A1F7}" dt="2023-12-14T14:06:48.658" v="4155" actId="108"/>
          <ac:spMkLst>
            <pc:docMk/>
            <pc:sldMk cId="0" sldId="260"/>
            <ac:spMk id="14" creationId="{26EAC9B3-3A29-1763-58A1-B50AD68B6628}"/>
          </ac:spMkLst>
        </pc:spChg>
        <pc:spChg chg="add mod ord">
          <ac:chgData name="LUIZ FERNANDO DE OLIVEIRA" userId="c3c727c6270c2031" providerId="LiveId" clId="{BB4D6D34-B9CF-462B-A6FF-91C456C4A1F7}" dt="2023-12-14T14:06:54.560" v="4158" actId="108"/>
          <ac:spMkLst>
            <pc:docMk/>
            <pc:sldMk cId="0" sldId="260"/>
            <ac:spMk id="15" creationId="{55FF7B62-E4D6-4D47-1B5A-88A3E7BB343D}"/>
          </ac:spMkLst>
        </pc:spChg>
        <pc:spChg chg="add mod ord">
          <ac:chgData name="LUIZ FERNANDO DE OLIVEIRA" userId="c3c727c6270c2031" providerId="LiveId" clId="{BB4D6D34-B9CF-462B-A6FF-91C456C4A1F7}" dt="2023-12-14T14:06:53.033" v="4157" actId="108"/>
          <ac:spMkLst>
            <pc:docMk/>
            <pc:sldMk cId="0" sldId="260"/>
            <ac:spMk id="16" creationId="{B6BF943E-D953-2C7F-BA08-696C5C9BA769}"/>
          </ac:spMkLst>
        </pc:spChg>
        <pc:spChg chg="mod">
          <ac:chgData name="LUIZ FERNANDO DE OLIVEIRA" userId="c3c727c6270c2031" providerId="LiveId" clId="{BB4D6D34-B9CF-462B-A6FF-91C456C4A1F7}" dt="2023-12-13T19:52:35.820" v="1794"/>
          <ac:spMkLst>
            <pc:docMk/>
            <pc:sldMk cId="0" sldId="260"/>
            <ac:spMk id="18" creationId="{9508446F-5407-BC3A-F033-5D3FB4C89115}"/>
          </ac:spMkLst>
        </pc:spChg>
        <pc:spChg chg="mod">
          <ac:chgData name="LUIZ FERNANDO DE OLIVEIRA" userId="c3c727c6270c2031" providerId="LiveId" clId="{BB4D6D34-B9CF-462B-A6FF-91C456C4A1F7}" dt="2023-12-13T19:52:35.820" v="1794"/>
          <ac:spMkLst>
            <pc:docMk/>
            <pc:sldMk cId="0" sldId="260"/>
            <ac:spMk id="19" creationId="{9D7A9BBC-1CE1-B4C6-B171-55B93BE796BD}"/>
          </ac:spMkLst>
        </pc:spChg>
        <pc:spChg chg="mod">
          <ac:chgData name="LUIZ FERNANDO DE OLIVEIRA" userId="c3c727c6270c2031" providerId="LiveId" clId="{BB4D6D34-B9CF-462B-A6FF-91C456C4A1F7}" dt="2023-12-13T19:52:35.820" v="1794"/>
          <ac:spMkLst>
            <pc:docMk/>
            <pc:sldMk cId="0" sldId="260"/>
            <ac:spMk id="20" creationId="{878FD602-7D97-969E-76A0-6D0DF89A3FFC}"/>
          </ac:spMkLst>
        </pc:spChg>
        <pc:spChg chg="mod">
          <ac:chgData name="LUIZ FERNANDO DE OLIVEIRA" userId="c3c727c6270c2031" providerId="LiveId" clId="{BB4D6D34-B9CF-462B-A6FF-91C456C4A1F7}" dt="2023-12-13T19:52:35.820" v="1794"/>
          <ac:spMkLst>
            <pc:docMk/>
            <pc:sldMk cId="0" sldId="260"/>
            <ac:spMk id="21" creationId="{BA33DBC3-1FED-C4B5-0D60-2DB8F71885F7}"/>
          </ac:spMkLst>
        </pc:spChg>
        <pc:spChg chg="mod">
          <ac:chgData name="LUIZ FERNANDO DE OLIVEIRA" userId="c3c727c6270c2031" providerId="LiveId" clId="{BB4D6D34-B9CF-462B-A6FF-91C456C4A1F7}" dt="2023-12-13T19:52:35.820" v="1794"/>
          <ac:spMkLst>
            <pc:docMk/>
            <pc:sldMk cId="0" sldId="260"/>
            <ac:spMk id="22" creationId="{89C94F45-43A6-9EFD-0F9E-2790FA29ECD9}"/>
          </ac:spMkLst>
        </pc:spChg>
        <pc:spChg chg="mod">
          <ac:chgData name="LUIZ FERNANDO DE OLIVEIRA" userId="c3c727c6270c2031" providerId="LiveId" clId="{BB4D6D34-B9CF-462B-A6FF-91C456C4A1F7}" dt="2023-12-13T19:52:35.820" v="1794"/>
          <ac:spMkLst>
            <pc:docMk/>
            <pc:sldMk cId="0" sldId="260"/>
            <ac:spMk id="23" creationId="{94B9BC15-C32C-3902-C20B-5D258A39765C}"/>
          </ac:spMkLst>
        </pc:spChg>
        <pc:spChg chg="mod">
          <ac:chgData name="LUIZ FERNANDO DE OLIVEIRA" userId="c3c727c6270c2031" providerId="LiveId" clId="{BB4D6D34-B9CF-462B-A6FF-91C456C4A1F7}" dt="2023-12-13T19:52:35.820" v="1794"/>
          <ac:spMkLst>
            <pc:docMk/>
            <pc:sldMk cId="0" sldId="260"/>
            <ac:spMk id="24" creationId="{D4D74099-9F46-3562-CA93-1D1E1C063579}"/>
          </ac:spMkLst>
        </pc:spChg>
        <pc:spChg chg="mod">
          <ac:chgData name="LUIZ FERNANDO DE OLIVEIRA" userId="c3c727c6270c2031" providerId="LiveId" clId="{BB4D6D34-B9CF-462B-A6FF-91C456C4A1F7}" dt="2023-12-13T19:52:35.820" v="1794"/>
          <ac:spMkLst>
            <pc:docMk/>
            <pc:sldMk cId="0" sldId="260"/>
            <ac:spMk id="25" creationId="{377F6D8F-2645-4B5D-3A6F-D292BB6C067F}"/>
          </ac:spMkLst>
        </pc:spChg>
        <pc:spChg chg="mod">
          <ac:chgData name="LUIZ FERNANDO DE OLIVEIRA" userId="c3c727c6270c2031" providerId="LiveId" clId="{BB4D6D34-B9CF-462B-A6FF-91C456C4A1F7}" dt="2023-12-13T19:52:35.820" v="1794"/>
          <ac:spMkLst>
            <pc:docMk/>
            <pc:sldMk cId="0" sldId="260"/>
            <ac:spMk id="26" creationId="{1DCD6805-23AF-FB93-EDCC-7B85B265A04D}"/>
          </ac:spMkLst>
        </pc:spChg>
        <pc:spChg chg="mod">
          <ac:chgData name="LUIZ FERNANDO DE OLIVEIRA" userId="c3c727c6270c2031" providerId="LiveId" clId="{BB4D6D34-B9CF-462B-A6FF-91C456C4A1F7}" dt="2023-12-13T19:52:35.820" v="1794"/>
          <ac:spMkLst>
            <pc:docMk/>
            <pc:sldMk cId="0" sldId="260"/>
            <ac:spMk id="27" creationId="{4C20ED3E-B1CD-FF2F-DF6A-A1866473F8DA}"/>
          </ac:spMkLst>
        </pc:spChg>
        <pc:spChg chg="mod">
          <ac:chgData name="LUIZ FERNANDO DE OLIVEIRA" userId="c3c727c6270c2031" providerId="LiveId" clId="{BB4D6D34-B9CF-462B-A6FF-91C456C4A1F7}" dt="2023-12-13T19:52:35.820" v="1794"/>
          <ac:spMkLst>
            <pc:docMk/>
            <pc:sldMk cId="0" sldId="260"/>
            <ac:spMk id="28" creationId="{C24AA687-F1A0-7F03-E7A1-D9F8A20EDA5E}"/>
          </ac:spMkLst>
        </pc:spChg>
        <pc:spChg chg="mod">
          <ac:chgData name="LUIZ FERNANDO DE OLIVEIRA" userId="c3c727c6270c2031" providerId="LiveId" clId="{BB4D6D34-B9CF-462B-A6FF-91C456C4A1F7}" dt="2023-12-13T19:52:35.820" v="1794"/>
          <ac:spMkLst>
            <pc:docMk/>
            <pc:sldMk cId="0" sldId="260"/>
            <ac:spMk id="29" creationId="{2EFAD9CD-9F45-2C2A-4A6B-721A4D8D99A5}"/>
          </ac:spMkLst>
        </pc:spChg>
        <pc:spChg chg="mod">
          <ac:chgData name="LUIZ FERNANDO DE OLIVEIRA" userId="c3c727c6270c2031" providerId="LiveId" clId="{BB4D6D34-B9CF-462B-A6FF-91C456C4A1F7}" dt="2023-12-13T19:52:35.820" v="1794"/>
          <ac:spMkLst>
            <pc:docMk/>
            <pc:sldMk cId="0" sldId="260"/>
            <ac:spMk id="30" creationId="{1B16B2E0-C8C6-C60A-F3E0-CBE12456B5FD}"/>
          </ac:spMkLst>
        </pc:spChg>
        <pc:spChg chg="mod">
          <ac:chgData name="LUIZ FERNANDO DE OLIVEIRA" userId="c3c727c6270c2031" providerId="LiveId" clId="{BB4D6D34-B9CF-462B-A6FF-91C456C4A1F7}" dt="2023-12-13T19:52:35.820" v="1794"/>
          <ac:spMkLst>
            <pc:docMk/>
            <pc:sldMk cId="0" sldId="260"/>
            <ac:spMk id="31" creationId="{1434770A-E90B-1D4E-7828-CB9AC59015C0}"/>
          </ac:spMkLst>
        </pc:spChg>
        <pc:spChg chg="mod">
          <ac:chgData name="LUIZ FERNANDO DE OLIVEIRA" userId="c3c727c6270c2031" providerId="LiveId" clId="{BB4D6D34-B9CF-462B-A6FF-91C456C4A1F7}" dt="2023-12-13T19:52:35.820" v="1794"/>
          <ac:spMkLst>
            <pc:docMk/>
            <pc:sldMk cId="0" sldId="260"/>
            <ac:spMk id="32" creationId="{C029529B-EF4B-8775-5B2E-1A7126ADEEC0}"/>
          </ac:spMkLst>
        </pc:spChg>
        <pc:spChg chg="mod">
          <ac:chgData name="LUIZ FERNANDO DE OLIVEIRA" userId="c3c727c6270c2031" providerId="LiveId" clId="{BB4D6D34-B9CF-462B-A6FF-91C456C4A1F7}" dt="2023-12-13T19:52:35.820" v="1794"/>
          <ac:spMkLst>
            <pc:docMk/>
            <pc:sldMk cId="0" sldId="260"/>
            <ac:spMk id="37" creationId="{8C278AE8-2E99-79CC-333A-83D056B9FD09}"/>
          </ac:spMkLst>
        </pc:spChg>
        <pc:spChg chg="mod">
          <ac:chgData name="LUIZ FERNANDO DE OLIVEIRA" userId="c3c727c6270c2031" providerId="LiveId" clId="{BB4D6D34-B9CF-462B-A6FF-91C456C4A1F7}" dt="2023-12-13T19:52:35.820" v="1794"/>
          <ac:spMkLst>
            <pc:docMk/>
            <pc:sldMk cId="0" sldId="260"/>
            <ac:spMk id="38" creationId="{39A88AE1-2E1C-5544-E7B7-E2734954F16C}"/>
          </ac:spMkLst>
        </pc:spChg>
        <pc:spChg chg="mod">
          <ac:chgData name="LUIZ FERNANDO DE OLIVEIRA" userId="c3c727c6270c2031" providerId="LiveId" clId="{BB4D6D34-B9CF-462B-A6FF-91C456C4A1F7}" dt="2023-12-13T19:52:35.820" v="1794"/>
          <ac:spMkLst>
            <pc:docMk/>
            <pc:sldMk cId="0" sldId="260"/>
            <ac:spMk id="39" creationId="{2F2BBBE1-F3CD-043A-3D8D-D8CCFF1D1A76}"/>
          </ac:spMkLst>
        </pc:spChg>
        <pc:spChg chg="mod">
          <ac:chgData name="LUIZ FERNANDO DE OLIVEIRA" userId="c3c727c6270c2031" providerId="LiveId" clId="{BB4D6D34-B9CF-462B-A6FF-91C456C4A1F7}" dt="2023-12-13T19:52:35.820" v="1794"/>
          <ac:spMkLst>
            <pc:docMk/>
            <pc:sldMk cId="0" sldId="260"/>
            <ac:spMk id="40" creationId="{C715A3DE-9674-B535-96C5-4973F5ADAF29}"/>
          </ac:spMkLst>
        </pc:spChg>
        <pc:spChg chg="mod">
          <ac:chgData name="LUIZ FERNANDO DE OLIVEIRA" userId="c3c727c6270c2031" providerId="LiveId" clId="{BB4D6D34-B9CF-462B-A6FF-91C456C4A1F7}" dt="2023-12-13T19:52:35.820" v="1794"/>
          <ac:spMkLst>
            <pc:docMk/>
            <pc:sldMk cId="0" sldId="260"/>
            <ac:spMk id="42" creationId="{4A292E1B-645C-1426-61BF-6C6003650769}"/>
          </ac:spMkLst>
        </pc:spChg>
        <pc:spChg chg="mod">
          <ac:chgData name="LUIZ FERNANDO DE OLIVEIRA" userId="c3c727c6270c2031" providerId="LiveId" clId="{BB4D6D34-B9CF-462B-A6FF-91C456C4A1F7}" dt="2023-12-13T19:52:35.820" v="1794"/>
          <ac:spMkLst>
            <pc:docMk/>
            <pc:sldMk cId="0" sldId="260"/>
            <ac:spMk id="43" creationId="{323C5430-CF67-A85C-F6EF-43F745AB7BF6}"/>
          </ac:spMkLst>
        </pc:spChg>
        <pc:spChg chg="mod">
          <ac:chgData name="LUIZ FERNANDO DE OLIVEIRA" userId="c3c727c6270c2031" providerId="LiveId" clId="{BB4D6D34-B9CF-462B-A6FF-91C456C4A1F7}" dt="2023-12-13T19:52:35.820" v="1794"/>
          <ac:spMkLst>
            <pc:docMk/>
            <pc:sldMk cId="0" sldId="260"/>
            <ac:spMk id="44" creationId="{72AAC35A-0849-A627-02EB-6539313AAB83}"/>
          </ac:spMkLst>
        </pc:spChg>
        <pc:spChg chg="mod">
          <ac:chgData name="LUIZ FERNANDO DE OLIVEIRA" userId="c3c727c6270c2031" providerId="LiveId" clId="{BB4D6D34-B9CF-462B-A6FF-91C456C4A1F7}" dt="2023-12-13T19:52:35.820" v="1794"/>
          <ac:spMkLst>
            <pc:docMk/>
            <pc:sldMk cId="0" sldId="260"/>
            <ac:spMk id="45" creationId="{DD80DAE4-BF73-A3D9-E0D0-90E70BE42F73}"/>
          </ac:spMkLst>
        </pc:spChg>
        <pc:spChg chg="mod">
          <ac:chgData name="LUIZ FERNANDO DE OLIVEIRA" userId="c3c727c6270c2031" providerId="LiveId" clId="{BB4D6D34-B9CF-462B-A6FF-91C456C4A1F7}" dt="2023-12-13T19:52:35.820" v="1794"/>
          <ac:spMkLst>
            <pc:docMk/>
            <pc:sldMk cId="0" sldId="260"/>
            <ac:spMk id="46" creationId="{73FB6784-F677-BF04-C3BA-02F425D5F9DE}"/>
          </ac:spMkLst>
        </pc:spChg>
        <pc:spChg chg="mod">
          <ac:chgData name="LUIZ FERNANDO DE OLIVEIRA" userId="c3c727c6270c2031" providerId="LiveId" clId="{BB4D6D34-B9CF-462B-A6FF-91C456C4A1F7}" dt="2023-12-13T19:52:35.820" v="1794"/>
          <ac:spMkLst>
            <pc:docMk/>
            <pc:sldMk cId="0" sldId="260"/>
            <ac:spMk id="47" creationId="{0927FC65-30EA-5AA0-7D8F-F4C721177373}"/>
          </ac:spMkLst>
        </pc:spChg>
        <pc:spChg chg="add mod ord">
          <ac:chgData name="LUIZ FERNANDO DE OLIVEIRA" userId="c3c727c6270c2031" providerId="LiveId" clId="{BB4D6D34-B9CF-462B-A6FF-91C456C4A1F7}" dt="2023-12-13T22:06:36.120" v="3236" actId="167"/>
          <ac:spMkLst>
            <pc:docMk/>
            <pc:sldMk cId="0" sldId="260"/>
            <ac:spMk id="48" creationId="{1BE5ED8D-E5C5-2997-5328-28E15B1F4273}"/>
          </ac:spMkLst>
        </pc:spChg>
        <pc:spChg chg="add mod ord">
          <ac:chgData name="LUIZ FERNANDO DE OLIVEIRA" userId="c3c727c6270c2031" providerId="LiveId" clId="{BB4D6D34-B9CF-462B-A6FF-91C456C4A1F7}" dt="2023-12-14T13:51:52.338" v="4067" actId="167"/>
          <ac:spMkLst>
            <pc:docMk/>
            <pc:sldMk cId="0" sldId="260"/>
            <ac:spMk id="50" creationId="{A4AFE36C-33EE-16A3-ECB5-983756D3F655}"/>
          </ac:spMkLst>
        </pc:spChg>
        <pc:spChg chg="add del mod ord">
          <ac:chgData name="LUIZ FERNANDO DE OLIVEIRA" userId="c3c727c6270c2031" providerId="LiveId" clId="{BB4D6D34-B9CF-462B-A6FF-91C456C4A1F7}" dt="2023-12-13T22:06:49.697" v="3237" actId="478"/>
          <ac:spMkLst>
            <pc:docMk/>
            <pc:sldMk cId="0" sldId="260"/>
            <ac:spMk id="50" creationId="{E95DA4D3-857D-A473-26CC-AE3B43576C77}"/>
          </ac:spMkLst>
        </pc:spChg>
        <pc:spChg chg="add mod ord">
          <ac:chgData name="LUIZ FERNANDO DE OLIVEIRA" userId="c3c727c6270c2031" providerId="LiveId" clId="{BB4D6D34-B9CF-462B-A6FF-91C456C4A1F7}" dt="2023-12-14T13:52:04.758" v="4069" actId="167"/>
          <ac:spMkLst>
            <pc:docMk/>
            <pc:sldMk cId="0" sldId="260"/>
            <ac:spMk id="51" creationId="{24AA76B7-9286-30EF-37B3-8BA5EE9CA852}"/>
          </ac:spMkLst>
        </pc:spChg>
        <pc:spChg chg="add del mod ord">
          <ac:chgData name="LUIZ FERNANDO DE OLIVEIRA" userId="c3c727c6270c2031" providerId="LiveId" clId="{BB4D6D34-B9CF-462B-A6FF-91C456C4A1F7}" dt="2023-12-14T13:51:55.389" v="4068" actId="478"/>
          <ac:spMkLst>
            <pc:docMk/>
            <pc:sldMk cId="0" sldId="260"/>
            <ac:spMk id="52" creationId="{D8EF7B96-1DFB-FD6F-5989-F974C5AAA4B8}"/>
          </ac:spMkLst>
        </pc:spChg>
        <pc:spChg chg="mod">
          <ac:chgData name="LUIZ FERNANDO DE OLIVEIRA" userId="c3c727c6270c2031" providerId="LiveId" clId="{BB4D6D34-B9CF-462B-A6FF-91C456C4A1F7}" dt="2023-12-14T14:07:22.632" v="4159"/>
          <ac:spMkLst>
            <pc:docMk/>
            <pc:sldMk cId="0" sldId="260"/>
            <ac:spMk id="54" creationId="{DC1FCE79-FD85-C61C-6526-3632A200B74C}"/>
          </ac:spMkLst>
        </pc:spChg>
        <pc:spChg chg="mod">
          <ac:chgData name="LUIZ FERNANDO DE OLIVEIRA" userId="c3c727c6270c2031" providerId="LiveId" clId="{BB4D6D34-B9CF-462B-A6FF-91C456C4A1F7}" dt="2023-12-14T14:07:22.632" v="4159"/>
          <ac:spMkLst>
            <pc:docMk/>
            <pc:sldMk cId="0" sldId="260"/>
            <ac:spMk id="55" creationId="{2675F92C-EAB8-EE67-F7CF-5CD8A7854D67}"/>
          </ac:spMkLst>
        </pc:spChg>
        <pc:spChg chg="mod">
          <ac:chgData name="LUIZ FERNANDO DE OLIVEIRA" userId="c3c727c6270c2031" providerId="LiveId" clId="{BB4D6D34-B9CF-462B-A6FF-91C456C4A1F7}" dt="2023-12-14T14:07:22.632" v="4159"/>
          <ac:spMkLst>
            <pc:docMk/>
            <pc:sldMk cId="0" sldId="260"/>
            <ac:spMk id="56" creationId="{00B08EAC-118B-3B07-B500-12CAA6B66045}"/>
          </ac:spMkLst>
        </pc:spChg>
        <pc:spChg chg="mod">
          <ac:chgData name="LUIZ FERNANDO DE OLIVEIRA" userId="c3c727c6270c2031" providerId="LiveId" clId="{BB4D6D34-B9CF-462B-A6FF-91C456C4A1F7}" dt="2023-12-14T14:07:22.632" v="4159"/>
          <ac:spMkLst>
            <pc:docMk/>
            <pc:sldMk cId="0" sldId="260"/>
            <ac:spMk id="57" creationId="{3819A464-8D31-AEAC-3F1F-36DB267254C6}"/>
          </ac:spMkLst>
        </pc:spChg>
        <pc:spChg chg="mod">
          <ac:chgData name="LUIZ FERNANDO DE OLIVEIRA" userId="c3c727c6270c2031" providerId="LiveId" clId="{BB4D6D34-B9CF-462B-A6FF-91C456C4A1F7}" dt="2023-12-14T14:07:22.632" v="4159"/>
          <ac:spMkLst>
            <pc:docMk/>
            <pc:sldMk cId="0" sldId="260"/>
            <ac:spMk id="58" creationId="{5E44D1F1-BA22-8C9A-760B-24205AD3C189}"/>
          </ac:spMkLst>
        </pc:spChg>
        <pc:spChg chg="mod">
          <ac:chgData name="LUIZ FERNANDO DE OLIVEIRA" userId="c3c727c6270c2031" providerId="LiveId" clId="{BB4D6D34-B9CF-462B-A6FF-91C456C4A1F7}" dt="2023-12-14T14:07:22.632" v="4159"/>
          <ac:spMkLst>
            <pc:docMk/>
            <pc:sldMk cId="0" sldId="260"/>
            <ac:spMk id="59" creationId="{2C11434A-19A8-D9AD-E6C6-D28DE4D81205}"/>
          </ac:spMkLst>
        </pc:spChg>
        <pc:spChg chg="mod">
          <ac:chgData name="LUIZ FERNANDO DE OLIVEIRA" userId="c3c727c6270c2031" providerId="LiveId" clId="{BB4D6D34-B9CF-462B-A6FF-91C456C4A1F7}" dt="2023-12-14T14:07:22.632" v="4159"/>
          <ac:spMkLst>
            <pc:docMk/>
            <pc:sldMk cId="0" sldId="260"/>
            <ac:spMk id="60" creationId="{B87E56EE-942E-251D-0E0B-09AB315B6235}"/>
          </ac:spMkLst>
        </pc:spChg>
        <pc:spChg chg="mod">
          <ac:chgData name="LUIZ FERNANDO DE OLIVEIRA" userId="c3c727c6270c2031" providerId="LiveId" clId="{BB4D6D34-B9CF-462B-A6FF-91C456C4A1F7}" dt="2023-12-14T14:07:22.632" v="4159"/>
          <ac:spMkLst>
            <pc:docMk/>
            <pc:sldMk cId="0" sldId="260"/>
            <ac:spMk id="61" creationId="{D3584C4A-C552-AB24-68EB-8EE070428A0D}"/>
          </ac:spMkLst>
        </pc:spChg>
        <pc:spChg chg="mod">
          <ac:chgData name="LUIZ FERNANDO DE OLIVEIRA" userId="c3c727c6270c2031" providerId="LiveId" clId="{BB4D6D34-B9CF-462B-A6FF-91C456C4A1F7}" dt="2023-12-14T14:07:22.632" v="4159"/>
          <ac:spMkLst>
            <pc:docMk/>
            <pc:sldMk cId="0" sldId="260"/>
            <ac:spMk id="62" creationId="{530CEF48-B4E0-2E89-FD90-13C39FCDEA64}"/>
          </ac:spMkLst>
        </pc:spChg>
        <pc:spChg chg="mod">
          <ac:chgData name="LUIZ FERNANDO DE OLIVEIRA" userId="c3c727c6270c2031" providerId="LiveId" clId="{BB4D6D34-B9CF-462B-A6FF-91C456C4A1F7}" dt="2023-12-14T14:07:22.632" v="4159"/>
          <ac:spMkLst>
            <pc:docMk/>
            <pc:sldMk cId="0" sldId="260"/>
            <ac:spMk id="63" creationId="{17E54A12-B573-4063-8E3A-71652493B94C}"/>
          </ac:spMkLst>
        </pc:spChg>
        <pc:spChg chg="mod">
          <ac:chgData name="LUIZ FERNANDO DE OLIVEIRA" userId="c3c727c6270c2031" providerId="LiveId" clId="{BB4D6D34-B9CF-462B-A6FF-91C456C4A1F7}" dt="2023-12-14T14:07:22.632" v="4159"/>
          <ac:spMkLst>
            <pc:docMk/>
            <pc:sldMk cId="0" sldId="260"/>
            <ac:spMk id="256" creationId="{95135495-CD8C-CD7E-821B-A467ADD65465}"/>
          </ac:spMkLst>
        </pc:spChg>
        <pc:spChg chg="mod">
          <ac:chgData name="LUIZ FERNANDO DE OLIVEIRA" userId="c3c727c6270c2031" providerId="LiveId" clId="{BB4D6D34-B9CF-462B-A6FF-91C456C4A1F7}" dt="2023-12-14T14:07:22.632" v="4159"/>
          <ac:spMkLst>
            <pc:docMk/>
            <pc:sldMk cId="0" sldId="260"/>
            <ac:spMk id="257" creationId="{07A0DFB7-0F59-6B1C-EDA4-C8B0A7083635}"/>
          </ac:spMkLst>
        </pc:spChg>
        <pc:spChg chg="mod">
          <ac:chgData name="LUIZ FERNANDO DE OLIVEIRA" userId="c3c727c6270c2031" providerId="LiveId" clId="{BB4D6D34-B9CF-462B-A6FF-91C456C4A1F7}" dt="2023-12-14T14:07:22.632" v="4159"/>
          <ac:spMkLst>
            <pc:docMk/>
            <pc:sldMk cId="0" sldId="260"/>
            <ac:spMk id="258" creationId="{11A66F1F-C9FE-4AC1-3B62-3959BA6B63FC}"/>
          </ac:spMkLst>
        </pc:spChg>
        <pc:spChg chg="mod">
          <ac:chgData name="LUIZ FERNANDO DE OLIVEIRA" userId="c3c727c6270c2031" providerId="LiveId" clId="{BB4D6D34-B9CF-462B-A6FF-91C456C4A1F7}" dt="2023-12-14T14:07:22.632" v="4159"/>
          <ac:spMkLst>
            <pc:docMk/>
            <pc:sldMk cId="0" sldId="260"/>
            <ac:spMk id="259" creationId="{7FC3E842-F269-C0D5-BFD9-E13A171BCBFA}"/>
          </ac:spMkLst>
        </pc:spChg>
        <pc:spChg chg="mod">
          <ac:chgData name="LUIZ FERNANDO DE OLIVEIRA" userId="c3c727c6270c2031" providerId="LiveId" clId="{BB4D6D34-B9CF-462B-A6FF-91C456C4A1F7}" dt="2023-12-14T14:07:22.632" v="4159"/>
          <ac:spMkLst>
            <pc:docMk/>
            <pc:sldMk cId="0" sldId="260"/>
            <ac:spMk id="260" creationId="{AC20DF9D-06B5-709D-B7B6-F97007BEFB06}"/>
          </ac:spMkLst>
        </pc:spChg>
        <pc:spChg chg="mod">
          <ac:chgData name="LUIZ FERNANDO DE OLIVEIRA" userId="c3c727c6270c2031" providerId="LiveId" clId="{BB4D6D34-B9CF-462B-A6FF-91C456C4A1F7}" dt="2023-12-14T14:07:22.632" v="4159"/>
          <ac:spMkLst>
            <pc:docMk/>
            <pc:sldMk cId="0" sldId="260"/>
            <ac:spMk id="261" creationId="{6274D483-BD74-7F53-1CEF-1FADBF8B32D3}"/>
          </ac:spMkLst>
        </pc:spChg>
        <pc:spChg chg="add del mod">
          <ac:chgData name="LUIZ FERNANDO DE OLIVEIRA" userId="c3c727c6270c2031" providerId="LiveId" clId="{BB4D6D34-B9CF-462B-A6FF-91C456C4A1F7}" dt="2023-12-14T14:20:12.590" v="4355" actId="478"/>
          <ac:spMkLst>
            <pc:docMk/>
            <pc:sldMk cId="0" sldId="260"/>
            <ac:spMk id="262" creationId="{7BC150C4-D60A-68D7-39BC-A272D2C320EC}"/>
          </ac:spMkLst>
        </pc:spChg>
        <pc:spChg chg="mod">
          <ac:chgData name="LUIZ FERNANDO DE OLIVEIRA" userId="c3c727c6270c2031" providerId="LiveId" clId="{BB4D6D34-B9CF-462B-A6FF-91C456C4A1F7}" dt="2023-12-13T19:45:19.026" v="1705" actId="20577"/>
          <ac:spMkLst>
            <pc:docMk/>
            <pc:sldMk cId="0" sldId="260"/>
            <ac:spMk id="299" creationId="{00000000-0000-0000-0000-000000000000}"/>
          </ac:spMkLst>
        </pc:spChg>
        <pc:spChg chg="del">
          <ac:chgData name="LUIZ FERNANDO DE OLIVEIRA" userId="c3c727c6270c2031" providerId="LiveId" clId="{BB4D6D34-B9CF-462B-A6FF-91C456C4A1F7}" dt="2023-12-13T19:41:41.218" v="1658" actId="478"/>
          <ac:spMkLst>
            <pc:docMk/>
            <pc:sldMk cId="0" sldId="260"/>
            <ac:spMk id="303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9:39:15.932" v="1646" actId="207"/>
          <ac:spMkLst>
            <pc:docMk/>
            <pc:sldMk cId="0" sldId="260"/>
            <ac:spMk id="307" creationId="{00000000-0000-0000-0000-000000000000}"/>
          </ac:spMkLst>
        </pc:spChg>
        <pc:spChg chg="del">
          <ac:chgData name="LUIZ FERNANDO DE OLIVEIRA" userId="c3c727c6270c2031" providerId="LiveId" clId="{BB4D6D34-B9CF-462B-A6FF-91C456C4A1F7}" dt="2023-12-13T19:41:09.652" v="1655" actId="478"/>
          <ac:spMkLst>
            <pc:docMk/>
            <pc:sldMk cId="0" sldId="260"/>
            <ac:spMk id="308" creationId="{00000000-0000-0000-0000-000000000000}"/>
          </ac:spMkLst>
        </pc:spChg>
        <pc:spChg chg="del">
          <ac:chgData name="LUIZ FERNANDO DE OLIVEIRA" userId="c3c727c6270c2031" providerId="LiveId" clId="{BB4D6D34-B9CF-462B-A6FF-91C456C4A1F7}" dt="2023-12-13T19:41:01.769" v="1653" actId="478"/>
          <ac:spMkLst>
            <pc:docMk/>
            <pc:sldMk cId="0" sldId="260"/>
            <ac:spMk id="309" creationId="{00000000-0000-0000-0000-000000000000}"/>
          </ac:spMkLst>
        </pc:spChg>
        <pc:spChg chg="del">
          <ac:chgData name="LUIZ FERNANDO DE OLIVEIRA" userId="c3c727c6270c2031" providerId="LiveId" clId="{BB4D6D34-B9CF-462B-A6FF-91C456C4A1F7}" dt="2023-12-13T19:41:30.044" v="1656" actId="478"/>
          <ac:spMkLst>
            <pc:docMk/>
            <pc:sldMk cId="0" sldId="260"/>
            <ac:spMk id="310" creationId="{00000000-0000-0000-0000-000000000000}"/>
          </ac:spMkLst>
        </pc:spChg>
        <pc:spChg chg="del">
          <ac:chgData name="LUIZ FERNANDO DE OLIVEIRA" userId="c3c727c6270c2031" providerId="LiveId" clId="{BB4D6D34-B9CF-462B-A6FF-91C456C4A1F7}" dt="2023-12-13T19:41:04.460" v="1654" actId="478"/>
          <ac:spMkLst>
            <pc:docMk/>
            <pc:sldMk cId="0" sldId="260"/>
            <ac:spMk id="311" creationId="{00000000-0000-0000-0000-000000000000}"/>
          </ac:spMkLst>
        </pc:spChg>
        <pc:spChg chg="del">
          <ac:chgData name="LUIZ FERNANDO DE OLIVEIRA" userId="c3c727c6270c2031" providerId="LiveId" clId="{BB4D6D34-B9CF-462B-A6FF-91C456C4A1F7}" dt="2023-12-13T19:41:37.901" v="1657" actId="478"/>
          <ac:spMkLst>
            <pc:docMk/>
            <pc:sldMk cId="0" sldId="260"/>
            <ac:spMk id="312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9:40:24.167" v="1649" actId="207"/>
          <ac:spMkLst>
            <pc:docMk/>
            <pc:sldMk cId="0" sldId="260"/>
            <ac:spMk id="315" creationId="{00000000-0000-0000-0000-000000000000}"/>
          </ac:spMkLst>
        </pc:spChg>
        <pc:spChg chg="del">
          <ac:chgData name="LUIZ FERNANDO DE OLIVEIRA" userId="c3c727c6270c2031" providerId="LiveId" clId="{BB4D6D34-B9CF-462B-A6FF-91C456C4A1F7}" dt="2023-12-13T19:42:19.674" v="1665" actId="478"/>
          <ac:spMkLst>
            <pc:docMk/>
            <pc:sldMk cId="0" sldId="260"/>
            <ac:spMk id="316" creationId="{00000000-0000-0000-0000-000000000000}"/>
          </ac:spMkLst>
        </pc:spChg>
        <pc:spChg chg="del">
          <ac:chgData name="LUIZ FERNANDO DE OLIVEIRA" userId="c3c727c6270c2031" providerId="LiveId" clId="{BB4D6D34-B9CF-462B-A6FF-91C456C4A1F7}" dt="2023-12-13T19:42:18.098" v="1664" actId="478"/>
          <ac:spMkLst>
            <pc:docMk/>
            <pc:sldMk cId="0" sldId="260"/>
            <ac:spMk id="317" creationId="{00000000-0000-0000-0000-000000000000}"/>
          </ac:spMkLst>
        </pc:spChg>
        <pc:spChg chg="del">
          <ac:chgData name="LUIZ FERNANDO DE OLIVEIRA" userId="c3c727c6270c2031" providerId="LiveId" clId="{BB4D6D34-B9CF-462B-A6FF-91C456C4A1F7}" dt="2023-12-13T19:42:22.486" v="1667" actId="478"/>
          <ac:spMkLst>
            <pc:docMk/>
            <pc:sldMk cId="0" sldId="260"/>
            <ac:spMk id="318" creationId="{00000000-0000-0000-0000-000000000000}"/>
          </ac:spMkLst>
        </pc:spChg>
        <pc:spChg chg="del">
          <ac:chgData name="LUIZ FERNANDO DE OLIVEIRA" userId="c3c727c6270c2031" providerId="LiveId" clId="{BB4D6D34-B9CF-462B-A6FF-91C456C4A1F7}" dt="2023-12-13T19:42:21.412" v="1666" actId="478"/>
          <ac:spMkLst>
            <pc:docMk/>
            <pc:sldMk cId="0" sldId="260"/>
            <ac:spMk id="320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9:40:08.098" v="1648" actId="207"/>
          <ac:spMkLst>
            <pc:docMk/>
            <pc:sldMk cId="0" sldId="260"/>
            <ac:spMk id="323" creationId="{00000000-0000-0000-0000-000000000000}"/>
          </ac:spMkLst>
        </pc:spChg>
        <pc:spChg chg="del">
          <ac:chgData name="LUIZ FERNANDO DE OLIVEIRA" userId="c3c727c6270c2031" providerId="LiveId" clId="{BB4D6D34-B9CF-462B-A6FF-91C456C4A1F7}" dt="2023-12-13T19:42:15.957" v="1663" actId="478"/>
          <ac:spMkLst>
            <pc:docMk/>
            <pc:sldMk cId="0" sldId="260"/>
            <ac:spMk id="324" creationId="{00000000-0000-0000-0000-000000000000}"/>
          </ac:spMkLst>
        </pc:spChg>
        <pc:spChg chg="del">
          <ac:chgData name="LUIZ FERNANDO DE OLIVEIRA" userId="c3c727c6270c2031" providerId="LiveId" clId="{BB4D6D34-B9CF-462B-A6FF-91C456C4A1F7}" dt="2023-12-13T19:41:47.620" v="1659" actId="478"/>
          <ac:spMkLst>
            <pc:docMk/>
            <pc:sldMk cId="0" sldId="260"/>
            <ac:spMk id="325" creationId="{00000000-0000-0000-0000-000000000000}"/>
          </ac:spMkLst>
        </pc:spChg>
        <pc:spChg chg="del">
          <ac:chgData name="LUIZ FERNANDO DE OLIVEIRA" userId="c3c727c6270c2031" providerId="LiveId" clId="{BB4D6D34-B9CF-462B-A6FF-91C456C4A1F7}" dt="2023-12-13T19:41:51.188" v="1660" actId="478"/>
          <ac:spMkLst>
            <pc:docMk/>
            <pc:sldMk cId="0" sldId="260"/>
            <ac:spMk id="326" creationId="{00000000-0000-0000-0000-000000000000}"/>
          </ac:spMkLst>
        </pc:spChg>
        <pc:spChg chg="del">
          <ac:chgData name="LUIZ FERNANDO DE OLIVEIRA" userId="c3c727c6270c2031" providerId="LiveId" clId="{BB4D6D34-B9CF-462B-A6FF-91C456C4A1F7}" dt="2023-12-13T19:42:07.164" v="1661" actId="478"/>
          <ac:spMkLst>
            <pc:docMk/>
            <pc:sldMk cId="0" sldId="260"/>
            <ac:spMk id="327" creationId="{00000000-0000-0000-0000-000000000000}"/>
          </ac:spMkLst>
        </pc:spChg>
        <pc:spChg chg="del">
          <ac:chgData name="LUIZ FERNANDO DE OLIVEIRA" userId="c3c727c6270c2031" providerId="LiveId" clId="{BB4D6D34-B9CF-462B-A6FF-91C456C4A1F7}" dt="2023-12-13T19:42:14.613" v="1662" actId="478"/>
          <ac:spMkLst>
            <pc:docMk/>
            <pc:sldMk cId="0" sldId="260"/>
            <ac:spMk id="328" creationId="{00000000-0000-0000-0000-000000000000}"/>
          </ac:spMkLst>
        </pc:spChg>
        <pc:spChg chg="del">
          <ac:chgData name="LUIZ FERNANDO DE OLIVEIRA" userId="c3c727c6270c2031" providerId="LiveId" clId="{BB4D6D34-B9CF-462B-A6FF-91C456C4A1F7}" dt="2023-12-13T19:27:41.092" v="1561" actId="478"/>
          <ac:spMkLst>
            <pc:docMk/>
            <pc:sldMk cId="0" sldId="260"/>
            <ac:spMk id="329" creationId="{00000000-0000-0000-0000-000000000000}"/>
          </ac:spMkLst>
        </pc:spChg>
        <pc:spChg chg="del">
          <ac:chgData name="LUIZ FERNANDO DE OLIVEIRA" userId="c3c727c6270c2031" providerId="LiveId" clId="{BB4D6D34-B9CF-462B-A6FF-91C456C4A1F7}" dt="2023-12-13T19:29:14.188" v="1570" actId="478"/>
          <ac:spMkLst>
            <pc:docMk/>
            <pc:sldMk cId="0" sldId="260"/>
            <ac:spMk id="342" creationId="{00000000-0000-0000-0000-000000000000}"/>
          </ac:spMkLst>
        </pc:spChg>
        <pc:spChg chg="del">
          <ac:chgData name="LUIZ FERNANDO DE OLIVEIRA" userId="c3c727c6270c2031" providerId="LiveId" clId="{BB4D6D34-B9CF-462B-A6FF-91C456C4A1F7}" dt="2023-12-13T19:29:17.634" v="1573" actId="478"/>
          <ac:spMkLst>
            <pc:docMk/>
            <pc:sldMk cId="0" sldId="260"/>
            <ac:spMk id="343" creationId="{00000000-0000-0000-0000-000000000000}"/>
          </ac:spMkLst>
        </pc:spChg>
        <pc:spChg chg="del">
          <ac:chgData name="LUIZ FERNANDO DE OLIVEIRA" userId="c3c727c6270c2031" providerId="LiveId" clId="{BB4D6D34-B9CF-462B-A6FF-91C456C4A1F7}" dt="2023-12-13T19:29:16.940" v="1572" actId="478"/>
          <ac:spMkLst>
            <pc:docMk/>
            <pc:sldMk cId="0" sldId="260"/>
            <ac:spMk id="344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21:27:04.089" v="2100" actId="20577"/>
          <ac:spMkLst>
            <pc:docMk/>
            <pc:sldMk cId="0" sldId="260"/>
            <ac:spMk id="345" creationId="{00000000-0000-0000-0000-000000000000}"/>
          </ac:spMkLst>
        </pc:spChg>
        <pc:spChg chg="del mod">
          <ac:chgData name="LUIZ FERNANDO DE OLIVEIRA" userId="c3c727c6270c2031" providerId="LiveId" clId="{BB4D6D34-B9CF-462B-A6FF-91C456C4A1F7}" dt="2023-12-13T19:29:13.402" v="1569" actId="478"/>
          <ac:spMkLst>
            <pc:docMk/>
            <pc:sldMk cId="0" sldId="260"/>
            <ac:spMk id="346" creationId="{00000000-0000-0000-0000-000000000000}"/>
          </ac:spMkLst>
        </pc:spChg>
        <pc:spChg chg="del">
          <ac:chgData name="LUIZ FERNANDO DE OLIVEIRA" userId="c3c727c6270c2031" providerId="LiveId" clId="{BB4D6D34-B9CF-462B-A6FF-91C456C4A1F7}" dt="2023-12-13T19:29:19.075" v="1574" actId="478"/>
          <ac:spMkLst>
            <pc:docMk/>
            <pc:sldMk cId="0" sldId="260"/>
            <ac:spMk id="347" creationId="{00000000-0000-0000-0000-000000000000}"/>
          </ac:spMkLst>
        </pc:spChg>
        <pc:spChg chg="del">
          <ac:chgData name="LUIZ FERNANDO DE OLIVEIRA" userId="c3c727c6270c2031" providerId="LiveId" clId="{BB4D6D34-B9CF-462B-A6FF-91C456C4A1F7}" dt="2023-12-13T19:29:16.205" v="1571" actId="478"/>
          <ac:spMkLst>
            <pc:docMk/>
            <pc:sldMk cId="0" sldId="260"/>
            <ac:spMk id="348" creationId="{00000000-0000-0000-0000-000000000000}"/>
          </ac:spMkLst>
        </pc:spChg>
        <pc:grpChg chg="add del mod">
          <ac:chgData name="LUIZ FERNANDO DE OLIVEIRA" userId="c3c727c6270c2031" providerId="LiveId" clId="{BB4D6D34-B9CF-462B-A6FF-91C456C4A1F7}" dt="2023-12-14T14:07:26.311" v="4160" actId="478"/>
          <ac:grpSpMkLst>
            <pc:docMk/>
            <pc:sldMk cId="0" sldId="260"/>
            <ac:grpSpMk id="17" creationId="{A814E3C1-C1AF-0184-2131-B3D679DFC2FA}"/>
          </ac:grpSpMkLst>
        </pc:grpChg>
        <pc:grpChg chg="mod">
          <ac:chgData name="LUIZ FERNANDO DE OLIVEIRA" userId="c3c727c6270c2031" providerId="LiveId" clId="{BB4D6D34-B9CF-462B-A6FF-91C456C4A1F7}" dt="2023-12-13T19:52:35.820" v="1794"/>
          <ac:grpSpMkLst>
            <pc:docMk/>
            <pc:sldMk cId="0" sldId="260"/>
            <ac:grpSpMk id="33" creationId="{6EF81DB7-FDE9-CC19-E3FE-3C97B31EE6D2}"/>
          </ac:grpSpMkLst>
        </pc:grpChg>
        <pc:grpChg chg="mod">
          <ac:chgData name="LUIZ FERNANDO DE OLIVEIRA" userId="c3c727c6270c2031" providerId="LiveId" clId="{BB4D6D34-B9CF-462B-A6FF-91C456C4A1F7}" dt="2023-12-13T19:52:35.820" v="1794"/>
          <ac:grpSpMkLst>
            <pc:docMk/>
            <pc:sldMk cId="0" sldId="260"/>
            <ac:grpSpMk id="34" creationId="{0F66CC37-6A9E-13A4-DDF8-C7B420811D96}"/>
          </ac:grpSpMkLst>
        </pc:grpChg>
        <pc:grpChg chg="mod">
          <ac:chgData name="LUIZ FERNANDO DE OLIVEIRA" userId="c3c727c6270c2031" providerId="LiveId" clId="{BB4D6D34-B9CF-462B-A6FF-91C456C4A1F7}" dt="2023-12-13T19:52:35.820" v="1794"/>
          <ac:grpSpMkLst>
            <pc:docMk/>
            <pc:sldMk cId="0" sldId="260"/>
            <ac:grpSpMk id="35" creationId="{E3752CC5-EDE2-57B0-2C4D-1FB135FE8E01}"/>
          </ac:grpSpMkLst>
        </pc:grpChg>
        <pc:grpChg chg="mod">
          <ac:chgData name="LUIZ FERNANDO DE OLIVEIRA" userId="c3c727c6270c2031" providerId="LiveId" clId="{BB4D6D34-B9CF-462B-A6FF-91C456C4A1F7}" dt="2023-12-13T19:52:35.820" v="1794"/>
          <ac:grpSpMkLst>
            <pc:docMk/>
            <pc:sldMk cId="0" sldId="260"/>
            <ac:grpSpMk id="36" creationId="{A247B961-9100-41AC-5527-C815AC77E96F}"/>
          </ac:grpSpMkLst>
        </pc:grpChg>
        <pc:grpChg chg="add mod ord">
          <ac:chgData name="LUIZ FERNANDO DE OLIVEIRA" userId="c3c727c6270c2031" providerId="LiveId" clId="{BB4D6D34-B9CF-462B-A6FF-91C456C4A1F7}" dt="2023-12-14T14:08:11.195" v="4279" actId="167"/>
          <ac:grpSpMkLst>
            <pc:docMk/>
            <pc:sldMk cId="0" sldId="260"/>
            <ac:grpSpMk id="53" creationId="{8F2960BF-8F66-AB54-FD5D-561A0F6ED60E}"/>
          </ac:grpSpMkLst>
        </pc:grpChg>
        <pc:grpChg chg="mod">
          <ac:chgData name="LUIZ FERNANDO DE OLIVEIRA" userId="c3c727c6270c2031" providerId="LiveId" clId="{BB4D6D34-B9CF-462B-A6FF-91C456C4A1F7}" dt="2023-12-13T19:40:59.807" v="1652" actId="1076"/>
          <ac:grpSpMkLst>
            <pc:docMk/>
            <pc:sldMk cId="0" sldId="260"/>
            <ac:grpSpMk id="305" creationId="{00000000-0000-0000-0000-000000000000}"/>
          </ac:grpSpMkLst>
        </pc:grpChg>
        <pc:grpChg chg="mod">
          <ac:chgData name="LUIZ FERNANDO DE OLIVEIRA" userId="c3c727c6270c2031" providerId="LiveId" clId="{BB4D6D34-B9CF-462B-A6FF-91C456C4A1F7}" dt="2023-12-13T22:07:12.805" v="3239" actId="14100"/>
          <ac:grpSpMkLst>
            <pc:docMk/>
            <pc:sldMk cId="0" sldId="260"/>
            <ac:grpSpMk id="333" creationId="{00000000-0000-0000-0000-000000000000}"/>
          </ac:grpSpMkLst>
        </pc:grpChg>
        <pc:picChg chg="add mod">
          <ac:chgData name="LUIZ FERNANDO DE OLIVEIRA" userId="c3c727c6270c2031" providerId="LiveId" clId="{BB4D6D34-B9CF-462B-A6FF-91C456C4A1F7}" dt="2023-12-13T19:43:34.484" v="1674" actId="207"/>
          <ac:picMkLst>
            <pc:docMk/>
            <pc:sldMk cId="0" sldId="260"/>
            <ac:picMk id="9" creationId="{924E8B7E-DCDE-86B1-3E59-A015EEDC97BB}"/>
          </ac:picMkLst>
        </pc:picChg>
        <pc:picChg chg="add mod">
          <ac:chgData name="LUIZ FERNANDO DE OLIVEIRA" userId="c3c727c6270c2031" providerId="LiveId" clId="{BB4D6D34-B9CF-462B-A6FF-91C456C4A1F7}" dt="2023-12-13T19:43:46.185" v="1676" actId="207"/>
          <ac:picMkLst>
            <pc:docMk/>
            <pc:sldMk cId="0" sldId="260"/>
            <ac:picMk id="10" creationId="{62BF8273-FBAB-4968-CA09-667B0DBB3956}"/>
          </ac:picMkLst>
        </pc:picChg>
        <pc:picChg chg="add mod">
          <ac:chgData name="LUIZ FERNANDO DE OLIVEIRA" userId="c3c727c6270c2031" providerId="LiveId" clId="{BB4D6D34-B9CF-462B-A6FF-91C456C4A1F7}" dt="2023-12-13T19:43:27.868" v="1673" actId="207"/>
          <ac:picMkLst>
            <pc:docMk/>
            <pc:sldMk cId="0" sldId="260"/>
            <ac:picMk id="11" creationId="{90B1D9CC-B3F7-77D5-EC3E-EC134757DDFC}"/>
          </ac:picMkLst>
        </pc:picChg>
        <pc:picChg chg="add mod">
          <ac:chgData name="LUIZ FERNANDO DE OLIVEIRA" userId="c3c727c6270c2031" providerId="LiveId" clId="{BB4D6D34-B9CF-462B-A6FF-91C456C4A1F7}" dt="2023-12-13T19:43:41.029" v="1675" actId="207"/>
          <ac:picMkLst>
            <pc:docMk/>
            <pc:sldMk cId="0" sldId="260"/>
            <ac:picMk id="12" creationId="{8155BAC9-E760-ACB9-90EE-440C2A8A15D1}"/>
          </ac:picMkLst>
        </pc:picChg>
        <pc:picChg chg="add mod">
          <ac:chgData name="LUIZ FERNANDO DE OLIVEIRA" userId="c3c727c6270c2031" providerId="LiveId" clId="{BB4D6D34-B9CF-462B-A6FF-91C456C4A1F7}" dt="2023-12-14T14:26:00.300" v="4492" actId="1038"/>
          <ac:picMkLst>
            <pc:docMk/>
            <pc:sldMk cId="0" sldId="260"/>
            <ac:picMk id="263" creationId="{3431584E-A6A9-E350-FA5F-3FF2B081858A}"/>
          </ac:picMkLst>
        </pc:picChg>
        <pc:cxnChg chg="mod">
          <ac:chgData name="LUIZ FERNANDO DE OLIVEIRA" userId="c3c727c6270c2031" providerId="LiveId" clId="{BB4D6D34-B9CF-462B-A6FF-91C456C4A1F7}" dt="2023-12-13T19:52:35.820" v="1794"/>
          <ac:cxnSpMkLst>
            <pc:docMk/>
            <pc:sldMk cId="0" sldId="260"/>
            <ac:cxnSpMk id="41" creationId="{9255F06C-6E07-9ED2-1C89-68A42999AA29}"/>
          </ac:cxnSpMkLst>
        </pc:cxnChg>
        <pc:cxnChg chg="add del">
          <ac:chgData name="LUIZ FERNANDO DE OLIVEIRA" userId="c3c727c6270c2031" providerId="LiveId" clId="{BB4D6D34-B9CF-462B-A6FF-91C456C4A1F7}" dt="2023-12-14T14:20:16.092" v="4356" actId="478"/>
          <ac:cxnSpMkLst>
            <pc:docMk/>
            <pc:sldMk cId="0" sldId="260"/>
            <ac:cxnSpMk id="49" creationId="{9A9CA604-B4F4-5D65-95BF-A4DDDC0CB60E}"/>
          </ac:cxnSpMkLst>
        </pc:cxnChg>
        <pc:cxnChg chg="add del mod">
          <ac:chgData name="LUIZ FERNANDO DE OLIVEIRA" userId="c3c727c6270c2031" providerId="LiveId" clId="{BB4D6D34-B9CF-462B-A6FF-91C456C4A1F7}" dt="2023-12-14T14:26:06.518" v="4493" actId="478"/>
          <ac:cxnSpMkLst>
            <pc:docMk/>
            <pc:sldMk cId="0" sldId="260"/>
            <ac:cxnSpMk id="264" creationId="{69260B74-7761-F7BD-5A59-FF1397FEF042}"/>
          </ac:cxnSpMkLst>
        </pc:cxnChg>
      </pc:sldChg>
      <pc:sldChg chg="del">
        <pc:chgData name="LUIZ FERNANDO DE OLIVEIRA" userId="c3c727c6270c2031" providerId="LiveId" clId="{BB4D6D34-B9CF-462B-A6FF-91C456C4A1F7}" dt="2023-12-14T14:39:50.868" v="4496" actId="47"/>
        <pc:sldMkLst>
          <pc:docMk/>
          <pc:sldMk cId="0" sldId="261"/>
        </pc:sldMkLst>
      </pc:sldChg>
      <pc:sldChg chg="del">
        <pc:chgData name="LUIZ FERNANDO DE OLIVEIRA" userId="c3c727c6270c2031" providerId="LiveId" clId="{BB4D6D34-B9CF-462B-A6FF-91C456C4A1F7}" dt="2023-12-14T14:39:52.869" v="4497" actId="47"/>
        <pc:sldMkLst>
          <pc:docMk/>
          <pc:sldMk cId="0" sldId="262"/>
        </pc:sldMkLst>
      </pc:sldChg>
      <pc:sldChg chg="del">
        <pc:chgData name="LUIZ FERNANDO DE OLIVEIRA" userId="c3c727c6270c2031" providerId="LiveId" clId="{BB4D6D34-B9CF-462B-A6FF-91C456C4A1F7}" dt="2023-12-14T14:39:54.174" v="4498" actId="47"/>
        <pc:sldMkLst>
          <pc:docMk/>
          <pc:sldMk cId="0" sldId="263"/>
        </pc:sldMkLst>
      </pc:sldChg>
      <pc:sldChg chg="del">
        <pc:chgData name="LUIZ FERNANDO DE OLIVEIRA" userId="c3c727c6270c2031" providerId="LiveId" clId="{BB4D6D34-B9CF-462B-A6FF-91C456C4A1F7}" dt="2023-12-14T14:39:54.511" v="4499" actId="47"/>
        <pc:sldMkLst>
          <pc:docMk/>
          <pc:sldMk cId="0" sldId="264"/>
        </pc:sldMkLst>
      </pc:sldChg>
      <pc:sldChg chg="del">
        <pc:chgData name="LUIZ FERNANDO DE OLIVEIRA" userId="c3c727c6270c2031" providerId="LiveId" clId="{BB4D6D34-B9CF-462B-A6FF-91C456C4A1F7}" dt="2023-12-14T14:39:58.962" v="4500" actId="47"/>
        <pc:sldMkLst>
          <pc:docMk/>
          <pc:sldMk cId="0" sldId="265"/>
        </pc:sldMkLst>
      </pc:sldChg>
      <pc:sldChg chg="addSp delSp modSp mod ord">
        <pc:chgData name="LUIZ FERNANDO DE OLIVEIRA" userId="c3c727c6270c2031" providerId="LiveId" clId="{BB4D6D34-B9CF-462B-A6FF-91C456C4A1F7}" dt="2023-12-14T13:58:06.713" v="4098" actId="1076"/>
        <pc:sldMkLst>
          <pc:docMk/>
          <pc:sldMk cId="0" sldId="266"/>
        </pc:sldMkLst>
        <pc:spChg chg="add mod">
          <ac:chgData name="LUIZ FERNANDO DE OLIVEIRA" userId="c3c727c6270c2031" providerId="LiveId" clId="{BB4D6D34-B9CF-462B-A6FF-91C456C4A1F7}" dt="2023-12-13T21:50:39.636" v="2589" actId="1037"/>
          <ac:spMkLst>
            <pc:docMk/>
            <pc:sldMk cId="0" sldId="266"/>
            <ac:spMk id="2" creationId="{611B1B8D-8538-62C7-FC43-CACD867CFDF5}"/>
          </ac:spMkLst>
        </pc:spChg>
        <pc:spChg chg="add del mod">
          <ac:chgData name="LUIZ FERNANDO DE OLIVEIRA" userId="c3c727c6270c2031" providerId="LiveId" clId="{BB4D6D34-B9CF-462B-A6FF-91C456C4A1F7}" dt="2023-12-13T16:02:44.847" v="280" actId="478"/>
          <ac:spMkLst>
            <pc:docMk/>
            <pc:sldMk cId="0" sldId="266"/>
            <ac:spMk id="2" creationId="{D59CB1D5-5C67-D6CF-9E0C-1302F32936E5}"/>
          </ac:spMkLst>
        </pc:spChg>
        <pc:spChg chg="add del">
          <ac:chgData name="LUIZ FERNANDO DE OLIVEIRA" userId="c3c727c6270c2031" providerId="LiveId" clId="{BB4D6D34-B9CF-462B-A6FF-91C456C4A1F7}" dt="2023-12-13T16:09:36.869" v="290" actId="478"/>
          <ac:spMkLst>
            <pc:docMk/>
            <pc:sldMk cId="0" sldId="266"/>
            <ac:spMk id="3" creationId="{F36CA08E-415A-1302-80BA-14829E2A351C}"/>
          </ac:spMkLst>
        </pc:spChg>
        <pc:spChg chg="add del mod">
          <ac:chgData name="LUIZ FERNANDO DE OLIVEIRA" userId="c3c727c6270c2031" providerId="LiveId" clId="{BB4D6D34-B9CF-462B-A6FF-91C456C4A1F7}" dt="2023-12-13T21:50:55.507" v="2590" actId="478"/>
          <ac:spMkLst>
            <pc:docMk/>
            <pc:sldMk cId="0" sldId="266"/>
            <ac:spMk id="4" creationId="{2D167072-8A67-6BF4-E29A-9B4F4756497B}"/>
          </ac:spMkLst>
        </pc:spChg>
        <pc:spChg chg="add mod ord">
          <ac:chgData name="LUIZ FERNANDO DE OLIVEIRA" userId="c3c727c6270c2031" providerId="LiveId" clId="{BB4D6D34-B9CF-462B-A6FF-91C456C4A1F7}" dt="2023-12-14T13:54:25.331" v="4084" actId="167"/>
          <ac:spMkLst>
            <pc:docMk/>
            <pc:sldMk cId="0" sldId="266"/>
            <ac:spMk id="4" creationId="{88EE41A1-FC88-993C-13C0-4BB0CC0EE99C}"/>
          </ac:spMkLst>
        </pc:spChg>
        <pc:spChg chg="add mod">
          <ac:chgData name="LUIZ FERNANDO DE OLIVEIRA" userId="c3c727c6270c2031" providerId="LiveId" clId="{BB4D6D34-B9CF-462B-A6FF-91C456C4A1F7}" dt="2023-12-13T18:29:27.808" v="996" actId="1038"/>
          <ac:spMkLst>
            <pc:docMk/>
            <pc:sldMk cId="0" sldId="266"/>
            <ac:spMk id="5" creationId="{DE153727-612C-7636-E6E2-898B1FF370B0}"/>
          </ac:spMkLst>
        </pc:spChg>
        <pc:spChg chg="add mod ord">
          <ac:chgData name="LUIZ FERNANDO DE OLIVEIRA" userId="c3c727c6270c2031" providerId="LiveId" clId="{BB4D6D34-B9CF-462B-A6FF-91C456C4A1F7}" dt="2023-12-14T13:54:35.120" v="4086" actId="167"/>
          <ac:spMkLst>
            <pc:docMk/>
            <pc:sldMk cId="0" sldId="266"/>
            <ac:spMk id="6" creationId="{805A7ACC-017F-21E4-E2DF-A82A06B2DC48}"/>
          </ac:spMkLst>
        </pc:spChg>
        <pc:spChg chg="add mod">
          <ac:chgData name="LUIZ FERNANDO DE OLIVEIRA" userId="c3c727c6270c2031" providerId="LiveId" clId="{BB4D6D34-B9CF-462B-A6FF-91C456C4A1F7}" dt="2023-12-13T16:23:32.305" v="376" actId="1076"/>
          <ac:spMkLst>
            <pc:docMk/>
            <pc:sldMk cId="0" sldId="266"/>
            <ac:spMk id="14" creationId="{A9C13861-A4B5-3CC4-0067-809521409DFF}"/>
          </ac:spMkLst>
        </pc:spChg>
        <pc:spChg chg="add mod">
          <ac:chgData name="LUIZ FERNANDO DE OLIVEIRA" userId="c3c727c6270c2031" providerId="LiveId" clId="{BB4D6D34-B9CF-462B-A6FF-91C456C4A1F7}" dt="2023-12-13T16:23:42.449" v="377" actId="207"/>
          <ac:spMkLst>
            <pc:docMk/>
            <pc:sldMk cId="0" sldId="266"/>
            <ac:spMk id="15" creationId="{3F2C8210-60D3-A59A-8677-9A576BFC5FB8}"/>
          </ac:spMkLst>
        </pc:spChg>
        <pc:spChg chg="add mod">
          <ac:chgData name="LUIZ FERNANDO DE OLIVEIRA" userId="c3c727c6270c2031" providerId="LiveId" clId="{BB4D6D34-B9CF-462B-A6FF-91C456C4A1F7}" dt="2023-12-13T16:24:01.129" v="378" actId="207"/>
          <ac:spMkLst>
            <pc:docMk/>
            <pc:sldMk cId="0" sldId="266"/>
            <ac:spMk id="16" creationId="{7C71EE41-10BF-0F77-3C83-0D9118BCBF58}"/>
          </ac:spMkLst>
        </pc:spChg>
        <pc:spChg chg="add del mod">
          <ac:chgData name="LUIZ FERNANDO DE OLIVEIRA" userId="c3c727c6270c2031" providerId="LiveId" clId="{BB4D6D34-B9CF-462B-A6FF-91C456C4A1F7}" dt="2023-12-13T21:50:57.856" v="2591" actId="478"/>
          <ac:spMkLst>
            <pc:docMk/>
            <pc:sldMk cId="0" sldId="266"/>
            <ac:spMk id="19" creationId="{A57F347D-7408-E26D-644E-766E0C6576AA}"/>
          </ac:spMkLst>
        </pc:spChg>
        <pc:spChg chg="mod">
          <ac:chgData name="LUIZ FERNANDO DE OLIVEIRA" userId="c3c727c6270c2031" providerId="LiveId" clId="{BB4D6D34-B9CF-462B-A6FF-91C456C4A1F7}" dt="2023-12-14T13:54:31.935" v="4085" actId="1076"/>
          <ac:spMkLst>
            <pc:docMk/>
            <pc:sldMk cId="0" sldId="266"/>
            <ac:spMk id="2228" creationId="{00000000-0000-0000-0000-000000000000}"/>
          </ac:spMkLst>
        </pc:spChg>
        <pc:spChg chg="del">
          <ac:chgData name="LUIZ FERNANDO DE OLIVEIRA" userId="c3c727c6270c2031" providerId="LiveId" clId="{BB4D6D34-B9CF-462B-A6FF-91C456C4A1F7}" dt="2023-12-13T16:16:07.183" v="326" actId="478"/>
          <ac:spMkLst>
            <pc:docMk/>
            <pc:sldMk cId="0" sldId="266"/>
            <ac:spMk id="2239" creationId="{00000000-0000-0000-0000-000000000000}"/>
          </ac:spMkLst>
        </pc:spChg>
        <pc:spChg chg="del">
          <ac:chgData name="LUIZ FERNANDO DE OLIVEIRA" userId="c3c727c6270c2031" providerId="LiveId" clId="{BB4D6D34-B9CF-462B-A6FF-91C456C4A1F7}" dt="2023-12-13T16:16:48.743" v="331" actId="478"/>
          <ac:spMkLst>
            <pc:docMk/>
            <pc:sldMk cId="0" sldId="266"/>
            <ac:spMk id="2240" creationId="{00000000-0000-0000-0000-000000000000}"/>
          </ac:spMkLst>
        </pc:spChg>
        <pc:spChg chg="del">
          <ac:chgData name="LUIZ FERNANDO DE OLIVEIRA" userId="c3c727c6270c2031" providerId="LiveId" clId="{BB4D6D34-B9CF-462B-A6FF-91C456C4A1F7}" dt="2023-12-13T16:15:29.152" v="323" actId="478"/>
          <ac:spMkLst>
            <pc:docMk/>
            <pc:sldMk cId="0" sldId="266"/>
            <ac:spMk id="2243" creationId="{00000000-0000-0000-0000-000000000000}"/>
          </ac:spMkLst>
        </pc:spChg>
        <pc:spChg chg="del">
          <ac:chgData name="LUIZ FERNANDO DE OLIVEIRA" userId="c3c727c6270c2031" providerId="LiveId" clId="{BB4D6D34-B9CF-462B-A6FF-91C456C4A1F7}" dt="2023-12-13T16:16:57.696" v="332" actId="478"/>
          <ac:spMkLst>
            <pc:docMk/>
            <pc:sldMk cId="0" sldId="266"/>
            <ac:spMk id="2251" creationId="{00000000-0000-0000-0000-000000000000}"/>
          </ac:spMkLst>
        </pc:spChg>
        <pc:spChg chg="del">
          <ac:chgData name="LUIZ FERNANDO DE OLIVEIRA" userId="c3c727c6270c2031" providerId="LiveId" clId="{BB4D6D34-B9CF-462B-A6FF-91C456C4A1F7}" dt="2023-12-13T16:15:42.190" v="324" actId="478"/>
          <ac:spMkLst>
            <pc:docMk/>
            <pc:sldMk cId="0" sldId="266"/>
            <ac:spMk id="2252" creationId="{00000000-0000-0000-0000-000000000000}"/>
          </ac:spMkLst>
        </pc:spChg>
        <pc:spChg chg="del">
          <ac:chgData name="LUIZ FERNANDO DE OLIVEIRA" userId="c3c727c6270c2031" providerId="LiveId" clId="{BB4D6D34-B9CF-462B-A6FF-91C456C4A1F7}" dt="2023-12-13T16:15:48.072" v="325" actId="478"/>
          <ac:spMkLst>
            <pc:docMk/>
            <pc:sldMk cId="0" sldId="266"/>
            <ac:spMk id="2253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8:29:27.808" v="996" actId="1038"/>
          <ac:spMkLst>
            <pc:docMk/>
            <pc:sldMk cId="0" sldId="266"/>
            <ac:spMk id="2260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8:29:27.808" v="996" actId="1038"/>
          <ac:spMkLst>
            <pc:docMk/>
            <pc:sldMk cId="0" sldId="266"/>
            <ac:spMk id="2261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8:29:27.808" v="996" actId="1038"/>
          <ac:spMkLst>
            <pc:docMk/>
            <pc:sldMk cId="0" sldId="266"/>
            <ac:spMk id="2262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3:57:45.437" v="4095" actId="1076"/>
          <ac:spMkLst>
            <pc:docMk/>
            <pc:sldMk cId="0" sldId="266"/>
            <ac:spMk id="2263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8:29:27.808" v="996" actId="1038"/>
          <ac:spMkLst>
            <pc:docMk/>
            <pc:sldMk cId="0" sldId="266"/>
            <ac:spMk id="2264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3:57:50.714" v="4096" actId="1076"/>
          <ac:spMkLst>
            <pc:docMk/>
            <pc:sldMk cId="0" sldId="266"/>
            <ac:spMk id="2265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8:29:27.808" v="996" actId="1038"/>
          <ac:spMkLst>
            <pc:docMk/>
            <pc:sldMk cId="0" sldId="266"/>
            <ac:spMk id="2266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8:29:27.808" v="996" actId="1038"/>
          <ac:spMkLst>
            <pc:docMk/>
            <pc:sldMk cId="0" sldId="266"/>
            <ac:spMk id="2267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3:55:24.789" v="4091" actId="242"/>
          <ac:spMkLst>
            <pc:docMk/>
            <pc:sldMk cId="0" sldId="266"/>
            <ac:spMk id="2268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3:57:59.884" v="4097" actId="1076"/>
          <ac:spMkLst>
            <pc:docMk/>
            <pc:sldMk cId="0" sldId="266"/>
            <ac:spMk id="2269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8:29:27.808" v="996" actId="1038"/>
          <ac:spMkLst>
            <pc:docMk/>
            <pc:sldMk cId="0" sldId="266"/>
            <ac:spMk id="2270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3:58:06.713" v="4098" actId="1076"/>
          <ac:spMkLst>
            <pc:docMk/>
            <pc:sldMk cId="0" sldId="266"/>
            <ac:spMk id="2271" creationId="{00000000-0000-0000-0000-000000000000}"/>
          </ac:spMkLst>
        </pc:spChg>
        <pc:grpChg chg="mod">
          <ac:chgData name="LUIZ FERNANDO DE OLIVEIRA" userId="c3c727c6270c2031" providerId="LiveId" clId="{BB4D6D34-B9CF-462B-A6FF-91C456C4A1F7}" dt="2023-12-13T18:29:27.808" v="996" actId="1038"/>
          <ac:grpSpMkLst>
            <pc:docMk/>
            <pc:sldMk cId="0" sldId="266"/>
            <ac:grpSpMk id="2229" creationId="{00000000-0000-0000-0000-000000000000}"/>
          </ac:grpSpMkLst>
        </pc:grpChg>
        <pc:picChg chg="add mod">
          <ac:chgData name="LUIZ FERNANDO DE OLIVEIRA" userId="c3c727c6270c2031" providerId="LiveId" clId="{BB4D6D34-B9CF-462B-A6FF-91C456C4A1F7}" dt="2023-12-13T18:29:27.808" v="996" actId="1038"/>
          <ac:picMkLst>
            <pc:docMk/>
            <pc:sldMk cId="0" sldId="266"/>
            <ac:picMk id="7" creationId="{3E54C28C-B35B-2BC4-F247-9153923A60F1}"/>
          </ac:picMkLst>
        </pc:picChg>
        <pc:picChg chg="add mod">
          <ac:chgData name="LUIZ FERNANDO DE OLIVEIRA" userId="c3c727c6270c2031" providerId="LiveId" clId="{BB4D6D34-B9CF-462B-A6FF-91C456C4A1F7}" dt="2023-12-13T18:29:27.808" v="996" actId="1038"/>
          <ac:picMkLst>
            <pc:docMk/>
            <pc:sldMk cId="0" sldId="266"/>
            <ac:picMk id="9" creationId="{E19BCE25-172C-11A1-82FD-379718105ACF}"/>
          </ac:picMkLst>
        </pc:picChg>
        <pc:picChg chg="add mod">
          <ac:chgData name="LUIZ FERNANDO DE OLIVEIRA" userId="c3c727c6270c2031" providerId="LiveId" clId="{BB4D6D34-B9CF-462B-A6FF-91C456C4A1F7}" dt="2023-12-13T18:29:27.808" v="996" actId="1038"/>
          <ac:picMkLst>
            <pc:docMk/>
            <pc:sldMk cId="0" sldId="266"/>
            <ac:picMk id="11" creationId="{72FAF6E7-54DF-81CE-503B-47B531945F8D}"/>
          </ac:picMkLst>
        </pc:picChg>
        <pc:picChg chg="add mod">
          <ac:chgData name="LUIZ FERNANDO DE OLIVEIRA" userId="c3c727c6270c2031" providerId="LiveId" clId="{BB4D6D34-B9CF-462B-A6FF-91C456C4A1F7}" dt="2023-12-13T18:29:27.808" v="996" actId="1038"/>
          <ac:picMkLst>
            <pc:docMk/>
            <pc:sldMk cId="0" sldId="266"/>
            <ac:picMk id="13" creationId="{03ECB903-D7CA-4500-5052-C1FF43FD6DD7}"/>
          </ac:picMkLst>
        </pc:picChg>
        <pc:cxnChg chg="add mod">
          <ac:chgData name="LUIZ FERNANDO DE OLIVEIRA" userId="c3c727c6270c2031" providerId="LiveId" clId="{BB4D6D34-B9CF-462B-A6FF-91C456C4A1F7}" dt="2023-12-13T21:50:39.636" v="2589" actId="1037"/>
          <ac:cxnSpMkLst>
            <pc:docMk/>
            <pc:sldMk cId="0" sldId="266"/>
            <ac:cxnSpMk id="3" creationId="{037843ED-E7AA-B26C-1A73-9D7622FB3B88}"/>
          </ac:cxnSpMkLst>
        </pc:cxnChg>
        <pc:cxnChg chg="add">
          <ac:chgData name="LUIZ FERNANDO DE OLIVEIRA" userId="c3c727c6270c2031" providerId="LiveId" clId="{BB4D6D34-B9CF-462B-A6FF-91C456C4A1F7}" dt="2023-12-13T16:24:31.576" v="379" actId="11529"/>
          <ac:cxnSpMkLst>
            <pc:docMk/>
            <pc:sldMk cId="0" sldId="266"/>
            <ac:cxnSpMk id="18" creationId="{63F1CEDC-AD9A-4BBA-3571-E4DD89A6A27A}"/>
          </ac:cxnSpMkLst>
        </pc:cxnChg>
      </pc:sldChg>
      <pc:sldChg chg="del">
        <pc:chgData name="LUIZ FERNANDO DE OLIVEIRA" userId="c3c727c6270c2031" providerId="LiveId" clId="{BB4D6D34-B9CF-462B-A6FF-91C456C4A1F7}" dt="2023-12-14T14:39:59.864" v="4501" actId="47"/>
        <pc:sldMkLst>
          <pc:docMk/>
          <pc:sldMk cId="0" sldId="267"/>
        </pc:sldMkLst>
      </pc:sldChg>
      <pc:sldChg chg="del">
        <pc:chgData name="LUIZ FERNANDO DE OLIVEIRA" userId="c3c727c6270c2031" providerId="LiveId" clId="{BB4D6D34-B9CF-462B-A6FF-91C456C4A1F7}" dt="2023-12-14T14:40:00.770" v="4502" actId="47"/>
        <pc:sldMkLst>
          <pc:docMk/>
          <pc:sldMk cId="0" sldId="268"/>
        </pc:sldMkLst>
      </pc:sldChg>
      <pc:sldChg chg="del">
        <pc:chgData name="LUIZ FERNANDO DE OLIVEIRA" userId="c3c727c6270c2031" providerId="LiveId" clId="{BB4D6D34-B9CF-462B-A6FF-91C456C4A1F7}" dt="2023-12-14T14:40:01.440" v="4503" actId="47"/>
        <pc:sldMkLst>
          <pc:docMk/>
          <pc:sldMk cId="0" sldId="269"/>
        </pc:sldMkLst>
      </pc:sldChg>
      <pc:sldChg chg="del">
        <pc:chgData name="LUIZ FERNANDO DE OLIVEIRA" userId="c3c727c6270c2031" providerId="LiveId" clId="{BB4D6D34-B9CF-462B-A6FF-91C456C4A1F7}" dt="2023-12-14T14:40:02.089" v="4504" actId="47"/>
        <pc:sldMkLst>
          <pc:docMk/>
          <pc:sldMk cId="0" sldId="270"/>
        </pc:sldMkLst>
      </pc:sldChg>
      <pc:sldChg chg="del">
        <pc:chgData name="LUIZ FERNANDO DE OLIVEIRA" userId="c3c727c6270c2031" providerId="LiveId" clId="{BB4D6D34-B9CF-462B-A6FF-91C456C4A1F7}" dt="2023-12-14T14:40:02.574" v="4505" actId="47"/>
        <pc:sldMkLst>
          <pc:docMk/>
          <pc:sldMk cId="0" sldId="271"/>
        </pc:sldMkLst>
      </pc:sldChg>
      <pc:sldChg chg="del">
        <pc:chgData name="LUIZ FERNANDO DE OLIVEIRA" userId="c3c727c6270c2031" providerId="LiveId" clId="{BB4D6D34-B9CF-462B-A6FF-91C456C4A1F7}" dt="2023-12-14T14:40:03.294" v="4506" actId="47"/>
        <pc:sldMkLst>
          <pc:docMk/>
          <pc:sldMk cId="0" sldId="272"/>
        </pc:sldMkLst>
      </pc:sldChg>
      <pc:sldChg chg="addSp delSp modSp del mod">
        <pc:chgData name="LUIZ FERNANDO DE OLIVEIRA" userId="c3c727c6270c2031" providerId="LiveId" clId="{BB4D6D34-B9CF-462B-A6FF-91C456C4A1F7}" dt="2023-12-14T14:40:03.983" v="4507" actId="47"/>
        <pc:sldMkLst>
          <pc:docMk/>
          <pc:sldMk cId="0" sldId="273"/>
        </pc:sldMkLst>
        <pc:spChg chg="add del mod">
          <ac:chgData name="LUIZ FERNANDO DE OLIVEIRA" userId="c3c727c6270c2031" providerId="LiveId" clId="{BB4D6D34-B9CF-462B-A6FF-91C456C4A1F7}" dt="2023-12-13T19:01:00.355" v="1437" actId="14100"/>
          <ac:spMkLst>
            <pc:docMk/>
            <pc:sldMk cId="0" sldId="273"/>
            <ac:spMk id="3167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9:01:00.355" v="1437" actId="14100"/>
          <ac:spMkLst>
            <pc:docMk/>
            <pc:sldMk cId="0" sldId="273"/>
            <ac:spMk id="3168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9:01:00.355" v="1437" actId="14100"/>
          <ac:spMkLst>
            <pc:docMk/>
            <pc:sldMk cId="0" sldId="273"/>
            <ac:spMk id="3169" creationId="{00000000-0000-0000-0000-000000000000}"/>
          </ac:spMkLst>
        </pc:spChg>
      </pc:sldChg>
      <pc:sldChg chg="del">
        <pc:chgData name="LUIZ FERNANDO DE OLIVEIRA" userId="c3c727c6270c2031" providerId="LiveId" clId="{BB4D6D34-B9CF-462B-A6FF-91C456C4A1F7}" dt="2023-12-14T14:40:04.617" v="4508" actId="47"/>
        <pc:sldMkLst>
          <pc:docMk/>
          <pc:sldMk cId="0" sldId="274"/>
        </pc:sldMkLst>
      </pc:sldChg>
      <pc:sldChg chg="del">
        <pc:chgData name="LUIZ FERNANDO DE OLIVEIRA" userId="c3c727c6270c2031" providerId="LiveId" clId="{BB4D6D34-B9CF-462B-A6FF-91C456C4A1F7}" dt="2023-12-14T14:40:05.260" v="4509" actId="47"/>
        <pc:sldMkLst>
          <pc:docMk/>
          <pc:sldMk cId="0" sldId="275"/>
        </pc:sldMkLst>
      </pc:sldChg>
      <pc:sldChg chg="addSp delSp modSp mod ord">
        <pc:chgData name="LUIZ FERNANDO DE OLIVEIRA" userId="c3c727c6270c2031" providerId="LiveId" clId="{BB4D6D34-B9CF-462B-A6FF-91C456C4A1F7}" dt="2023-12-14T14:25:39.188" v="4379" actId="11529"/>
        <pc:sldMkLst>
          <pc:docMk/>
          <pc:sldMk cId="0" sldId="276"/>
        </pc:sldMkLst>
        <pc:spChg chg="add mod">
          <ac:chgData name="LUIZ FERNANDO DE OLIVEIRA" userId="c3c727c6270c2031" providerId="LiveId" clId="{BB4D6D34-B9CF-462B-A6FF-91C456C4A1F7}" dt="2023-12-13T22:09:42.400" v="3388" actId="1037"/>
          <ac:spMkLst>
            <pc:docMk/>
            <pc:sldMk cId="0" sldId="276"/>
            <ac:spMk id="2" creationId="{AFD239C3-05D0-A5AF-84C3-FBEA38704010}"/>
          </ac:spMkLst>
        </pc:spChg>
        <pc:spChg chg="mod">
          <ac:chgData name="LUIZ FERNANDO DE OLIVEIRA" userId="c3c727c6270c2031" providerId="LiveId" clId="{BB4D6D34-B9CF-462B-A6FF-91C456C4A1F7}" dt="2023-12-13T19:52:28.114" v="1792"/>
          <ac:spMkLst>
            <pc:docMk/>
            <pc:sldMk cId="0" sldId="276"/>
            <ac:spMk id="3" creationId="{E77F4CF0-336B-4942-1F08-37CFA89A742C}"/>
          </ac:spMkLst>
        </pc:spChg>
        <pc:spChg chg="add mod ord">
          <ac:chgData name="LUIZ FERNANDO DE OLIVEIRA" userId="c3c727c6270c2031" providerId="LiveId" clId="{BB4D6D34-B9CF-462B-A6FF-91C456C4A1F7}" dt="2023-12-14T13:51:35.857" v="4065" actId="167"/>
          <ac:spMkLst>
            <pc:docMk/>
            <pc:sldMk cId="0" sldId="276"/>
            <ac:spMk id="4" creationId="{0A095095-4443-9D20-11F7-1FB219717DBB}"/>
          </ac:spMkLst>
        </pc:spChg>
        <pc:spChg chg="mod">
          <ac:chgData name="LUIZ FERNANDO DE OLIVEIRA" userId="c3c727c6270c2031" providerId="LiveId" clId="{BB4D6D34-B9CF-462B-A6FF-91C456C4A1F7}" dt="2023-12-13T19:52:28.114" v="1792"/>
          <ac:spMkLst>
            <pc:docMk/>
            <pc:sldMk cId="0" sldId="276"/>
            <ac:spMk id="4" creationId="{EF7D006A-D73A-FC2B-DF57-232960061761}"/>
          </ac:spMkLst>
        </pc:spChg>
        <pc:spChg chg="mod">
          <ac:chgData name="LUIZ FERNANDO DE OLIVEIRA" userId="c3c727c6270c2031" providerId="LiveId" clId="{BB4D6D34-B9CF-462B-A6FF-91C456C4A1F7}" dt="2023-12-13T19:52:28.114" v="1792"/>
          <ac:spMkLst>
            <pc:docMk/>
            <pc:sldMk cId="0" sldId="276"/>
            <ac:spMk id="5" creationId="{81A71579-8D07-CE68-EF9B-65AF75DB433F}"/>
          </ac:spMkLst>
        </pc:spChg>
        <pc:spChg chg="mod">
          <ac:chgData name="LUIZ FERNANDO DE OLIVEIRA" userId="c3c727c6270c2031" providerId="LiveId" clId="{BB4D6D34-B9CF-462B-A6FF-91C456C4A1F7}" dt="2023-12-13T19:52:28.114" v="1792"/>
          <ac:spMkLst>
            <pc:docMk/>
            <pc:sldMk cId="0" sldId="276"/>
            <ac:spMk id="6" creationId="{57A86A8B-5268-67A8-95EE-439F58E38344}"/>
          </ac:spMkLst>
        </pc:spChg>
        <pc:spChg chg="mod">
          <ac:chgData name="LUIZ FERNANDO DE OLIVEIRA" userId="c3c727c6270c2031" providerId="LiveId" clId="{BB4D6D34-B9CF-462B-A6FF-91C456C4A1F7}" dt="2023-12-13T19:52:28.114" v="1792"/>
          <ac:spMkLst>
            <pc:docMk/>
            <pc:sldMk cId="0" sldId="276"/>
            <ac:spMk id="7" creationId="{98A36956-5C1F-076C-A381-A1B55F4226F5}"/>
          </ac:spMkLst>
        </pc:spChg>
        <pc:spChg chg="mod">
          <ac:chgData name="LUIZ FERNANDO DE OLIVEIRA" userId="c3c727c6270c2031" providerId="LiveId" clId="{BB4D6D34-B9CF-462B-A6FF-91C456C4A1F7}" dt="2023-12-13T19:52:28.114" v="1792"/>
          <ac:spMkLst>
            <pc:docMk/>
            <pc:sldMk cId="0" sldId="276"/>
            <ac:spMk id="8" creationId="{6D2A32B0-CDE5-AB91-F8D0-54D24F811CC6}"/>
          </ac:spMkLst>
        </pc:spChg>
        <pc:spChg chg="mod">
          <ac:chgData name="LUIZ FERNANDO DE OLIVEIRA" userId="c3c727c6270c2031" providerId="LiveId" clId="{BB4D6D34-B9CF-462B-A6FF-91C456C4A1F7}" dt="2023-12-13T19:52:28.114" v="1792"/>
          <ac:spMkLst>
            <pc:docMk/>
            <pc:sldMk cId="0" sldId="276"/>
            <ac:spMk id="9" creationId="{32EB0F6A-A071-3777-B81C-6CD4EAA94153}"/>
          </ac:spMkLst>
        </pc:spChg>
        <pc:spChg chg="add mod">
          <ac:chgData name="LUIZ FERNANDO DE OLIVEIRA" userId="c3c727c6270c2031" providerId="LiveId" clId="{BB4D6D34-B9CF-462B-A6FF-91C456C4A1F7}" dt="2023-12-14T14:18:47.092" v="4344" actId="14100"/>
          <ac:spMkLst>
            <pc:docMk/>
            <pc:sldMk cId="0" sldId="276"/>
            <ac:spMk id="9" creationId="{DC590E46-3D77-403D-FB1C-488B5DEDF7A8}"/>
          </ac:spMkLst>
        </pc:spChg>
        <pc:spChg chg="mod">
          <ac:chgData name="LUIZ FERNANDO DE OLIVEIRA" userId="c3c727c6270c2031" providerId="LiveId" clId="{BB4D6D34-B9CF-462B-A6FF-91C456C4A1F7}" dt="2023-12-13T19:52:28.114" v="1792"/>
          <ac:spMkLst>
            <pc:docMk/>
            <pc:sldMk cId="0" sldId="276"/>
            <ac:spMk id="10" creationId="{1FAF566C-8F3B-1554-2CD8-CAC5231A48AF}"/>
          </ac:spMkLst>
        </pc:spChg>
        <pc:spChg chg="add del mod">
          <ac:chgData name="LUIZ FERNANDO DE OLIVEIRA" userId="c3c727c6270c2031" providerId="LiveId" clId="{BB4D6D34-B9CF-462B-A6FF-91C456C4A1F7}" dt="2023-12-14T14:20:05.222" v="4352" actId="478"/>
          <ac:spMkLst>
            <pc:docMk/>
            <pc:sldMk cId="0" sldId="276"/>
            <ac:spMk id="10" creationId="{25870038-2529-E7E9-468B-9840A78A50FB}"/>
          </ac:spMkLst>
        </pc:spChg>
        <pc:spChg chg="mod">
          <ac:chgData name="LUIZ FERNANDO DE OLIVEIRA" userId="c3c727c6270c2031" providerId="LiveId" clId="{BB4D6D34-B9CF-462B-A6FF-91C456C4A1F7}" dt="2023-12-13T19:52:28.114" v="1792"/>
          <ac:spMkLst>
            <pc:docMk/>
            <pc:sldMk cId="0" sldId="276"/>
            <ac:spMk id="11" creationId="{02E1323F-A06D-CB31-FA12-F1758032BC47}"/>
          </ac:spMkLst>
        </pc:spChg>
        <pc:spChg chg="add mod">
          <ac:chgData name="LUIZ FERNANDO DE OLIVEIRA" userId="c3c727c6270c2031" providerId="LiveId" clId="{BB4D6D34-B9CF-462B-A6FF-91C456C4A1F7}" dt="2023-12-14T13:30:31.253" v="3635"/>
          <ac:spMkLst>
            <pc:docMk/>
            <pc:sldMk cId="0" sldId="276"/>
            <ac:spMk id="11" creationId="{B592CE3E-FE14-735E-797B-8B314DBE275F}"/>
          </ac:spMkLst>
        </pc:spChg>
        <pc:spChg chg="add mod">
          <ac:chgData name="LUIZ FERNANDO DE OLIVEIRA" userId="c3c727c6270c2031" providerId="LiveId" clId="{BB4D6D34-B9CF-462B-A6FF-91C456C4A1F7}" dt="2023-12-14T13:30:31.253" v="3635"/>
          <ac:spMkLst>
            <pc:docMk/>
            <pc:sldMk cId="0" sldId="276"/>
            <ac:spMk id="12" creationId="{AB559FB5-16DF-BD88-EC93-BC7F28659E52}"/>
          </ac:spMkLst>
        </pc:spChg>
        <pc:spChg chg="mod">
          <ac:chgData name="LUIZ FERNANDO DE OLIVEIRA" userId="c3c727c6270c2031" providerId="LiveId" clId="{BB4D6D34-B9CF-462B-A6FF-91C456C4A1F7}" dt="2023-12-13T19:52:28.114" v="1792"/>
          <ac:spMkLst>
            <pc:docMk/>
            <pc:sldMk cId="0" sldId="276"/>
            <ac:spMk id="12" creationId="{F3AA498F-634F-F06C-9D68-26F0F0AF801A}"/>
          </ac:spMkLst>
        </pc:spChg>
        <pc:spChg chg="add del mod ord">
          <ac:chgData name="LUIZ FERNANDO DE OLIVEIRA" userId="c3c727c6270c2031" providerId="LiveId" clId="{BB4D6D34-B9CF-462B-A6FF-91C456C4A1F7}" dt="2023-12-14T14:15:17.036" v="4296" actId="478"/>
          <ac:spMkLst>
            <pc:docMk/>
            <pc:sldMk cId="0" sldId="276"/>
            <ac:spMk id="13" creationId="{014ADA43-B19D-15F2-976B-174EFD985BBB}"/>
          </ac:spMkLst>
        </pc:spChg>
        <pc:spChg chg="mod">
          <ac:chgData name="LUIZ FERNANDO DE OLIVEIRA" userId="c3c727c6270c2031" providerId="LiveId" clId="{BB4D6D34-B9CF-462B-A6FF-91C456C4A1F7}" dt="2023-12-13T19:52:28.114" v="1792"/>
          <ac:spMkLst>
            <pc:docMk/>
            <pc:sldMk cId="0" sldId="276"/>
            <ac:spMk id="13" creationId="{B8CD07D4-80B4-2433-1B6A-F157517E3B1B}"/>
          </ac:spMkLst>
        </pc:spChg>
        <pc:spChg chg="mod">
          <ac:chgData name="LUIZ FERNANDO DE OLIVEIRA" userId="c3c727c6270c2031" providerId="LiveId" clId="{BB4D6D34-B9CF-462B-A6FF-91C456C4A1F7}" dt="2023-12-13T19:52:28.114" v="1792"/>
          <ac:spMkLst>
            <pc:docMk/>
            <pc:sldMk cId="0" sldId="276"/>
            <ac:spMk id="14" creationId="{41CF73A8-66FC-A774-D9FA-0FB6179546C7}"/>
          </ac:spMkLst>
        </pc:spChg>
        <pc:spChg chg="add del mod ord">
          <ac:chgData name="LUIZ FERNANDO DE OLIVEIRA" userId="c3c727c6270c2031" providerId="LiveId" clId="{BB4D6D34-B9CF-462B-A6FF-91C456C4A1F7}" dt="2023-12-14T14:15:18.254" v="4298" actId="478"/>
          <ac:spMkLst>
            <pc:docMk/>
            <pc:sldMk cId="0" sldId="276"/>
            <ac:spMk id="14" creationId="{D1A35160-8E75-4EEA-F5EA-733264885846}"/>
          </ac:spMkLst>
        </pc:spChg>
        <pc:spChg chg="mod">
          <ac:chgData name="LUIZ FERNANDO DE OLIVEIRA" userId="c3c727c6270c2031" providerId="LiveId" clId="{BB4D6D34-B9CF-462B-A6FF-91C456C4A1F7}" dt="2023-12-13T19:52:28.114" v="1792"/>
          <ac:spMkLst>
            <pc:docMk/>
            <pc:sldMk cId="0" sldId="276"/>
            <ac:spMk id="15" creationId="{53274D1B-B028-25C8-AA51-6818BC1C696F}"/>
          </ac:spMkLst>
        </pc:spChg>
        <pc:spChg chg="add del mod ord">
          <ac:chgData name="LUIZ FERNANDO DE OLIVEIRA" userId="c3c727c6270c2031" providerId="LiveId" clId="{BB4D6D34-B9CF-462B-A6FF-91C456C4A1F7}" dt="2023-12-14T14:15:17.644" v="4297" actId="478"/>
          <ac:spMkLst>
            <pc:docMk/>
            <pc:sldMk cId="0" sldId="276"/>
            <ac:spMk id="15" creationId="{601A6A72-10E2-E324-D3AF-18A091662E10}"/>
          </ac:spMkLst>
        </pc:spChg>
        <pc:spChg chg="add del mod ord">
          <ac:chgData name="LUIZ FERNANDO DE OLIVEIRA" userId="c3c727c6270c2031" providerId="LiveId" clId="{BB4D6D34-B9CF-462B-A6FF-91C456C4A1F7}" dt="2023-12-14T14:15:16.526" v="4295" actId="478"/>
          <ac:spMkLst>
            <pc:docMk/>
            <pc:sldMk cId="0" sldId="276"/>
            <ac:spMk id="16" creationId="{64514028-1A7A-0785-9729-9D498588DC61}"/>
          </ac:spMkLst>
        </pc:spChg>
        <pc:spChg chg="mod">
          <ac:chgData name="LUIZ FERNANDO DE OLIVEIRA" userId="c3c727c6270c2031" providerId="LiveId" clId="{BB4D6D34-B9CF-462B-A6FF-91C456C4A1F7}" dt="2023-12-13T19:52:28.114" v="1792"/>
          <ac:spMkLst>
            <pc:docMk/>
            <pc:sldMk cId="0" sldId="276"/>
            <ac:spMk id="16" creationId="{BFBB1F0B-4DB0-2769-E2F5-22A1FD4E6F03}"/>
          </ac:spMkLst>
        </pc:spChg>
        <pc:spChg chg="mod">
          <ac:chgData name="LUIZ FERNANDO DE OLIVEIRA" userId="c3c727c6270c2031" providerId="LiveId" clId="{BB4D6D34-B9CF-462B-A6FF-91C456C4A1F7}" dt="2023-12-13T19:52:28.114" v="1792"/>
          <ac:spMkLst>
            <pc:docMk/>
            <pc:sldMk cId="0" sldId="276"/>
            <ac:spMk id="17" creationId="{16DD6361-0919-22DB-D1EC-FCD803C6B076}"/>
          </ac:spMkLst>
        </pc:spChg>
        <pc:spChg chg="add del mod">
          <ac:chgData name="LUIZ FERNANDO DE OLIVEIRA" userId="c3c727c6270c2031" providerId="LiveId" clId="{BB4D6D34-B9CF-462B-A6FF-91C456C4A1F7}" dt="2023-12-14T14:20:06.526" v="4353" actId="478"/>
          <ac:spMkLst>
            <pc:docMk/>
            <pc:sldMk cId="0" sldId="276"/>
            <ac:spMk id="17" creationId="{D4216D1D-2A4E-8DD6-4F55-81CA415B28F6}"/>
          </ac:spMkLst>
        </pc:spChg>
        <pc:spChg chg="add mod ord">
          <ac:chgData name="LUIZ FERNANDO DE OLIVEIRA" userId="c3c727c6270c2031" providerId="LiveId" clId="{BB4D6D34-B9CF-462B-A6FF-91C456C4A1F7}" dt="2023-12-14T13:51:24.441" v="4064" actId="167"/>
          <ac:spMkLst>
            <pc:docMk/>
            <pc:sldMk cId="0" sldId="276"/>
            <ac:spMk id="18" creationId="{A9635667-FD27-9741-4367-57CC26C4DE25}"/>
          </ac:spMkLst>
        </pc:spChg>
        <pc:spChg chg="add mod">
          <ac:chgData name="LUIZ FERNANDO DE OLIVEIRA" userId="c3c727c6270c2031" providerId="LiveId" clId="{BB4D6D34-B9CF-462B-A6FF-91C456C4A1F7}" dt="2023-12-14T14:14:09.594" v="4286" actId="1076"/>
          <ac:spMkLst>
            <pc:docMk/>
            <pc:sldMk cId="0" sldId="276"/>
            <ac:spMk id="19" creationId="{DCA3DCB7-9895-CBD1-9E37-1C1D98AC0FFD}"/>
          </ac:spMkLst>
        </pc:spChg>
        <pc:spChg chg="add mod">
          <ac:chgData name="LUIZ FERNANDO DE OLIVEIRA" userId="c3c727c6270c2031" providerId="LiveId" clId="{BB4D6D34-B9CF-462B-A6FF-91C456C4A1F7}" dt="2023-12-14T14:19:16.817" v="4347" actId="14100"/>
          <ac:spMkLst>
            <pc:docMk/>
            <pc:sldMk cId="0" sldId="276"/>
            <ac:spMk id="20" creationId="{E4B9E6F8-0DBF-321A-B91F-23C864491223}"/>
          </ac:spMkLst>
        </pc:spChg>
        <pc:spChg chg="add del">
          <ac:chgData name="LUIZ FERNANDO DE OLIVEIRA" userId="c3c727c6270c2031" providerId="LiveId" clId="{BB4D6D34-B9CF-462B-A6FF-91C456C4A1F7}" dt="2023-12-14T14:16:24.457" v="4327" actId="11529"/>
          <ac:spMkLst>
            <pc:docMk/>
            <pc:sldMk cId="0" sldId="276"/>
            <ac:spMk id="21" creationId="{931D606C-CA62-A0C5-293A-AF33B0BC46A5}"/>
          </ac:spMkLst>
        </pc:spChg>
        <pc:spChg chg="mod">
          <ac:chgData name="LUIZ FERNANDO DE OLIVEIRA" userId="c3c727c6270c2031" providerId="LiveId" clId="{BB4D6D34-B9CF-462B-A6FF-91C456C4A1F7}" dt="2023-12-13T19:52:28.114" v="1792"/>
          <ac:spMkLst>
            <pc:docMk/>
            <pc:sldMk cId="0" sldId="276"/>
            <ac:spMk id="22" creationId="{25B14DE4-C653-9C58-6D8B-1B87F9649A1B}"/>
          </ac:spMkLst>
        </pc:spChg>
        <pc:spChg chg="mod">
          <ac:chgData name="LUIZ FERNANDO DE OLIVEIRA" userId="c3c727c6270c2031" providerId="LiveId" clId="{BB4D6D34-B9CF-462B-A6FF-91C456C4A1F7}" dt="2023-12-13T19:52:28.114" v="1792"/>
          <ac:spMkLst>
            <pc:docMk/>
            <pc:sldMk cId="0" sldId="276"/>
            <ac:spMk id="23" creationId="{5A7303FA-2FD8-55CA-C613-D1AD513F5532}"/>
          </ac:spMkLst>
        </pc:spChg>
        <pc:spChg chg="mod">
          <ac:chgData name="LUIZ FERNANDO DE OLIVEIRA" userId="c3c727c6270c2031" providerId="LiveId" clId="{BB4D6D34-B9CF-462B-A6FF-91C456C4A1F7}" dt="2023-12-13T19:52:28.114" v="1792"/>
          <ac:spMkLst>
            <pc:docMk/>
            <pc:sldMk cId="0" sldId="276"/>
            <ac:spMk id="24" creationId="{4C749CB8-9A6A-1841-594E-5B078129E27A}"/>
          </ac:spMkLst>
        </pc:spChg>
        <pc:spChg chg="mod">
          <ac:chgData name="LUIZ FERNANDO DE OLIVEIRA" userId="c3c727c6270c2031" providerId="LiveId" clId="{BB4D6D34-B9CF-462B-A6FF-91C456C4A1F7}" dt="2023-12-13T19:52:28.114" v="1792"/>
          <ac:spMkLst>
            <pc:docMk/>
            <pc:sldMk cId="0" sldId="276"/>
            <ac:spMk id="25" creationId="{5410035C-A50D-515A-344F-640F579A033D}"/>
          </ac:spMkLst>
        </pc:spChg>
        <pc:spChg chg="mod">
          <ac:chgData name="LUIZ FERNANDO DE OLIVEIRA" userId="c3c727c6270c2031" providerId="LiveId" clId="{BB4D6D34-B9CF-462B-A6FF-91C456C4A1F7}" dt="2023-12-13T19:52:28.114" v="1792"/>
          <ac:spMkLst>
            <pc:docMk/>
            <pc:sldMk cId="0" sldId="276"/>
            <ac:spMk id="27" creationId="{6AB16AF2-780F-5102-4757-0E8CE761EB27}"/>
          </ac:spMkLst>
        </pc:spChg>
        <pc:spChg chg="mod">
          <ac:chgData name="LUIZ FERNANDO DE OLIVEIRA" userId="c3c727c6270c2031" providerId="LiveId" clId="{BB4D6D34-B9CF-462B-A6FF-91C456C4A1F7}" dt="2023-12-13T19:52:28.114" v="1792"/>
          <ac:spMkLst>
            <pc:docMk/>
            <pc:sldMk cId="0" sldId="276"/>
            <ac:spMk id="28" creationId="{60509926-E16A-13D3-F701-B22FF915674F}"/>
          </ac:spMkLst>
        </pc:spChg>
        <pc:spChg chg="mod">
          <ac:chgData name="LUIZ FERNANDO DE OLIVEIRA" userId="c3c727c6270c2031" providerId="LiveId" clId="{BB4D6D34-B9CF-462B-A6FF-91C456C4A1F7}" dt="2023-12-13T19:52:28.114" v="1792"/>
          <ac:spMkLst>
            <pc:docMk/>
            <pc:sldMk cId="0" sldId="276"/>
            <ac:spMk id="29" creationId="{1EA1F6F2-1BAF-ECA9-85DE-5FF7616273A7}"/>
          </ac:spMkLst>
        </pc:spChg>
        <pc:spChg chg="mod">
          <ac:chgData name="LUIZ FERNANDO DE OLIVEIRA" userId="c3c727c6270c2031" providerId="LiveId" clId="{BB4D6D34-B9CF-462B-A6FF-91C456C4A1F7}" dt="2023-12-13T19:52:28.114" v="1792"/>
          <ac:spMkLst>
            <pc:docMk/>
            <pc:sldMk cId="0" sldId="276"/>
            <ac:spMk id="30" creationId="{A43A745E-69C6-B16E-B33A-19AFC91ADE08}"/>
          </ac:spMkLst>
        </pc:spChg>
        <pc:spChg chg="mod">
          <ac:chgData name="LUIZ FERNANDO DE OLIVEIRA" userId="c3c727c6270c2031" providerId="LiveId" clId="{BB4D6D34-B9CF-462B-A6FF-91C456C4A1F7}" dt="2023-12-13T19:52:28.114" v="1792"/>
          <ac:spMkLst>
            <pc:docMk/>
            <pc:sldMk cId="0" sldId="276"/>
            <ac:spMk id="31" creationId="{79158DF2-AF29-0B65-60CE-7D4657604FEA}"/>
          </ac:spMkLst>
        </pc:spChg>
        <pc:spChg chg="mod">
          <ac:chgData name="LUIZ FERNANDO DE OLIVEIRA" userId="c3c727c6270c2031" providerId="LiveId" clId="{BB4D6D34-B9CF-462B-A6FF-91C456C4A1F7}" dt="2023-12-13T19:52:28.114" v="1792"/>
          <ac:spMkLst>
            <pc:docMk/>
            <pc:sldMk cId="0" sldId="276"/>
            <ac:spMk id="32" creationId="{431E8D81-CFE3-0951-5BA2-6FB557295897}"/>
          </ac:spMkLst>
        </pc:spChg>
        <pc:spChg chg="mod">
          <ac:chgData name="LUIZ FERNANDO DE OLIVEIRA" userId="c3c727c6270c2031" providerId="LiveId" clId="{BB4D6D34-B9CF-462B-A6FF-91C456C4A1F7}" dt="2023-12-13T19:54:07.154" v="1797"/>
          <ac:spMkLst>
            <pc:docMk/>
            <pc:sldMk cId="0" sldId="276"/>
            <ac:spMk id="34" creationId="{AC651401-5EC0-ADAC-26D8-0BA77DB0C882}"/>
          </ac:spMkLst>
        </pc:spChg>
        <pc:spChg chg="mod">
          <ac:chgData name="LUIZ FERNANDO DE OLIVEIRA" userId="c3c727c6270c2031" providerId="LiveId" clId="{BB4D6D34-B9CF-462B-A6FF-91C456C4A1F7}" dt="2023-12-13T19:54:07.154" v="1797"/>
          <ac:spMkLst>
            <pc:docMk/>
            <pc:sldMk cId="0" sldId="276"/>
            <ac:spMk id="35" creationId="{A9D4921D-1443-548C-1A72-AA746C93FF3E}"/>
          </ac:spMkLst>
        </pc:spChg>
        <pc:spChg chg="mod">
          <ac:chgData name="LUIZ FERNANDO DE OLIVEIRA" userId="c3c727c6270c2031" providerId="LiveId" clId="{BB4D6D34-B9CF-462B-A6FF-91C456C4A1F7}" dt="2023-12-13T19:54:07.154" v="1797"/>
          <ac:spMkLst>
            <pc:docMk/>
            <pc:sldMk cId="0" sldId="276"/>
            <ac:spMk id="36" creationId="{0D5D36C3-E725-2C79-6DD9-465217976AB0}"/>
          </ac:spMkLst>
        </pc:spChg>
        <pc:spChg chg="mod">
          <ac:chgData name="LUIZ FERNANDO DE OLIVEIRA" userId="c3c727c6270c2031" providerId="LiveId" clId="{BB4D6D34-B9CF-462B-A6FF-91C456C4A1F7}" dt="2023-12-13T19:54:07.154" v="1797"/>
          <ac:spMkLst>
            <pc:docMk/>
            <pc:sldMk cId="0" sldId="276"/>
            <ac:spMk id="37" creationId="{BE6045A8-5F64-9288-6110-C54CBC9E7013}"/>
          </ac:spMkLst>
        </pc:spChg>
        <pc:spChg chg="mod">
          <ac:chgData name="LUIZ FERNANDO DE OLIVEIRA" userId="c3c727c6270c2031" providerId="LiveId" clId="{BB4D6D34-B9CF-462B-A6FF-91C456C4A1F7}" dt="2023-12-13T19:54:07.154" v="1797"/>
          <ac:spMkLst>
            <pc:docMk/>
            <pc:sldMk cId="0" sldId="276"/>
            <ac:spMk id="38" creationId="{63C578CF-9428-CB13-1745-566E00F6F733}"/>
          </ac:spMkLst>
        </pc:spChg>
        <pc:spChg chg="mod">
          <ac:chgData name="LUIZ FERNANDO DE OLIVEIRA" userId="c3c727c6270c2031" providerId="LiveId" clId="{BB4D6D34-B9CF-462B-A6FF-91C456C4A1F7}" dt="2023-12-13T19:54:07.154" v="1797"/>
          <ac:spMkLst>
            <pc:docMk/>
            <pc:sldMk cId="0" sldId="276"/>
            <ac:spMk id="39" creationId="{5AD89DB9-DBF1-86CD-34AB-2A7BECC65A73}"/>
          </ac:spMkLst>
        </pc:spChg>
        <pc:spChg chg="add del mod">
          <ac:chgData name="LUIZ FERNANDO DE OLIVEIRA" userId="c3c727c6270c2031" providerId="LiveId" clId="{BB4D6D34-B9CF-462B-A6FF-91C456C4A1F7}" dt="2023-12-13T22:24:33.874" v="3563" actId="478"/>
          <ac:spMkLst>
            <pc:docMk/>
            <pc:sldMk cId="0" sldId="276"/>
            <ac:spMk id="40" creationId="{B2CF9C39-8601-6DD6-21E1-AD041C5A4821}"/>
          </ac:spMkLst>
        </pc:spChg>
        <pc:spChg chg="mod">
          <ac:chgData name="LUIZ FERNANDO DE OLIVEIRA" userId="c3c727c6270c2031" providerId="LiveId" clId="{BB4D6D34-B9CF-462B-A6FF-91C456C4A1F7}" dt="2023-12-13T19:54:07.154" v="1797"/>
          <ac:spMkLst>
            <pc:docMk/>
            <pc:sldMk cId="0" sldId="276"/>
            <ac:spMk id="41" creationId="{ABEF8D18-1F58-6839-7FDC-83973359CE91}"/>
          </ac:spMkLst>
        </pc:spChg>
        <pc:spChg chg="mod">
          <ac:chgData name="LUIZ FERNANDO DE OLIVEIRA" userId="c3c727c6270c2031" providerId="LiveId" clId="{BB4D6D34-B9CF-462B-A6FF-91C456C4A1F7}" dt="2023-12-13T19:54:07.154" v="1797"/>
          <ac:spMkLst>
            <pc:docMk/>
            <pc:sldMk cId="0" sldId="276"/>
            <ac:spMk id="42" creationId="{EC9243A4-F384-731B-03A5-48F8553159A7}"/>
          </ac:spMkLst>
        </pc:spChg>
        <pc:spChg chg="mod">
          <ac:chgData name="LUIZ FERNANDO DE OLIVEIRA" userId="c3c727c6270c2031" providerId="LiveId" clId="{BB4D6D34-B9CF-462B-A6FF-91C456C4A1F7}" dt="2023-12-13T19:54:07.154" v="1797"/>
          <ac:spMkLst>
            <pc:docMk/>
            <pc:sldMk cId="0" sldId="276"/>
            <ac:spMk id="43" creationId="{91270158-5AAB-A8C7-C15B-80E46254A394}"/>
          </ac:spMkLst>
        </pc:spChg>
        <pc:spChg chg="mod">
          <ac:chgData name="LUIZ FERNANDO DE OLIVEIRA" userId="c3c727c6270c2031" providerId="LiveId" clId="{BB4D6D34-B9CF-462B-A6FF-91C456C4A1F7}" dt="2023-12-13T19:54:07.154" v="1797"/>
          <ac:spMkLst>
            <pc:docMk/>
            <pc:sldMk cId="0" sldId="276"/>
            <ac:spMk id="44" creationId="{FA5FD93D-4BDF-5064-89D9-BDB939749E33}"/>
          </ac:spMkLst>
        </pc:spChg>
        <pc:spChg chg="mod">
          <ac:chgData name="LUIZ FERNANDO DE OLIVEIRA" userId="c3c727c6270c2031" providerId="LiveId" clId="{BB4D6D34-B9CF-462B-A6FF-91C456C4A1F7}" dt="2023-12-13T19:54:07.154" v="1797"/>
          <ac:spMkLst>
            <pc:docMk/>
            <pc:sldMk cId="0" sldId="276"/>
            <ac:spMk id="45" creationId="{1F089235-38E5-2B24-41CB-C98387A04EDE}"/>
          </ac:spMkLst>
        </pc:spChg>
        <pc:spChg chg="mod">
          <ac:chgData name="LUIZ FERNANDO DE OLIVEIRA" userId="c3c727c6270c2031" providerId="LiveId" clId="{BB4D6D34-B9CF-462B-A6FF-91C456C4A1F7}" dt="2023-12-13T19:54:07.154" v="1797"/>
          <ac:spMkLst>
            <pc:docMk/>
            <pc:sldMk cId="0" sldId="276"/>
            <ac:spMk id="46" creationId="{C775FB71-4F05-5B62-CEE7-5F305ECB1149}"/>
          </ac:spMkLst>
        </pc:spChg>
        <pc:spChg chg="mod">
          <ac:chgData name="LUIZ FERNANDO DE OLIVEIRA" userId="c3c727c6270c2031" providerId="LiveId" clId="{BB4D6D34-B9CF-462B-A6FF-91C456C4A1F7}" dt="2023-12-13T19:54:07.154" v="1797"/>
          <ac:spMkLst>
            <pc:docMk/>
            <pc:sldMk cId="0" sldId="276"/>
            <ac:spMk id="47" creationId="{97271112-62D3-34E9-56E6-5EBC6797731C}"/>
          </ac:spMkLst>
        </pc:spChg>
        <pc:spChg chg="mod">
          <ac:chgData name="LUIZ FERNANDO DE OLIVEIRA" userId="c3c727c6270c2031" providerId="LiveId" clId="{BB4D6D34-B9CF-462B-A6FF-91C456C4A1F7}" dt="2023-12-14T14:24:48.709" v="4377" actId="207"/>
          <ac:spMkLst>
            <pc:docMk/>
            <pc:sldMk cId="0" sldId="276"/>
            <ac:spMk id="48" creationId="{D92CDC7E-4AC6-1ACE-5A2A-81DFFD2ED31A}"/>
          </ac:spMkLst>
        </pc:spChg>
        <pc:spChg chg="del mod">
          <ac:chgData name="LUIZ FERNANDO DE OLIVEIRA" userId="c3c727c6270c2031" providerId="LiveId" clId="{BB4D6D34-B9CF-462B-A6FF-91C456C4A1F7}" dt="2023-12-14T14:08:22.502" v="4280" actId="478"/>
          <ac:spMkLst>
            <pc:docMk/>
            <pc:sldMk cId="0" sldId="276"/>
            <ac:spMk id="53" creationId="{D51F9988-F48C-E207-8899-007F49097E86}"/>
          </ac:spMkLst>
        </pc:spChg>
        <pc:spChg chg="del mod">
          <ac:chgData name="LUIZ FERNANDO DE OLIVEIRA" userId="c3c727c6270c2031" providerId="LiveId" clId="{BB4D6D34-B9CF-462B-A6FF-91C456C4A1F7}" dt="2023-12-13T22:24:30.274" v="3561" actId="478"/>
          <ac:spMkLst>
            <pc:docMk/>
            <pc:sldMk cId="0" sldId="276"/>
            <ac:spMk id="54" creationId="{E7DEF1FE-49BC-938C-D00F-22FBC40F317C}"/>
          </ac:spMkLst>
        </pc:spChg>
        <pc:spChg chg="del mod">
          <ac:chgData name="LUIZ FERNANDO DE OLIVEIRA" userId="c3c727c6270c2031" providerId="LiveId" clId="{BB4D6D34-B9CF-462B-A6FF-91C456C4A1F7}" dt="2023-12-13T22:24:28.538" v="3560" actId="478"/>
          <ac:spMkLst>
            <pc:docMk/>
            <pc:sldMk cId="0" sldId="276"/>
            <ac:spMk id="55" creationId="{99BD6D58-A30E-E1BE-BB99-2DABCC5E07C7}"/>
          </ac:spMkLst>
        </pc:spChg>
        <pc:spChg chg="del mod">
          <ac:chgData name="LUIZ FERNANDO DE OLIVEIRA" userId="c3c727c6270c2031" providerId="LiveId" clId="{BB4D6D34-B9CF-462B-A6FF-91C456C4A1F7}" dt="2023-12-13T22:24:38.979" v="3565" actId="478"/>
          <ac:spMkLst>
            <pc:docMk/>
            <pc:sldMk cId="0" sldId="276"/>
            <ac:spMk id="56" creationId="{685EF94A-6F89-763D-05B7-907DF6070500}"/>
          </ac:spMkLst>
        </pc:spChg>
        <pc:spChg chg="del mod">
          <ac:chgData name="LUIZ FERNANDO DE OLIVEIRA" userId="c3c727c6270c2031" providerId="LiveId" clId="{BB4D6D34-B9CF-462B-A6FF-91C456C4A1F7}" dt="2023-12-13T22:24:17.554" v="3557" actId="478"/>
          <ac:spMkLst>
            <pc:docMk/>
            <pc:sldMk cId="0" sldId="276"/>
            <ac:spMk id="58" creationId="{FB187B9C-217E-F4CF-873F-BFDB4F9C4CCC}"/>
          </ac:spMkLst>
        </pc:spChg>
        <pc:spChg chg="del mod">
          <ac:chgData name="LUIZ FERNANDO DE OLIVEIRA" userId="c3c727c6270c2031" providerId="LiveId" clId="{BB4D6D34-B9CF-462B-A6FF-91C456C4A1F7}" dt="2023-12-13T22:24:11.733" v="3556" actId="478"/>
          <ac:spMkLst>
            <pc:docMk/>
            <pc:sldMk cId="0" sldId="276"/>
            <ac:spMk id="59" creationId="{6E7E6EDB-8FE0-96A6-FA88-DD91424A9FCB}"/>
          </ac:spMkLst>
        </pc:spChg>
        <pc:spChg chg="del mod">
          <ac:chgData name="LUIZ FERNANDO DE OLIVEIRA" userId="c3c727c6270c2031" providerId="LiveId" clId="{BB4D6D34-B9CF-462B-A6FF-91C456C4A1F7}" dt="2023-12-13T22:24:23.192" v="3558" actId="478"/>
          <ac:spMkLst>
            <pc:docMk/>
            <pc:sldMk cId="0" sldId="276"/>
            <ac:spMk id="60" creationId="{70FAFBF6-324B-4069-4A27-3BF3AD4A1336}"/>
          </ac:spMkLst>
        </pc:spChg>
        <pc:spChg chg="del mod">
          <ac:chgData name="LUIZ FERNANDO DE OLIVEIRA" userId="c3c727c6270c2031" providerId="LiveId" clId="{BB4D6D34-B9CF-462B-A6FF-91C456C4A1F7}" dt="2023-12-13T22:24:26.249" v="3559" actId="478"/>
          <ac:spMkLst>
            <pc:docMk/>
            <pc:sldMk cId="0" sldId="276"/>
            <ac:spMk id="61" creationId="{30A50B33-F351-DFDC-9910-C23ED8515923}"/>
          </ac:spMkLst>
        </pc:spChg>
        <pc:spChg chg="del mod">
          <ac:chgData name="LUIZ FERNANDO DE OLIVEIRA" userId="c3c727c6270c2031" providerId="LiveId" clId="{BB4D6D34-B9CF-462B-A6FF-91C456C4A1F7}" dt="2023-12-13T22:24:43.527" v="3567" actId="478"/>
          <ac:spMkLst>
            <pc:docMk/>
            <pc:sldMk cId="0" sldId="276"/>
            <ac:spMk id="62" creationId="{4241A6CE-CF0B-F605-52AE-EFFB55FA8F9F}"/>
          </ac:spMkLst>
        </pc:spChg>
        <pc:spChg chg="del mod">
          <ac:chgData name="LUIZ FERNANDO DE OLIVEIRA" userId="c3c727c6270c2031" providerId="LiveId" clId="{BB4D6D34-B9CF-462B-A6FF-91C456C4A1F7}" dt="2023-12-13T22:24:40.753" v="3566" actId="478"/>
          <ac:spMkLst>
            <pc:docMk/>
            <pc:sldMk cId="0" sldId="276"/>
            <ac:spMk id="63" creationId="{589309C1-2DEE-7B12-6A68-2AE4D33FD0D6}"/>
          </ac:spMkLst>
        </pc:spChg>
        <pc:spChg chg="add mod">
          <ac:chgData name="LUIZ FERNANDO DE OLIVEIRA" userId="c3c727c6270c2031" providerId="LiveId" clId="{BB4D6D34-B9CF-462B-A6FF-91C456C4A1F7}" dt="2023-12-13T19:55:11.841" v="1935"/>
          <ac:spMkLst>
            <pc:docMk/>
            <pc:sldMk cId="0" sldId="276"/>
            <ac:spMk id="3329" creationId="{21BF2DEA-1DE7-CA17-2222-60B9D5DF7D9E}"/>
          </ac:spMkLst>
        </pc:spChg>
        <pc:spChg chg="add mod">
          <ac:chgData name="LUIZ FERNANDO DE OLIVEIRA" userId="c3c727c6270c2031" providerId="LiveId" clId="{BB4D6D34-B9CF-462B-A6FF-91C456C4A1F7}" dt="2023-12-14T14:17:47.897" v="4336" actId="108"/>
          <ac:spMkLst>
            <pc:docMk/>
            <pc:sldMk cId="0" sldId="276"/>
            <ac:spMk id="3330" creationId="{1FC2E586-4385-7626-65F4-96E29AFA829A}"/>
          </ac:spMkLst>
        </pc:spChg>
        <pc:spChg chg="mod">
          <ac:chgData name="LUIZ FERNANDO DE OLIVEIRA" userId="c3c727c6270c2031" providerId="LiveId" clId="{BB4D6D34-B9CF-462B-A6FF-91C456C4A1F7}" dt="2023-12-14T14:19:23.754" v="4348" actId="14100"/>
          <ac:spMkLst>
            <pc:docMk/>
            <pc:sldMk cId="0" sldId="276"/>
            <ac:spMk id="3372" creationId="{00000000-0000-0000-0000-000000000000}"/>
          </ac:spMkLst>
        </pc:spChg>
        <pc:spChg chg="add del mod">
          <ac:chgData name="LUIZ FERNANDO DE OLIVEIRA" userId="c3c727c6270c2031" providerId="LiveId" clId="{BB4D6D34-B9CF-462B-A6FF-91C456C4A1F7}" dt="2023-12-14T14:19:26.834" v="4349" actId="14100"/>
          <ac:spMkLst>
            <pc:docMk/>
            <pc:sldMk cId="0" sldId="276"/>
            <ac:spMk id="3373" creationId="{00000000-0000-0000-0000-000000000000}"/>
          </ac:spMkLst>
        </pc:spChg>
        <pc:spChg chg="add del mod">
          <ac:chgData name="LUIZ FERNANDO DE OLIVEIRA" userId="c3c727c6270c2031" providerId="LiveId" clId="{BB4D6D34-B9CF-462B-A6FF-91C456C4A1F7}" dt="2023-12-14T14:19:30.339" v="4350" actId="14100"/>
          <ac:spMkLst>
            <pc:docMk/>
            <pc:sldMk cId="0" sldId="276"/>
            <ac:spMk id="3374" creationId="{00000000-0000-0000-0000-000000000000}"/>
          </ac:spMkLst>
        </pc:spChg>
        <pc:spChg chg="add del mod">
          <ac:chgData name="LUIZ FERNANDO DE OLIVEIRA" userId="c3c727c6270c2031" providerId="LiveId" clId="{BB4D6D34-B9CF-462B-A6FF-91C456C4A1F7}" dt="2023-12-14T14:19:41.594" v="4351" actId="14100"/>
          <ac:spMkLst>
            <pc:docMk/>
            <pc:sldMk cId="0" sldId="276"/>
            <ac:spMk id="3375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4:16:00.238" v="4325" actId="20577"/>
          <ac:spMkLst>
            <pc:docMk/>
            <pc:sldMk cId="0" sldId="276"/>
            <ac:spMk id="3376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9:51:12.976" v="1780" actId="14100"/>
          <ac:spMkLst>
            <pc:docMk/>
            <pc:sldMk cId="0" sldId="276"/>
            <ac:spMk id="3381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9:51:11.980" v="1778" actId="1076"/>
          <ac:spMkLst>
            <pc:docMk/>
            <pc:sldMk cId="0" sldId="276"/>
            <ac:spMk id="3383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9:52:18.349" v="1791" actId="1076"/>
          <ac:spMkLst>
            <pc:docMk/>
            <pc:sldMk cId="0" sldId="276"/>
            <ac:spMk id="3386" creationId="{00000000-0000-0000-0000-000000000000}"/>
          </ac:spMkLst>
        </pc:spChg>
        <pc:grpChg chg="add del mod">
          <ac:chgData name="LUIZ FERNANDO DE OLIVEIRA" userId="c3c727c6270c2031" providerId="LiveId" clId="{BB4D6D34-B9CF-462B-A6FF-91C456C4A1F7}" dt="2023-12-13T19:52:30.665" v="1793"/>
          <ac:grpSpMkLst>
            <pc:docMk/>
            <pc:sldMk cId="0" sldId="276"/>
            <ac:grpSpMk id="2" creationId="{C3E2F99E-C385-78E6-94B5-813C8C453283}"/>
          </ac:grpSpMkLst>
        </pc:grpChg>
        <pc:grpChg chg="mod">
          <ac:chgData name="LUIZ FERNANDO DE OLIVEIRA" userId="c3c727c6270c2031" providerId="LiveId" clId="{BB4D6D34-B9CF-462B-A6FF-91C456C4A1F7}" dt="2023-12-13T19:52:28.114" v="1792"/>
          <ac:grpSpMkLst>
            <pc:docMk/>
            <pc:sldMk cId="0" sldId="276"/>
            <ac:grpSpMk id="18" creationId="{A838E5C5-9B4F-BE69-C8F5-69C1FE196C45}"/>
          </ac:grpSpMkLst>
        </pc:grpChg>
        <pc:grpChg chg="mod">
          <ac:chgData name="LUIZ FERNANDO DE OLIVEIRA" userId="c3c727c6270c2031" providerId="LiveId" clId="{BB4D6D34-B9CF-462B-A6FF-91C456C4A1F7}" dt="2023-12-13T19:52:28.114" v="1792"/>
          <ac:grpSpMkLst>
            <pc:docMk/>
            <pc:sldMk cId="0" sldId="276"/>
            <ac:grpSpMk id="19" creationId="{DCDC37BB-1755-E737-67A2-63382AA29AE1}"/>
          </ac:grpSpMkLst>
        </pc:grpChg>
        <pc:grpChg chg="mod">
          <ac:chgData name="LUIZ FERNANDO DE OLIVEIRA" userId="c3c727c6270c2031" providerId="LiveId" clId="{BB4D6D34-B9CF-462B-A6FF-91C456C4A1F7}" dt="2023-12-13T19:52:28.114" v="1792"/>
          <ac:grpSpMkLst>
            <pc:docMk/>
            <pc:sldMk cId="0" sldId="276"/>
            <ac:grpSpMk id="20" creationId="{A3ABF6FC-0B3E-3DBB-9E10-C4AF9A60E899}"/>
          </ac:grpSpMkLst>
        </pc:grpChg>
        <pc:grpChg chg="mod">
          <ac:chgData name="LUIZ FERNANDO DE OLIVEIRA" userId="c3c727c6270c2031" providerId="LiveId" clId="{BB4D6D34-B9CF-462B-A6FF-91C456C4A1F7}" dt="2023-12-13T19:52:28.114" v="1792"/>
          <ac:grpSpMkLst>
            <pc:docMk/>
            <pc:sldMk cId="0" sldId="276"/>
            <ac:grpSpMk id="21" creationId="{16147106-BF0A-3ADF-96CF-620447F6F87F}"/>
          </ac:grpSpMkLst>
        </pc:grpChg>
        <pc:grpChg chg="add mod">
          <ac:chgData name="LUIZ FERNANDO DE OLIVEIRA" userId="c3c727c6270c2031" providerId="LiveId" clId="{BB4D6D34-B9CF-462B-A6FF-91C456C4A1F7}" dt="2023-12-14T13:39:41.196" v="3860" actId="1076"/>
          <ac:grpSpMkLst>
            <pc:docMk/>
            <pc:sldMk cId="0" sldId="276"/>
            <ac:grpSpMk id="33" creationId="{E51ECD37-22C2-5331-50BD-446108CE95C5}"/>
          </ac:grpSpMkLst>
        </pc:grpChg>
        <pc:grpChg chg="del mod">
          <ac:chgData name="LUIZ FERNANDO DE OLIVEIRA" userId="c3c727c6270c2031" providerId="LiveId" clId="{BB4D6D34-B9CF-462B-A6FF-91C456C4A1F7}" dt="2023-12-13T22:24:40.753" v="3566" actId="478"/>
          <ac:grpSpMkLst>
            <pc:docMk/>
            <pc:sldMk cId="0" sldId="276"/>
            <ac:grpSpMk id="49" creationId="{3CD6E441-2050-E16A-EE07-C83DEDB80B4D}"/>
          </ac:grpSpMkLst>
        </pc:grpChg>
        <pc:grpChg chg="del mod">
          <ac:chgData name="LUIZ FERNANDO DE OLIVEIRA" userId="c3c727c6270c2031" providerId="LiveId" clId="{BB4D6D34-B9CF-462B-A6FF-91C456C4A1F7}" dt="2023-12-13T22:24:23.192" v="3558" actId="478"/>
          <ac:grpSpMkLst>
            <pc:docMk/>
            <pc:sldMk cId="0" sldId="276"/>
            <ac:grpSpMk id="50" creationId="{4D3F0DF9-3385-D5A8-2DFF-3130381C8A53}"/>
          </ac:grpSpMkLst>
        </pc:grpChg>
        <pc:grpChg chg="del mod">
          <ac:chgData name="LUIZ FERNANDO DE OLIVEIRA" userId="c3c727c6270c2031" providerId="LiveId" clId="{BB4D6D34-B9CF-462B-A6FF-91C456C4A1F7}" dt="2023-12-13T22:24:11.733" v="3556" actId="478"/>
          <ac:grpSpMkLst>
            <pc:docMk/>
            <pc:sldMk cId="0" sldId="276"/>
            <ac:grpSpMk id="51" creationId="{B7A0ECAA-75BD-7D8B-AAD2-23790AC666FC}"/>
          </ac:grpSpMkLst>
        </pc:grpChg>
        <pc:grpChg chg="del mod">
          <ac:chgData name="LUIZ FERNANDO DE OLIVEIRA" userId="c3c727c6270c2031" providerId="LiveId" clId="{BB4D6D34-B9CF-462B-A6FF-91C456C4A1F7}" dt="2023-12-13T22:24:36.465" v="3564" actId="478"/>
          <ac:grpSpMkLst>
            <pc:docMk/>
            <pc:sldMk cId="0" sldId="276"/>
            <ac:grpSpMk id="52" creationId="{0F9D47FD-ACBC-7835-F0E2-5C622854E630}"/>
          </ac:grpSpMkLst>
        </pc:grpChg>
        <pc:grpChg chg="del mod">
          <ac:chgData name="LUIZ FERNANDO DE OLIVEIRA" userId="c3c727c6270c2031" providerId="LiveId" clId="{BB4D6D34-B9CF-462B-A6FF-91C456C4A1F7}" dt="2023-12-13T19:54:37.425" v="1927" actId="478"/>
          <ac:grpSpMkLst>
            <pc:docMk/>
            <pc:sldMk cId="0" sldId="276"/>
            <ac:grpSpMk id="3377" creationId="{00000000-0000-0000-0000-000000000000}"/>
          </ac:grpSpMkLst>
        </pc:grpChg>
        <pc:picChg chg="add mod">
          <ac:chgData name="LUIZ FERNANDO DE OLIVEIRA" userId="c3c727c6270c2031" providerId="LiveId" clId="{BB4D6D34-B9CF-462B-A6FF-91C456C4A1F7}" dt="2023-12-14T13:43:47.828" v="3889" actId="1076"/>
          <ac:picMkLst>
            <pc:docMk/>
            <pc:sldMk cId="0" sldId="276"/>
            <ac:picMk id="5" creationId="{F9824BBA-82D3-CFB4-404D-31209103A917}"/>
          </ac:picMkLst>
        </pc:picChg>
        <pc:picChg chg="add mod">
          <ac:chgData name="LUIZ FERNANDO DE OLIVEIRA" userId="c3c727c6270c2031" providerId="LiveId" clId="{BB4D6D34-B9CF-462B-A6FF-91C456C4A1F7}" dt="2023-12-14T13:43:44.502" v="3888" actId="1076"/>
          <ac:picMkLst>
            <pc:docMk/>
            <pc:sldMk cId="0" sldId="276"/>
            <ac:picMk id="6" creationId="{2CA48707-2DFE-70B9-EC23-EC2F32B1A8F3}"/>
          </ac:picMkLst>
        </pc:picChg>
        <pc:picChg chg="add mod">
          <ac:chgData name="LUIZ FERNANDO DE OLIVEIRA" userId="c3c727c6270c2031" providerId="LiveId" clId="{BB4D6D34-B9CF-462B-A6FF-91C456C4A1F7}" dt="2023-12-14T13:43:50.731" v="3890" actId="1076"/>
          <ac:picMkLst>
            <pc:docMk/>
            <pc:sldMk cId="0" sldId="276"/>
            <ac:picMk id="7" creationId="{045DD498-6CBD-0DAE-6592-2D96B28E9C20}"/>
          </ac:picMkLst>
        </pc:picChg>
        <pc:picChg chg="add mod">
          <ac:chgData name="LUIZ FERNANDO DE OLIVEIRA" userId="c3c727c6270c2031" providerId="LiveId" clId="{BB4D6D34-B9CF-462B-A6FF-91C456C4A1F7}" dt="2023-12-14T13:43:40.070" v="3887" actId="1076"/>
          <ac:picMkLst>
            <pc:docMk/>
            <pc:sldMk cId="0" sldId="276"/>
            <ac:picMk id="8" creationId="{D75D21E9-0E9D-00F7-898C-2758A5451B69}"/>
          </ac:picMkLst>
        </pc:picChg>
        <pc:picChg chg="add mod">
          <ac:chgData name="LUIZ FERNANDO DE OLIVEIRA" userId="c3c727c6270c2031" providerId="LiveId" clId="{BB4D6D34-B9CF-462B-A6FF-91C456C4A1F7}" dt="2023-12-14T14:24:58.932" v="4378" actId="1076"/>
          <ac:picMkLst>
            <pc:docMk/>
            <pc:sldMk cId="0" sldId="276"/>
            <ac:picMk id="1026" creationId="{F1B83AA8-D13D-1756-093F-B56614AD1C0B}"/>
          </ac:picMkLst>
        </pc:picChg>
        <pc:cxnChg chg="add del mod">
          <ac:chgData name="LUIZ FERNANDO DE OLIVEIRA" userId="c3c727c6270c2031" providerId="LiveId" clId="{BB4D6D34-B9CF-462B-A6FF-91C456C4A1F7}" dt="2023-12-14T14:20:08.686" v="4354" actId="478"/>
          <ac:cxnSpMkLst>
            <pc:docMk/>
            <pc:sldMk cId="0" sldId="276"/>
            <ac:cxnSpMk id="3" creationId="{9105196B-462B-738E-30FB-7154795E1F0F}"/>
          </ac:cxnSpMkLst>
        </pc:cxnChg>
        <pc:cxnChg chg="add">
          <ac:chgData name="LUIZ FERNANDO DE OLIVEIRA" userId="c3c727c6270c2031" providerId="LiveId" clId="{BB4D6D34-B9CF-462B-A6FF-91C456C4A1F7}" dt="2023-12-14T14:25:39.188" v="4379" actId="11529"/>
          <ac:cxnSpMkLst>
            <pc:docMk/>
            <pc:sldMk cId="0" sldId="276"/>
            <ac:cxnSpMk id="23" creationId="{1299BD2A-95FC-2657-97F8-E4C9144DAA57}"/>
          </ac:cxnSpMkLst>
        </pc:cxnChg>
        <pc:cxnChg chg="mod">
          <ac:chgData name="LUIZ FERNANDO DE OLIVEIRA" userId="c3c727c6270c2031" providerId="LiveId" clId="{BB4D6D34-B9CF-462B-A6FF-91C456C4A1F7}" dt="2023-12-13T19:52:28.114" v="1792"/>
          <ac:cxnSpMkLst>
            <pc:docMk/>
            <pc:sldMk cId="0" sldId="276"/>
            <ac:cxnSpMk id="26" creationId="{645110AB-E85C-0093-77E1-B558E379E940}"/>
          </ac:cxnSpMkLst>
        </pc:cxnChg>
        <pc:cxnChg chg="del mod">
          <ac:chgData name="LUIZ FERNANDO DE OLIVEIRA" userId="c3c727c6270c2031" providerId="LiveId" clId="{BB4D6D34-B9CF-462B-A6FF-91C456C4A1F7}" dt="2023-12-13T22:24:36.465" v="3564" actId="478"/>
          <ac:cxnSpMkLst>
            <pc:docMk/>
            <pc:sldMk cId="0" sldId="276"/>
            <ac:cxnSpMk id="57" creationId="{E9C643B3-2514-A10C-E7C3-062F77D14C81}"/>
          </ac:cxnSpMkLst>
        </pc:cxnChg>
        <pc:cxnChg chg="add del mod">
          <ac:chgData name="LUIZ FERNANDO DE OLIVEIRA" userId="c3c727c6270c2031" providerId="LiveId" clId="{BB4D6D34-B9CF-462B-A6FF-91C456C4A1F7}" dt="2023-12-14T14:23:14.063" v="4363" actId="478"/>
          <ac:cxnSpMkLst>
            <pc:docMk/>
            <pc:sldMk cId="0" sldId="276"/>
            <ac:cxnSpMk id="3328" creationId="{704F8891-4E73-3A58-59AD-CC64D10BD21B}"/>
          </ac:cxnSpMkLst>
        </pc:cxnChg>
      </pc:sldChg>
      <pc:sldChg chg="del">
        <pc:chgData name="LUIZ FERNANDO DE OLIVEIRA" userId="c3c727c6270c2031" providerId="LiveId" clId="{BB4D6D34-B9CF-462B-A6FF-91C456C4A1F7}" dt="2023-12-14T14:40:06.161" v="4510" actId="47"/>
        <pc:sldMkLst>
          <pc:docMk/>
          <pc:sldMk cId="0" sldId="277"/>
        </pc:sldMkLst>
      </pc:sldChg>
      <pc:sldChg chg="del">
        <pc:chgData name="LUIZ FERNANDO DE OLIVEIRA" userId="c3c727c6270c2031" providerId="LiveId" clId="{BB4D6D34-B9CF-462B-A6FF-91C456C4A1F7}" dt="2023-12-14T14:40:07.037" v="4511" actId="47"/>
        <pc:sldMkLst>
          <pc:docMk/>
          <pc:sldMk cId="0" sldId="278"/>
        </pc:sldMkLst>
      </pc:sldChg>
      <pc:sldChg chg="modSp del mod">
        <pc:chgData name="LUIZ FERNANDO DE OLIVEIRA" userId="c3c727c6270c2031" providerId="LiveId" clId="{BB4D6D34-B9CF-462B-A6FF-91C456C4A1F7}" dt="2023-12-14T14:40:08.944" v="4512" actId="47"/>
        <pc:sldMkLst>
          <pc:docMk/>
          <pc:sldMk cId="0" sldId="279"/>
        </pc:sldMkLst>
        <pc:spChg chg="mod">
          <ac:chgData name="LUIZ FERNANDO DE OLIVEIRA" userId="c3c727c6270c2031" providerId="LiveId" clId="{BB4D6D34-B9CF-462B-A6FF-91C456C4A1F7}" dt="2023-12-13T19:01:54.340" v="1439" actId="14100"/>
          <ac:spMkLst>
            <pc:docMk/>
            <pc:sldMk cId="0" sldId="279"/>
            <ac:spMk id="3548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9:01:54.340" v="1439" actId="14100"/>
          <ac:spMkLst>
            <pc:docMk/>
            <pc:sldMk cId="0" sldId="279"/>
            <ac:spMk id="3549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9:01:54.340" v="1439" actId="14100"/>
          <ac:spMkLst>
            <pc:docMk/>
            <pc:sldMk cId="0" sldId="279"/>
            <ac:spMk id="3550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9:01:54.340" v="1439" actId="14100"/>
          <ac:spMkLst>
            <pc:docMk/>
            <pc:sldMk cId="0" sldId="279"/>
            <ac:spMk id="3551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9:01:54.340" v="1439" actId="14100"/>
          <ac:spMkLst>
            <pc:docMk/>
            <pc:sldMk cId="0" sldId="279"/>
            <ac:spMk id="3552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9:01:54.340" v="1439" actId="14100"/>
          <ac:spMkLst>
            <pc:docMk/>
            <pc:sldMk cId="0" sldId="279"/>
            <ac:spMk id="3553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9:01:54.340" v="1439" actId="14100"/>
          <ac:spMkLst>
            <pc:docMk/>
            <pc:sldMk cId="0" sldId="279"/>
            <ac:spMk id="3554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9:01:54.340" v="1439" actId="14100"/>
          <ac:spMkLst>
            <pc:docMk/>
            <pc:sldMk cId="0" sldId="279"/>
            <ac:spMk id="3555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9:01:54.340" v="1439" actId="14100"/>
          <ac:spMkLst>
            <pc:docMk/>
            <pc:sldMk cId="0" sldId="279"/>
            <ac:spMk id="3556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9:01:54.340" v="1439" actId="14100"/>
          <ac:spMkLst>
            <pc:docMk/>
            <pc:sldMk cId="0" sldId="279"/>
            <ac:spMk id="3557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9:01:54.340" v="1439" actId="14100"/>
          <ac:spMkLst>
            <pc:docMk/>
            <pc:sldMk cId="0" sldId="279"/>
            <ac:spMk id="3558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9:01:54.340" v="1439" actId="14100"/>
          <ac:spMkLst>
            <pc:docMk/>
            <pc:sldMk cId="0" sldId="279"/>
            <ac:spMk id="3559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9:01:54.340" v="1439" actId="14100"/>
          <ac:spMkLst>
            <pc:docMk/>
            <pc:sldMk cId="0" sldId="279"/>
            <ac:spMk id="3560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9:01:54.340" v="1439" actId="14100"/>
          <ac:spMkLst>
            <pc:docMk/>
            <pc:sldMk cId="0" sldId="279"/>
            <ac:spMk id="3561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9:01:54.340" v="1439" actId="14100"/>
          <ac:spMkLst>
            <pc:docMk/>
            <pc:sldMk cId="0" sldId="279"/>
            <ac:spMk id="3562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9:01:54.340" v="1439" actId="14100"/>
          <ac:spMkLst>
            <pc:docMk/>
            <pc:sldMk cId="0" sldId="279"/>
            <ac:spMk id="3563" creationId="{00000000-0000-0000-0000-000000000000}"/>
          </ac:spMkLst>
        </pc:spChg>
        <pc:grpChg chg="mod">
          <ac:chgData name="LUIZ FERNANDO DE OLIVEIRA" userId="c3c727c6270c2031" providerId="LiveId" clId="{BB4D6D34-B9CF-462B-A6FF-91C456C4A1F7}" dt="2023-12-13T19:01:54.340" v="1439" actId="14100"/>
          <ac:grpSpMkLst>
            <pc:docMk/>
            <pc:sldMk cId="0" sldId="279"/>
            <ac:grpSpMk id="3564" creationId="{00000000-0000-0000-0000-000000000000}"/>
          </ac:grpSpMkLst>
        </pc:grpChg>
      </pc:sldChg>
      <pc:sldChg chg="del">
        <pc:chgData name="LUIZ FERNANDO DE OLIVEIRA" userId="c3c727c6270c2031" providerId="LiveId" clId="{BB4D6D34-B9CF-462B-A6FF-91C456C4A1F7}" dt="2023-12-14T14:40:09.896" v="4513" actId="47"/>
        <pc:sldMkLst>
          <pc:docMk/>
          <pc:sldMk cId="0" sldId="280"/>
        </pc:sldMkLst>
      </pc:sldChg>
      <pc:sldChg chg="del">
        <pc:chgData name="LUIZ FERNANDO DE OLIVEIRA" userId="c3c727c6270c2031" providerId="LiveId" clId="{BB4D6D34-B9CF-462B-A6FF-91C456C4A1F7}" dt="2023-12-14T14:40:10.960" v="4514" actId="47"/>
        <pc:sldMkLst>
          <pc:docMk/>
          <pc:sldMk cId="0" sldId="281"/>
        </pc:sldMkLst>
      </pc:sldChg>
      <pc:sldChg chg="del">
        <pc:chgData name="LUIZ FERNANDO DE OLIVEIRA" userId="c3c727c6270c2031" providerId="LiveId" clId="{BB4D6D34-B9CF-462B-A6FF-91C456C4A1F7}" dt="2023-12-14T14:40:11.998" v="4515" actId="47"/>
        <pc:sldMkLst>
          <pc:docMk/>
          <pc:sldMk cId="0" sldId="282"/>
        </pc:sldMkLst>
      </pc:sldChg>
      <pc:sldChg chg="del">
        <pc:chgData name="LUIZ FERNANDO DE OLIVEIRA" userId="c3c727c6270c2031" providerId="LiveId" clId="{BB4D6D34-B9CF-462B-A6FF-91C456C4A1F7}" dt="2023-12-14T14:40:13.510" v="4516" actId="47"/>
        <pc:sldMkLst>
          <pc:docMk/>
          <pc:sldMk cId="0" sldId="283"/>
        </pc:sldMkLst>
      </pc:sldChg>
      <pc:sldChg chg="addSp delSp modSp mod ord">
        <pc:chgData name="LUIZ FERNANDO DE OLIVEIRA" userId="c3c727c6270c2031" providerId="LiveId" clId="{BB4D6D34-B9CF-462B-A6FF-91C456C4A1F7}" dt="2023-12-14T14:20:32.629" v="4357" actId="478"/>
        <pc:sldMkLst>
          <pc:docMk/>
          <pc:sldMk cId="0" sldId="284"/>
        </pc:sldMkLst>
        <pc:spChg chg="add mod ord">
          <ac:chgData name="LUIZ FERNANDO DE OLIVEIRA" userId="c3c727c6270c2031" providerId="LiveId" clId="{BB4D6D34-B9CF-462B-A6FF-91C456C4A1F7}" dt="2023-12-14T13:53:12.189" v="4077" actId="167"/>
          <ac:spMkLst>
            <pc:docMk/>
            <pc:sldMk cId="0" sldId="284"/>
            <ac:spMk id="2" creationId="{B5465427-459A-C000-0248-CB26B2814188}"/>
          </ac:spMkLst>
        </pc:spChg>
        <pc:spChg chg="add del mod">
          <ac:chgData name="LUIZ FERNANDO DE OLIVEIRA" userId="c3c727c6270c2031" providerId="LiveId" clId="{BB4D6D34-B9CF-462B-A6FF-91C456C4A1F7}" dt="2023-12-13T22:04:39.282" v="3101" actId="478"/>
          <ac:spMkLst>
            <pc:docMk/>
            <pc:sldMk cId="0" sldId="284"/>
            <ac:spMk id="4" creationId="{31A55F89-68C8-3131-AA48-3C9075103D16}"/>
          </ac:spMkLst>
        </pc:spChg>
        <pc:spChg chg="add mod ord">
          <ac:chgData name="LUIZ FERNANDO DE OLIVEIRA" userId="c3c727c6270c2031" providerId="LiveId" clId="{BB4D6D34-B9CF-462B-A6FF-91C456C4A1F7}" dt="2023-12-14T13:52:25.625" v="4071" actId="167"/>
          <ac:spMkLst>
            <pc:docMk/>
            <pc:sldMk cId="0" sldId="284"/>
            <ac:spMk id="4" creationId="{8EB86CB0-EDA1-9A82-7BDD-AEA0B38E96CB}"/>
          </ac:spMkLst>
        </pc:spChg>
        <pc:spChg chg="add mod ord">
          <ac:chgData name="LUIZ FERNANDO DE OLIVEIRA" userId="c3c727c6270c2031" providerId="LiveId" clId="{BB4D6D34-B9CF-462B-A6FF-91C456C4A1F7}" dt="2023-12-13T22:05:41.988" v="3108" actId="207"/>
          <ac:spMkLst>
            <pc:docMk/>
            <pc:sldMk cId="0" sldId="284"/>
            <ac:spMk id="6" creationId="{36C8FE52-A943-2A68-39D8-09C27CF60437}"/>
          </ac:spMkLst>
        </pc:spChg>
        <pc:spChg chg="add del mod">
          <ac:chgData name="LUIZ FERNANDO DE OLIVEIRA" userId="c3c727c6270c2031" providerId="LiveId" clId="{BB4D6D34-B9CF-462B-A6FF-91C456C4A1F7}" dt="2023-12-14T14:20:32.629" v="4357" actId="478"/>
          <ac:spMkLst>
            <pc:docMk/>
            <pc:sldMk cId="0" sldId="284"/>
            <ac:spMk id="8" creationId="{6DC24989-C0A0-2201-2C5B-B221AA854F14}"/>
          </ac:spMkLst>
        </pc:spChg>
        <pc:spChg chg="add mod">
          <ac:chgData name="LUIZ FERNANDO DE OLIVEIRA" userId="c3c727c6270c2031" providerId="LiveId" clId="{BB4D6D34-B9CF-462B-A6FF-91C456C4A1F7}" dt="2023-12-14T14:04:47.147" v="4138" actId="1076"/>
          <ac:spMkLst>
            <pc:docMk/>
            <pc:sldMk cId="0" sldId="284"/>
            <ac:spMk id="10" creationId="{D4138457-DAC2-BFEB-BBC6-88BFE0D4DB00}"/>
          </ac:spMkLst>
        </pc:spChg>
        <pc:spChg chg="add mod">
          <ac:chgData name="LUIZ FERNANDO DE OLIVEIRA" userId="c3c727c6270c2031" providerId="LiveId" clId="{BB4D6D34-B9CF-462B-A6FF-91C456C4A1F7}" dt="2023-12-14T14:06:10.169" v="4150" actId="108"/>
          <ac:spMkLst>
            <pc:docMk/>
            <pc:sldMk cId="0" sldId="284"/>
            <ac:spMk id="11" creationId="{188964E3-9E27-161A-4003-A293625A887E}"/>
          </ac:spMkLst>
        </pc:spChg>
        <pc:spChg chg="add mod">
          <ac:chgData name="LUIZ FERNANDO DE OLIVEIRA" userId="c3c727c6270c2031" providerId="LiveId" clId="{BB4D6D34-B9CF-462B-A6FF-91C456C4A1F7}" dt="2023-12-14T14:06:11.497" v="4151" actId="108"/>
          <ac:spMkLst>
            <pc:docMk/>
            <pc:sldMk cId="0" sldId="284"/>
            <ac:spMk id="12" creationId="{88BA4DEE-FA89-906C-ED91-818735E44CC3}"/>
          </ac:spMkLst>
        </pc:spChg>
        <pc:spChg chg="add mod">
          <ac:chgData name="LUIZ FERNANDO DE OLIVEIRA" userId="c3c727c6270c2031" providerId="LiveId" clId="{BB4D6D34-B9CF-462B-A6FF-91C456C4A1F7}" dt="2023-12-14T14:06:12.120" v="4152" actId="108"/>
          <ac:spMkLst>
            <pc:docMk/>
            <pc:sldMk cId="0" sldId="284"/>
            <ac:spMk id="13" creationId="{DDC49D28-3ED9-5E59-40AC-602887C38BC7}"/>
          </ac:spMkLst>
        </pc:spChg>
        <pc:spChg chg="mod">
          <ac:chgData name="LUIZ FERNANDO DE OLIVEIRA" userId="c3c727c6270c2031" providerId="LiveId" clId="{BB4D6D34-B9CF-462B-A6FF-91C456C4A1F7}" dt="2023-12-14T13:52:30.181" v="4072" actId="1076"/>
          <ac:spMkLst>
            <pc:docMk/>
            <pc:sldMk cId="0" sldId="284"/>
            <ac:spMk id="3938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9:12:19.591" v="1511" actId="14100"/>
          <ac:spMkLst>
            <pc:docMk/>
            <pc:sldMk cId="0" sldId="284"/>
            <ac:spMk id="3946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9:04:05.446" v="1478" actId="14100"/>
          <ac:spMkLst>
            <pc:docMk/>
            <pc:sldMk cId="0" sldId="284"/>
            <ac:spMk id="4028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9:12:52.147" v="1513" actId="14100"/>
          <ac:spMkLst>
            <pc:docMk/>
            <pc:sldMk cId="0" sldId="284"/>
            <ac:spMk id="4052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9:04:05.446" v="1478" actId="14100"/>
          <ac:spMkLst>
            <pc:docMk/>
            <pc:sldMk cId="0" sldId="284"/>
            <ac:spMk id="4237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9:04:05.446" v="1478" actId="14100"/>
          <ac:spMkLst>
            <pc:docMk/>
            <pc:sldMk cId="0" sldId="284"/>
            <ac:spMk id="4238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4:00:17.513" v="4118" actId="403"/>
          <ac:spMkLst>
            <pc:docMk/>
            <pc:sldMk cId="0" sldId="284"/>
            <ac:spMk id="4239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4:00:17.513" v="4118" actId="403"/>
          <ac:spMkLst>
            <pc:docMk/>
            <pc:sldMk cId="0" sldId="284"/>
            <ac:spMk id="4240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4:00:17.513" v="4118" actId="403"/>
          <ac:spMkLst>
            <pc:docMk/>
            <pc:sldMk cId="0" sldId="284"/>
            <ac:spMk id="4241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4T14:00:17.513" v="4118" actId="403"/>
          <ac:spMkLst>
            <pc:docMk/>
            <pc:sldMk cId="0" sldId="284"/>
            <ac:spMk id="4242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9:20:10.244" v="1538" actId="122"/>
          <ac:spMkLst>
            <pc:docMk/>
            <pc:sldMk cId="0" sldId="284"/>
            <ac:spMk id="4243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9:20:37.586" v="1544" actId="108"/>
          <ac:spMkLst>
            <pc:docMk/>
            <pc:sldMk cId="0" sldId="284"/>
            <ac:spMk id="4244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9:20:35.585" v="1542" actId="108"/>
          <ac:spMkLst>
            <pc:docMk/>
            <pc:sldMk cId="0" sldId="284"/>
            <ac:spMk id="4245" creationId="{00000000-0000-0000-0000-000000000000}"/>
          </ac:spMkLst>
        </pc:spChg>
        <pc:spChg chg="mod">
          <ac:chgData name="LUIZ FERNANDO DE OLIVEIRA" userId="c3c727c6270c2031" providerId="LiveId" clId="{BB4D6D34-B9CF-462B-A6FF-91C456C4A1F7}" dt="2023-12-13T19:20:36.639" v="1543" actId="108"/>
          <ac:spMkLst>
            <pc:docMk/>
            <pc:sldMk cId="0" sldId="284"/>
            <ac:spMk id="4246" creationId="{00000000-0000-0000-0000-000000000000}"/>
          </ac:spMkLst>
        </pc:spChg>
        <pc:grpChg chg="mod">
          <ac:chgData name="LUIZ FERNANDO DE OLIVEIRA" userId="c3c727c6270c2031" providerId="LiveId" clId="{BB4D6D34-B9CF-462B-A6FF-91C456C4A1F7}" dt="2023-12-13T19:12:19.591" v="1511" actId="14100"/>
          <ac:grpSpMkLst>
            <pc:docMk/>
            <pc:sldMk cId="0" sldId="284"/>
            <ac:grpSpMk id="3921" creationId="{00000000-0000-0000-0000-000000000000}"/>
          </ac:grpSpMkLst>
        </pc:grpChg>
        <pc:grpChg chg="mod">
          <ac:chgData name="LUIZ FERNANDO DE OLIVEIRA" userId="c3c727c6270c2031" providerId="LiveId" clId="{BB4D6D34-B9CF-462B-A6FF-91C456C4A1F7}" dt="2023-12-14T14:04:08.962" v="4132" actId="1076"/>
          <ac:grpSpMkLst>
            <pc:docMk/>
            <pc:sldMk cId="0" sldId="284"/>
            <ac:grpSpMk id="3939" creationId="{00000000-0000-0000-0000-000000000000}"/>
          </ac:grpSpMkLst>
        </pc:grpChg>
        <pc:grpChg chg="mod">
          <ac:chgData name="LUIZ FERNANDO DE OLIVEIRA" userId="c3c727c6270c2031" providerId="LiveId" clId="{BB4D6D34-B9CF-462B-A6FF-91C456C4A1F7}" dt="2023-12-13T19:04:05.446" v="1478" actId="14100"/>
          <ac:grpSpMkLst>
            <pc:docMk/>
            <pc:sldMk cId="0" sldId="284"/>
            <ac:grpSpMk id="3947" creationId="{00000000-0000-0000-0000-000000000000}"/>
          </ac:grpSpMkLst>
        </pc:grpChg>
        <pc:grpChg chg="mod">
          <ac:chgData name="LUIZ FERNANDO DE OLIVEIRA" userId="c3c727c6270c2031" providerId="LiveId" clId="{BB4D6D34-B9CF-462B-A6FF-91C456C4A1F7}" dt="2023-12-13T19:12:52.147" v="1513" actId="14100"/>
          <ac:grpSpMkLst>
            <pc:docMk/>
            <pc:sldMk cId="0" sldId="284"/>
            <ac:grpSpMk id="4029" creationId="{00000000-0000-0000-0000-000000000000}"/>
          </ac:grpSpMkLst>
        </pc:grpChg>
        <pc:grpChg chg="mod">
          <ac:chgData name="LUIZ FERNANDO DE OLIVEIRA" userId="c3c727c6270c2031" providerId="LiveId" clId="{BB4D6D34-B9CF-462B-A6FF-91C456C4A1F7}" dt="2023-12-13T19:04:05.446" v="1478" actId="14100"/>
          <ac:grpSpMkLst>
            <pc:docMk/>
            <pc:sldMk cId="0" sldId="284"/>
            <ac:grpSpMk id="4053" creationId="{00000000-0000-0000-0000-000000000000}"/>
          </ac:grpSpMkLst>
        </pc:grpChg>
        <pc:picChg chg="add mod">
          <ac:chgData name="LUIZ FERNANDO DE OLIVEIRA" userId="c3c727c6270c2031" providerId="LiveId" clId="{BB4D6D34-B9CF-462B-A6FF-91C456C4A1F7}" dt="2023-12-14T14:00:46.730" v="4122" actId="1076"/>
          <ac:picMkLst>
            <pc:docMk/>
            <pc:sldMk cId="0" sldId="284"/>
            <ac:picMk id="3" creationId="{30FB7D78-FFE8-0AFD-5FCC-2FC14C24B343}"/>
          </ac:picMkLst>
        </pc:picChg>
        <pc:picChg chg="add mod">
          <ac:chgData name="LUIZ FERNANDO DE OLIVEIRA" userId="c3c727c6270c2031" providerId="LiveId" clId="{BB4D6D34-B9CF-462B-A6FF-91C456C4A1F7}" dt="2023-12-14T14:00:42.926" v="4121" actId="1076"/>
          <ac:picMkLst>
            <pc:docMk/>
            <pc:sldMk cId="0" sldId="284"/>
            <ac:picMk id="5" creationId="{F1F399AB-FE1A-C7B2-16C0-2BD0B56329AC}"/>
          </ac:picMkLst>
        </pc:picChg>
        <pc:picChg chg="add mod">
          <ac:chgData name="LUIZ FERNANDO DE OLIVEIRA" userId="c3c727c6270c2031" providerId="LiveId" clId="{BB4D6D34-B9CF-462B-A6FF-91C456C4A1F7}" dt="2023-12-14T14:00:31.086" v="4119" actId="1076"/>
          <ac:picMkLst>
            <pc:docMk/>
            <pc:sldMk cId="0" sldId="284"/>
            <ac:picMk id="7" creationId="{07EAE57F-CA7C-AC12-A6CF-BB29201817EA}"/>
          </ac:picMkLst>
        </pc:picChg>
        <pc:picChg chg="add mod">
          <ac:chgData name="LUIZ FERNANDO DE OLIVEIRA" userId="c3c727c6270c2031" providerId="LiveId" clId="{BB4D6D34-B9CF-462B-A6FF-91C456C4A1F7}" dt="2023-12-14T14:00:34.616" v="4120" actId="1076"/>
          <ac:picMkLst>
            <pc:docMk/>
            <pc:sldMk cId="0" sldId="284"/>
            <ac:picMk id="9" creationId="{BBED8A29-5096-4F0B-E21D-245A59452499}"/>
          </ac:picMkLst>
        </pc:picChg>
      </pc:sldChg>
      <pc:sldChg chg="del">
        <pc:chgData name="LUIZ FERNANDO DE OLIVEIRA" userId="c3c727c6270c2031" providerId="LiveId" clId="{BB4D6D34-B9CF-462B-A6FF-91C456C4A1F7}" dt="2023-12-14T14:40:14.234" v="4517" actId="47"/>
        <pc:sldMkLst>
          <pc:docMk/>
          <pc:sldMk cId="0" sldId="285"/>
        </pc:sldMkLst>
      </pc:sldChg>
      <pc:sldChg chg="del">
        <pc:chgData name="LUIZ FERNANDO DE OLIVEIRA" userId="c3c727c6270c2031" providerId="LiveId" clId="{BB4D6D34-B9CF-462B-A6FF-91C456C4A1F7}" dt="2023-12-14T14:40:15.230" v="4518" actId="47"/>
        <pc:sldMkLst>
          <pc:docMk/>
          <pc:sldMk cId="0" sldId="286"/>
        </pc:sldMkLst>
      </pc:sldChg>
      <pc:sldChg chg="del">
        <pc:chgData name="LUIZ FERNANDO DE OLIVEIRA" userId="c3c727c6270c2031" providerId="LiveId" clId="{BB4D6D34-B9CF-462B-A6FF-91C456C4A1F7}" dt="2023-12-14T14:40:17.586" v="4519" actId="47"/>
        <pc:sldMkLst>
          <pc:docMk/>
          <pc:sldMk cId="0" sldId="287"/>
        </pc:sldMkLst>
      </pc:sldChg>
      <pc:sldChg chg="del">
        <pc:chgData name="LUIZ FERNANDO DE OLIVEIRA" userId="c3c727c6270c2031" providerId="LiveId" clId="{BB4D6D34-B9CF-462B-A6FF-91C456C4A1F7}" dt="2023-12-14T14:40:19.520" v="4520" actId="47"/>
        <pc:sldMkLst>
          <pc:docMk/>
          <pc:sldMk cId="0" sldId="288"/>
        </pc:sldMkLst>
      </pc:sldChg>
      <pc:sldChg chg="addSp delSp modSp new mod">
        <pc:chgData name="LUIZ FERNANDO DE OLIVEIRA" userId="c3c727c6270c2031" providerId="LiveId" clId="{BB4D6D34-B9CF-462B-A6FF-91C456C4A1F7}" dt="2023-12-14T13:54:12.790" v="4082" actId="1076"/>
        <pc:sldMkLst>
          <pc:docMk/>
          <pc:sldMk cId="3250926954" sldId="289"/>
        </pc:sldMkLst>
        <pc:spChg chg="mod">
          <ac:chgData name="LUIZ FERNANDO DE OLIVEIRA" userId="c3c727c6270c2031" providerId="LiveId" clId="{BB4D6D34-B9CF-462B-A6FF-91C456C4A1F7}" dt="2023-12-14T13:54:12.790" v="4082" actId="1076"/>
          <ac:spMkLst>
            <pc:docMk/>
            <pc:sldMk cId="3250926954" sldId="289"/>
            <ac:spMk id="2" creationId="{C9B545C6-6BFC-AEAD-BB53-5248F8476116}"/>
          </ac:spMkLst>
        </pc:spChg>
        <pc:spChg chg="add mod">
          <ac:chgData name="LUIZ FERNANDO DE OLIVEIRA" userId="c3c727c6270c2031" providerId="LiveId" clId="{BB4D6D34-B9CF-462B-A6FF-91C456C4A1F7}" dt="2023-12-13T21:53:20.418" v="2707" actId="1037"/>
          <ac:spMkLst>
            <pc:docMk/>
            <pc:sldMk cId="3250926954" sldId="289"/>
            <ac:spMk id="3" creationId="{A5F9840B-A594-0860-B001-F83FB971BEC2}"/>
          </ac:spMkLst>
        </pc:spChg>
        <pc:spChg chg="add del mod">
          <ac:chgData name="LUIZ FERNANDO DE OLIVEIRA" userId="c3c727c6270c2031" providerId="LiveId" clId="{BB4D6D34-B9CF-462B-A6FF-91C456C4A1F7}" dt="2023-12-13T16:14:01.527" v="315" actId="21"/>
          <ac:spMkLst>
            <pc:docMk/>
            <pc:sldMk cId="3250926954" sldId="289"/>
            <ac:spMk id="4" creationId="{60411AF2-373D-5109-90C7-65BDED60BC85}"/>
          </ac:spMkLst>
        </pc:spChg>
        <pc:spChg chg="add mod">
          <ac:chgData name="LUIZ FERNANDO DE OLIVEIRA" userId="c3c727c6270c2031" providerId="LiveId" clId="{BB4D6D34-B9CF-462B-A6FF-91C456C4A1F7}" dt="2023-12-13T16:25:05.771" v="382" actId="1076"/>
          <ac:spMkLst>
            <pc:docMk/>
            <pc:sldMk cId="3250926954" sldId="289"/>
            <ac:spMk id="5" creationId="{55637B02-BDB7-BB3B-1302-26BEC1802CF7}"/>
          </ac:spMkLst>
        </pc:spChg>
        <pc:spChg chg="add mod">
          <ac:chgData name="LUIZ FERNANDO DE OLIVEIRA" userId="c3c727c6270c2031" providerId="LiveId" clId="{BB4D6D34-B9CF-462B-A6FF-91C456C4A1F7}" dt="2023-12-13T16:25:05.771" v="382" actId="1076"/>
          <ac:spMkLst>
            <pc:docMk/>
            <pc:sldMk cId="3250926954" sldId="289"/>
            <ac:spMk id="6" creationId="{3B617D31-8B5E-B796-5719-25195BC40828}"/>
          </ac:spMkLst>
        </pc:spChg>
        <pc:spChg chg="add mod">
          <ac:chgData name="LUIZ FERNANDO DE OLIVEIRA" userId="c3c727c6270c2031" providerId="LiveId" clId="{BB4D6D34-B9CF-462B-A6FF-91C456C4A1F7}" dt="2023-12-13T16:25:05.771" v="382" actId="1076"/>
          <ac:spMkLst>
            <pc:docMk/>
            <pc:sldMk cId="3250926954" sldId="289"/>
            <ac:spMk id="7" creationId="{7D420D24-EB3F-04FA-3A95-A7DF3865C43E}"/>
          </ac:spMkLst>
        </pc:spChg>
        <pc:spChg chg="add mod ord">
          <ac:chgData name="LUIZ FERNANDO DE OLIVEIRA" userId="c3c727c6270c2031" providerId="LiveId" clId="{BB4D6D34-B9CF-462B-A6FF-91C456C4A1F7}" dt="2023-12-13T21:55:24.228" v="2721" actId="207"/>
          <ac:spMkLst>
            <pc:docMk/>
            <pc:sldMk cId="3250926954" sldId="289"/>
            <ac:spMk id="8" creationId="{DF6692DE-0238-14C3-5E95-07986AE59E81}"/>
          </ac:spMkLst>
        </pc:spChg>
        <pc:spChg chg="add del mod">
          <ac:chgData name="LUIZ FERNANDO DE OLIVEIRA" userId="c3c727c6270c2031" providerId="LiveId" clId="{BB4D6D34-B9CF-462B-A6FF-91C456C4A1F7}" dt="2023-12-13T21:53:26.491" v="2708" actId="478"/>
          <ac:spMkLst>
            <pc:docMk/>
            <pc:sldMk cId="3250926954" sldId="289"/>
            <ac:spMk id="9" creationId="{1172EEB4-6A97-A818-4150-683903D0ED6E}"/>
          </ac:spMkLst>
        </pc:spChg>
        <pc:spChg chg="add mod ord">
          <ac:chgData name="LUIZ FERNANDO DE OLIVEIRA" userId="c3c727c6270c2031" providerId="LiveId" clId="{BB4D6D34-B9CF-462B-A6FF-91C456C4A1F7}" dt="2023-12-14T13:53:47.336" v="4080" actId="167"/>
          <ac:spMkLst>
            <pc:docMk/>
            <pc:sldMk cId="3250926954" sldId="289"/>
            <ac:spMk id="9" creationId="{3D56AE9D-1624-CE86-F675-4D8A19DB043E}"/>
          </ac:spMkLst>
        </pc:spChg>
        <pc:spChg chg="add del mod">
          <ac:chgData name="LUIZ FERNANDO DE OLIVEIRA" userId="c3c727c6270c2031" providerId="LiveId" clId="{BB4D6D34-B9CF-462B-A6FF-91C456C4A1F7}" dt="2023-12-13T17:56:23.175" v="462" actId="478"/>
          <ac:spMkLst>
            <pc:docMk/>
            <pc:sldMk cId="3250926954" sldId="289"/>
            <ac:spMk id="10" creationId="{7375069A-DB25-BF95-96E4-2F1B0B48F17E}"/>
          </ac:spMkLst>
        </pc:spChg>
        <pc:spChg chg="add del mod">
          <ac:chgData name="LUIZ FERNANDO DE OLIVEIRA" userId="c3c727c6270c2031" providerId="LiveId" clId="{BB4D6D34-B9CF-462B-A6FF-91C456C4A1F7}" dt="2023-12-13T17:57:25.615" v="479" actId="478"/>
          <ac:spMkLst>
            <pc:docMk/>
            <pc:sldMk cId="3250926954" sldId="289"/>
            <ac:spMk id="11" creationId="{DDA9FB9E-D470-6E94-5A63-ACB97FDD40FE}"/>
          </ac:spMkLst>
        </pc:spChg>
        <pc:spChg chg="add del mod">
          <ac:chgData name="LUIZ FERNANDO DE OLIVEIRA" userId="c3c727c6270c2031" providerId="LiveId" clId="{BB4D6D34-B9CF-462B-A6FF-91C456C4A1F7}" dt="2023-12-13T17:57:26.948" v="480" actId="478"/>
          <ac:spMkLst>
            <pc:docMk/>
            <pc:sldMk cId="3250926954" sldId="289"/>
            <ac:spMk id="12" creationId="{BC948D48-18E5-3FEE-F21C-A711D5C3F7DA}"/>
          </ac:spMkLst>
        </pc:spChg>
        <pc:spChg chg="add mod ord">
          <ac:chgData name="LUIZ FERNANDO DE OLIVEIRA" userId="c3c727c6270c2031" providerId="LiveId" clId="{BB4D6D34-B9CF-462B-A6FF-91C456C4A1F7}" dt="2023-12-13T18:21:37.216" v="737" actId="5793"/>
          <ac:spMkLst>
            <pc:docMk/>
            <pc:sldMk cId="3250926954" sldId="289"/>
            <ac:spMk id="13" creationId="{D3AFAB25-9F86-54CA-5CD9-2D912FF901D7}"/>
          </ac:spMkLst>
        </pc:spChg>
        <pc:spChg chg="add mod ord">
          <ac:chgData name="LUIZ FERNANDO DE OLIVEIRA" userId="c3c727c6270c2031" providerId="LiveId" clId="{BB4D6D34-B9CF-462B-A6FF-91C456C4A1F7}" dt="2023-12-13T18:21:43.311" v="741" actId="20577"/>
          <ac:spMkLst>
            <pc:docMk/>
            <pc:sldMk cId="3250926954" sldId="289"/>
            <ac:spMk id="14" creationId="{56EACD85-F82D-4090-B330-6820ABDAA445}"/>
          </ac:spMkLst>
        </pc:spChg>
        <pc:spChg chg="add mod ord">
          <ac:chgData name="LUIZ FERNANDO DE OLIVEIRA" userId="c3c727c6270c2031" providerId="LiveId" clId="{BB4D6D34-B9CF-462B-A6FF-91C456C4A1F7}" dt="2023-12-13T18:21:49.850" v="744" actId="20577"/>
          <ac:spMkLst>
            <pc:docMk/>
            <pc:sldMk cId="3250926954" sldId="289"/>
            <ac:spMk id="15" creationId="{68E39DFB-B681-B0ED-B578-323E5F9A7461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17" creationId="{12730F9F-7428-9BBA-E8EB-DE507650F124}"/>
          </ac:spMkLst>
        </pc:spChg>
        <pc:spChg chg="mod">
          <ac:chgData name="LUIZ FERNANDO DE OLIVEIRA" userId="c3c727c6270c2031" providerId="LiveId" clId="{BB4D6D34-B9CF-462B-A6FF-91C456C4A1F7}" dt="2023-12-13T18:15:53.838" v="618" actId="207"/>
          <ac:spMkLst>
            <pc:docMk/>
            <pc:sldMk cId="3250926954" sldId="289"/>
            <ac:spMk id="18" creationId="{52916D5F-DE1E-1FBE-3778-38104D545AB4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19" creationId="{099D122F-5E22-749B-6EE5-0A542C1EA844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20" creationId="{623836CB-030D-C27F-F9E8-FA6BC4B91111}"/>
          </ac:spMkLst>
        </pc:spChg>
        <pc:spChg chg="mod">
          <ac:chgData name="LUIZ FERNANDO DE OLIVEIRA" userId="c3c727c6270c2031" providerId="LiveId" clId="{BB4D6D34-B9CF-462B-A6FF-91C456C4A1F7}" dt="2023-12-13T18:15:41.877" v="616" actId="207"/>
          <ac:spMkLst>
            <pc:docMk/>
            <pc:sldMk cId="3250926954" sldId="289"/>
            <ac:spMk id="21" creationId="{E13E8168-E838-B42E-A62F-FE0A250C6071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22" creationId="{8BFF4607-3768-43C3-2B25-10918B7E324E}"/>
          </ac:spMkLst>
        </pc:spChg>
        <pc:spChg chg="mod">
          <ac:chgData name="LUIZ FERNANDO DE OLIVEIRA" userId="c3c727c6270c2031" providerId="LiveId" clId="{BB4D6D34-B9CF-462B-A6FF-91C456C4A1F7}" dt="2023-12-13T18:17:00.505" v="621" actId="6549"/>
          <ac:spMkLst>
            <pc:docMk/>
            <pc:sldMk cId="3250926954" sldId="289"/>
            <ac:spMk id="23" creationId="{88BACD69-093A-7F85-5C84-F3BF0D5F7F04}"/>
          </ac:spMkLst>
        </pc:spChg>
        <pc:spChg chg="mod">
          <ac:chgData name="LUIZ FERNANDO DE OLIVEIRA" userId="c3c727c6270c2031" providerId="LiveId" clId="{BB4D6D34-B9CF-462B-A6FF-91C456C4A1F7}" dt="2023-12-13T18:15:21.282" v="615" actId="207"/>
          <ac:spMkLst>
            <pc:docMk/>
            <pc:sldMk cId="3250926954" sldId="289"/>
            <ac:spMk id="24" creationId="{34155A17-9720-08A5-AC0A-41B9EC6A76F9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26" creationId="{4A1A03AF-D83D-A792-CA89-C53A3FD04183}"/>
          </ac:spMkLst>
        </pc:spChg>
        <pc:spChg chg="mod">
          <ac:chgData name="LUIZ FERNANDO DE OLIVEIRA" userId="c3c727c6270c2031" providerId="LiveId" clId="{BB4D6D34-B9CF-462B-A6FF-91C456C4A1F7}" dt="2023-12-13T18:15:08.402" v="614" actId="207"/>
          <ac:spMkLst>
            <pc:docMk/>
            <pc:sldMk cId="3250926954" sldId="289"/>
            <ac:spMk id="27" creationId="{05685433-444C-1566-A32C-3C8991A92936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28" creationId="{6678D068-D27F-A761-EE4D-645612E5DCBD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29" creationId="{2496B1B7-47C4-6645-2BEF-96D10CC3E96E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30" creationId="{B57A746E-6B9C-1265-D42A-AAC75268C1C1}"/>
          </ac:spMkLst>
        </pc:spChg>
        <pc:spChg chg="mod">
          <ac:chgData name="LUIZ FERNANDO DE OLIVEIRA" userId="c3c727c6270c2031" providerId="LiveId" clId="{BB4D6D34-B9CF-462B-A6FF-91C456C4A1F7}" dt="2023-12-13T18:14:53.512" v="613" actId="207"/>
          <ac:spMkLst>
            <pc:docMk/>
            <pc:sldMk cId="3250926954" sldId="289"/>
            <ac:spMk id="31" creationId="{0D18BFB4-6FC0-373B-BF14-C35AC221FB86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32" creationId="{96131A78-CEA5-28C4-F3BD-EB9E8D25EB49}"/>
          </ac:spMkLst>
        </pc:spChg>
        <pc:spChg chg="mod">
          <ac:chgData name="LUIZ FERNANDO DE OLIVEIRA" userId="c3c727c6270c2031" providerId="LiveId" clId="{BB4D6D34-B9CF-462B-A6FF-91C456C4A1F7}" dt="2023-12-13T18:17:02.795" v="622" actId="6549"/>
          <ac:spMkLst>
            <pc:docMk/>
            <pc:sldMk cId="3250926954" sldId="289"/>
            <ac:spMk id="33" creationId="{75598306-30C3-4A01-5CF0-D32EFF9CDBF5}"/>
          </ac:spMkLst>
        </pc:spChg>
        <pc:spChg chg="mod">
          <ac:chgData name="LUIZ FERNANDO DE OLIVEIRA" userId="c3c727c6270c2031" providerId="LiveId" clId="{BB4D6D34-B9CF-462B-A6FF-91C456C4A1F7}" dt="2023-12-13T18:14:47.335" v="612" actId="207"/>
          <ac:spMkLst>
            <pc:docMk/>
            <pc:sldMk cId="3250926954" sldId="289"/>
            <ac:spMk id="34" creationId="{7A26E14C-E92A-5D4E-83F0-4178A4CFB4C3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36" creationId="{204B7576-0758-8246-3664-D957E1A26F04}"/>
          </ac:spMkLst>
        </pc:spChg>
        <pc:spChg chg="mod">
          <ac:chgData name="LUIZ FERNANDO DE OLIVEIRA" userId="c3c727c6270c2031" providerId="LiveId" clId="{BB4D6D34-B9CF-462B-A6FF-91C456C4A1F7}" dt="2023-12-13T18:13:50.189" v="609" actId="207"/>
          <ac:spMkLst>
            <pc:docMk/>
            <pc:sldMk cId="3250926954" sldId="289"/>
            <ac:spMk id="37" creationId="{3D624EDC-D8E9-FDB9-DE40-EA9650C514CC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38" creationId="{FAA1923A-62BB-18D2-2125-4566CF4949F2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39" creationId="{FF294E2F-F5EA-E054-403F-D1AC53F419FA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40" creationId="{11E75E47-B2D3-1EDE-6B5A-B161BA43EB2F}"/>
          </ac:spMkLst>
        </pc:spChg>
        <pc:spChg chg="mod">
          <ac:chgData name="LUIZ FERNANDO DE OLIVEIRA" userId="c3c727c6270c2031" providerId="LiveId" clId="{BB4D6D34-B9CF-462B-A6FF-91C456C4A1F7}" dt="2023-12-13T18:14:16.211" v="611" actId="207"/>
          <ac:spMkLst>
            <pc:docMk/>
            <pc:sldMk cId="3250926954" sldId="289"/>
            <ac:spMk id="41" creationId="{77D89088-7A80-7A95-2156-9CDFB68A7B12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42" creationId="{25B6C8CE-5199-20AC-81B1-9C32652CA565}"/>
          </ac:spMkLst>
        </pc:spChg>
        <pc:spChg chg="mod">
          <ac:chgData name="LUIZ FERNANDO DE OLIVEIRA" userId="c3c727c6270c2031" providerId="LiveId" clId="{BB4D6D34-B9CF-462B-A6FF-91C456C4A1F7}" dt="2023-12-13T18:17:04.707" v="623" actId="6549"/>
          <ac:spMkLst>
            <pc:docMk/>
            <pc:sldMk cId="3250926954" sldId="289"/>
            <ac:spMk id="43" creationId="{61FC7A0E-9E59-9D75-8344-4A82DCEB72C1}"/>
          </ac:spMkLst>
        </pc:spChg>
        <pc:spChg chg="mod">
          <ac:chgData name="LUIZ FERNANDO DE OLIVEIRA" userId="c3c727c6270c2031" providerId="LiveId" clId="{BB4D6D34-B9CF-462B-A6FF-91C456C4A1F7}" dt="2023-12-13T18:13:24.542" v="608" actId="207"/>
          <ac:spMkLst>
            <pc:docMk/>
            <pc:sldMk cId="3250926954" sldId="289"/>
            <ac:spMk id="44" creationId="{10961557-3629-1F72-081C-A451B21B8E2C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46" creationId="{1173E4B7-7305-5992-053D-4666F1DDF262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47" creationId="{04BDA8AF-9D53-3F39-F008-FEE954EAB0B9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48" creationId="{E464CA32-3F91-F95C-109A-31A3EFF066C0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49" creationId="{9117ADE4-3189-C421-EBAF-F0908A70BC77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50" creationId="{F5357EE9-6F54-2F99-6B06-F9F0D93E8828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51" creationId="{EFD5694C-F6F9-D7B4-C866-D5A85573186D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52" creationId="{E11DC31D-017F-9BE0-A6FD-BA7AD64B1582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53" creationId="{D27A9FDC-1A5D-661A-E66E-7291639C711F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54" creationId="{9D05212B-2472-5561-2A5B-DCA01351F610}"/>
          </ac:spMkLst>
        </pc:spChg>
        <pc:spChg chg="add del mod">
          <ac:chgData name="LUIZ FERNANDO DE OLIVEIRA" userId="c3c727c6270c2031" providerId="LiveId" clId="{BB4D6D34-B9CF-462B-A6FF-91C456C4A1F7}" dt="2023-12-13T21:54:35.402" v="2716" actId="478"/>
          <ac:spMkLst>
            <pc:docMk/>
            <pc:sldMk cId="3250926954" sldId="289"/>
            <ac:spMk id="55" creationId="{CB0B59BB-C9EF-9B43-047C-7A93EC8E3AB0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57" creationId="{0865D0C6-0D7A-69A5-F62B-C9D5F9A51145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58" creationId="{7FC519F4-AD18-62D5-2055-A06D1EF94A92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59" creationId="{E8E29C62-BED5-8BE3-490B-A397013C5E21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61" creationId="{C922D0FE-E2F8-EBE8-4A73-9E10F002AAD8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62" creationId="{EEC608DA-5586-4AFF-5E57-8FA7BF8B5ECC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63" creationId="{0412B99C-DF26-4DD5-868C-B1F317CFE10A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64" creationId="{74AA5155-10A5-7F90-7FD2-C7C89132A4C6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66" creationId="{596914C9-67BD-8EC8-0F35-ABFAA9080C7A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67" creationId="{A25AF98C-D16D-0ED3-03F8-B2D4E479DA3F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68" creationId="{57CD4ED5-CF51-3F51-7A8A-2EDD78BA27D5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69" creationId="{628C9697-58DB-7299-836F-643A1135D799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70" creationId="{9F5DC3E4-F6CD-67D6-6B62-AE2217033A10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71" creationId="{D5579A1B-51CF-CEAC-A7A2-5F72C4B49020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72" creationId="{4B7A9009-026D-DC85-D995-22BD4CB3FA0C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73" creationId="{B0C5C610-7C48-FEB4-4E09-50D6436EF3D1}"/>
          </ac:spMkLst>
        </pc:spChg>
        <pc:spChg chg="mod">
          <ac:chgData name="LUIZ FERNANDO DE OLIVEIRA" userId="c3c727c6270c2031" providerId="LiveId" clId="{BB4D6D34-B9CF-462B-A6FF-91C456C4A1F7}" dt="2023-12-13T18:05:17.825" v="531"/>
          <ac:spMkLst>
            <pc:docMk/>
            <pc:sldMk cId="3250926954" sldId="289"/>
            <ac:spMk id="74" creationId="{2AAF8DBF-BB93-1975-0FB7-8E70A376393E}"/>
          </ac:spMkLst>
        </pc:spChg>
        <pc:spChg chg="mod">
          <ac:chgData name="LUIZ FERNANDO DE OLIVEIRA" userId="c3c727c6270c2031" providerId="LiveId" clId="{BB4D6D34-B9CF-462B-A6FF-91C456C4A1F7}" dt="2023-12-13T18:06:37.873" v="539"/>
          <ac:spMkLst>
            <pc:docMk/>
            <pc:sldMk cId="3250926954" sldId="289"/>
            <ac:spMk id="76" creationId="{7520A31A-ADD0-EE30-5D53-4D9652FA4F95}"/>
          </ac:spMkLst>
        </pc:spChg>
        <pc:spChg chg="mod">
          <ac:chgData name="LUIZ FERNANDO DE OLIVEIRA" userId="c3c727c6270c2031" providerId="LiveId" clId="{BB4D6D34-B9CF-462B-A6FF-91C456C4A1F7}" dt="2023-12-13T18:06:37.873" v="539"/>
          <ac:spMkLst>
            <pc:docMk/>
            <pc:sldMk cId="3250926954" sldId="289"/>
            <ac:spMk id="77" creationId="{5544E880-47D6-8CA3-7961-713B672E4CF8}"/>
          </ac:spMkLst>
        </pc:spChg>
        <pc:spChg chg="mod">
          <ac:chgData name="LUIZ FERNANDO DE OLIVEIRA" userId="c3c727c6270c2031" providerId="LiveId" clId="{BB4D6D34-B9CF-462B-A6FF-91C456C4A1F7}" dt="2023-12-13T18:06:37.873" v="539"/>
          <ac:spMkLst>
            <pc:docMk/>
            <pc:sldMk cId="3250926954" sldId="289"/>
            <ac:spMk id="78" creationId="{CE21E62C-EAC2-D1C3-CDA0-92126200C9B3}"/>
          </ac:spMkLst>
        </pc:spChg>
        <pc:spChg chg="mod">
          <ac:chgData name="LUIZ FERNANDO DE OLIVEIRA" userId="c3c727c6270c2031" providerId="LiveId" clId="{BB4D6D34-B9CF-462B-A6FF-91C456C4A1F7}" dt="2023-12-13T18:06:37.873" v="539"/>
          <ac:spMkLst>
            <pc:docMk/>
            <pc:sldMk cId="3250926954" sldId="289"/>
            <ac:spMk id="79" creationId="{264C1E01-D9A4-7CC3-BB02-C008808032F3}"/>
          </ac:spMkLst>
        </pc:spChg>
        <pc:spChg chg="mod">
          <ac:chgData name="LUIZ FERNANDO DE OLIVEIRA" userId="c3c727c6270c2031" providerId="LiveId" clId="{BB4D6D34-B9CF-462B-A6FF-91C456C4A1F7}" dt="2023-12-13T18:06:37.873" v="539"/>
          <ac:spMkLst>
            <pc:docMk/>
            <pc:sldMk cId="3250926954" sldId="289"/>
            <ac:spMk id="80" creationId="{DFAD7B5F-1FD6-7E89-9536-FD3C07D955E5}"/>
          </ac:spMkLst>
        </pc:spChg>
        <pc:spChg chg="mod">
          <ac:chgData name="LUIZ FERNANDO DE OLIVEIRA" userId="c3c727c6270c2031" providerId="LiveId" clId="{BB4D6D34-B9CF-462B-A6FF-91C456C4A1F7}" dt="2023-12-13T18:06:37.873" v="539"/>
          <ac:spMkLst>
            <pc:docMk/>
            <pc:sldMk cId="3250926954" sldId="289"/>
            <ac:spMk id="81" creationId="{0F6FF938-2BC8-A4FB-C457-36DEFE2D9C96}"/>
          </ac:spMkLst>
        </pc:spChg>
        <pc:spChg chg="mod">
          <ac:chgData name="LUIZ FERNANDO DE OLIVEIRA" userId="c3c727c6270c2031" providerId="LiveId" clId="{BB4D6D34-B9CF-462B-A6FF-91C456C4A1F7}" dt="2023-12-13T18:06:37.873" v="539"/>
          <ac:spMkLst>
            <pc:docMk/>
            <pc:sldMk cId="3250926954" sldId="289"/>
            <ac:spMk id="82" creationId="{6DF5078E-A114-B100-06E4-803A1801D3E0}"/>
          </ac:spMkLst>
        </pc:spChg>
        <pc:spChg chg="mod">
          <ac:chgData name="LUIZ FERNANDO DE OLIVEIRA" userId="c3c727c6270c2031" providerId="LiveId" clId="{BB4D6D34-B9CF-462B-A6FF-91C456C4A1F7}" dt="2023-12-13T18:06:37.873" v="539"/>
          <ac:spMkLst>
            <pc:docMk/>
            <pc:sldMk cId="3250926954" sldId="289"/>
            <ac:spMk id="83" creationId="{8DCB7D6C-A296-0D06-97C9-324B5E754D4E}"/>
          </ac:spMkLst>
        </pc:spChg>
        <pc:spChg chg="add mod">
          <ac:chgData name="LUIZ FERNANDO DE OLIVEIRA" userId="c3c727c6270c2031" providerId="LiveId" clId="{BB4D6D34-B9CF-462B-A6FF-91C456C4A1F7}" dt="2023-12-14T13:54:07.476" v="4081" actId="1076"/>
          <ac:spMkLst>
            <pc:docMk/>
            <pc:sldMk cId="3250926954" sldId="289"/>
            <ac:spMk id="92" creationId="{0A87AF3E-6CEF-F548-BA4F-529281810B2C}"/>
          </ac:spMkLst>
        </pc:spChg>
        <pc:grpChg chg="add mod">
          <ac:chgData name="LUIZ FERNANDO DE OLIVEIRA" userId="c3c727c6270c2031" providerId="LiveId" clId="{BB4D6D34-B9CF-462B-A6FF-91C456C4A1F7}" dt="2023-12-13T18:18:24.447" v="683" actId="1037"/>
          <ac:grpSpMkLst>
            <pc:docMk/>
            <pc:sldMk cId="3250926954" sldId="289"/>
            <ac:grpSpMk id="16" creationId="{889A96E7-8AE5-9AE1-0FAF-F0123688B477}"/>
          </ac:grpSpMkLst>
        </pc:grpChg>
        <pc:grpChg chg="add mod">
          <ac:chgData name="LUIZ FERNANDO DE OLIVEIRA" userId="c3c727c6270c2031" providerId="LiveId" clId="{BB4D6D34-B9CF-462B-A6FF-91C456C4A1F7}" dt="2023-12-13T18:18:24.447" v="683" actId="1037"/>
          <ac:grpSpMkLst>
            <pc:docMk/>
            <pc:sldMk cId="3250926954" sldId="289"/>
            <ac:grpSpMk id="25" creationId="{E869EF13-0536-B238-B358-5262D0916F83}"/>
          </ac:grpSpMkLst>
        </pc:grpChg>
        <pc:grpChg chg="add mod">
          <ac:chgData name="LUIZ FERNANDO DE OLIVEIRA" userId="c3c727c6270c2031" providerId="LiveId" clId="{BB4D6D34-B9CF-462B-A6FF-91C456C4A1F7}" dt="2023-12-13T18:18:24.447" v="683" actId="1037"/>
          <ac:grpSpMkLst>
            <pc:docMk/>
            <pc:sldMk cId="3250926954" sldId="289"/>
            <ac:grpSpMk id="35" creationId="{086D0327-32F3-AF77-1F86-C12B7D28550B}"/>
          </ac:grpSpMkLst>
        </pc:grpChg>
        <pc:grpChg chg="add del mod">
          <ac:chgData name="LUIZ FERNANDO DE OLIVEIRA" userId="c3c727c6270c2031" providerId="LiveId" clId="{BB4D6D34-B9CF-462B-A6FF-91C456C4A1F7}" dt="2023-12-13T18:17:49.374" v="625" actId="478"/>
          <ac:grpSpMkLst>
            <pc:docMk/>
            <pc:sldMk cId="3250926954" sldId="289"/>
            <ac:grpSpMk id="45" creationId="{5E9711D7-2E63-A38E-E7BC-3E93BA1A0393}"/>
          </ac:grpSpMkLst>
        </pc:grpChg>
        <pc:grpChg chg="add del mod">
          <ac:chgData name="LUIZ FERNANDO DE OLIVEIRA" userId="c3c727c6270c2031" providerId="LiveId" clId="{BB4D6D34-B9CF-462B-A6FF-91C456C4A1F7}" dt="2023-12-13T21:54:37.432" v="2717" actId="478"/>
          <ac:grpSpMkLst>
            <pc:docMk/>
            <pc:sldMk cId="3250926954" sldId="289"/>
            <ac:grpSpMk id="56" creationId="{4A6D7993-33B2-EC4F-A45D-4D282EDFC335}"/>
          </ac:grpSpMkLst>
        </pc:grpChg>
        <pc:grpChg chg="add del mod">
          <ac:chgData name="LUIZ FERNANDO DE OLIVEIRA" userId="c3c727c6270c2031" providerId="LiveId" clId="{BB4D6D34-B9CF-462B-A6FF-91C456C4A1F7}" dt="2023-12-13T18:09:47.276" v="584" actId="478"/>
          <ac:grpSpMkLst>
            <pc:docMk/>
            <pc:sldMk cId="3250926954" sldId="289"/>
            <ac:grpSpMk id="60" creationId="{266AB0AD-7B19-3BF0-CF9C-B8439461A93A}"/>
          </ac:grpSpMkLst>
        </pc:grpChg>
        <pc:grpChg chg="add del mod">
          <ac:chgData name="LUIZ FERNANDO DE OLIVEIRA" userId="c3c727c6270c2031" providerId="LiveId" clId="{BB4D6D34-B9CF-462B-A6FF-91C456C4A1F7}" dt="2023-12-13T21:54:39.658" v="2718" actId="478"/>
          <ac:grpSpMkLst>
            <pc:docMk/>
            <pc:sldMk cId="3250926954" sldId="289"/>
            <ac:grpSpMk id="65" creationId="{55792B00-6675-F9B7-4B79-11A4A03B6BB1}"/>
          </ac:grpSpMkLst>
        </pc:grpChg>
        <pc:grpChg chg="add del mod">
          <ac:chgData name="LUIZ FERNANDO DE OLIVEIRA" userId="c3c727c6270c2031" providerId="LiveId" clId="{BB4D6D34-B9CF-462B-A6FF-91C456C4A1F7}" dt="2023-12-13T18:07:34.484" v="561" actId="478"/>
          <ac:grpSpMkLst>
            <pc:docMk/>
            <pc:sldMk cId="3250926954" sldId="289"/>
            <ac:grpSpMk id="75" creationId="{5BC5167D-BFFF-08A7-E18A-79F90ABC8A96}"/>
          </ac:grpSpMkLst>
        </pc:grpChg>
        <pc:graphicFrameChg chg="add del mod modGraphic">
          <ac:chgData name="LUIZ FERNANDO DE OLIVEIRA" userId="c3c727c6270c2031" providerId="LiveId" clId="{BB4D6D34-B9CF-462B-A6FF-91C456C4A1F7}" dt="2023-12-13T16:24:56.034" v="380" actId="478"/>
          <ac:graphicFrameMkLst>
            <pc:docMk/>
            <pc:sldMk cId="3250926954" sldId="289"/>
            <ac:graphicFrameMk id="3" creationId="{2BFB30C8-BB82-1772-AC04-5AB47D72AA0D}"/>
          </ac:graphicFrameMkLst>
        </pc:graphicFrameChg>
        <pc:picChg chg="add mod">
          <ac:chgData name="LUIZ FERNANDO DE OLIVEIRA" userId="c3c727c6270c2031" providerId="LiveId" clId="{BB4D6D34-B9CF-462B-A6FF-91C456C4A1F7}" dt="2023-12-13T18:18:39.307" v="731" actId="1038"/>
          <ac:picMkLst>
            <pc:docMk/>
            <pc:sldMk cId="3250926954" sldId="289"/>
            <ac:picMk id="85" creationId="{CB8DD45B-BDE7-1435-2F03-6185F6E7079F}"/>
          </ac:picMkLst>
        </pc:picChg>
        <pc:picChg chg="add mod">
          <ac:chgData name="LUIZ FERNANDO DE OLIVEIRA" userId="c3c727c6270c2031" providerId="LiveId" clId="{BB4D6D34-B9CF-462B-A6FF-91C456C4A1F7}" dt="2023-12-13T18:18:39.307" v="731" actId="1038"/>
          <ac:picMkLst>
            <pc:docMk/>
            <pc:sldMk cId="3250926954" sldId="289"/>
            <ac:picMk id="87" creationId="{0CA69358-38A8-E6F7-0242-8D3EA5B9A86C}"/>
          </ac:picMkLst>
        </pc:picChg>
        <pc:picChg chg="add del mod">
          <ac:chgData name="LUIZ FERNANDO DE OLIVEIRA" userId="c3c727c6270c2031" providerId="LiveId" clId="{BB4D6D34-B9CF-462B-A6FF-91C456C4A1F7}" dt="2023-12-13T18:12:14.213" v="596" actId="478"/>
          <ac:picMkLst>
            <pc:docMk/>
            <pc:sldMk cId="3250926954" sldId="289"/>
            <ac:picMk id="89" creationId="{A2BB82B7-51C4-C7C7-AC5A-8E2C42E74CC9}"/>
          </ac:picMkLst>
        </pc:picChg>
        <pc:picChg chg="add mod">
          <ac:chgData name="LUIZ FERNANDO DE OLIVEIRA" userId="c3c727c6270c2031" providerId="LiveId" clId="{BB4D6D34-B9CF-462B-A6FF-91C456C4A1F7}" dt="2023-12-13T18:18:39.307" v="731" actId="1038"/>
          <ac:picMkLst>
            <pc:docMk/>
            <pc:sldMk cId="3250926954" sldId="289"/>
            <ac:picMk id="91" creationId="{FB64E00A-A924-E07F-E154-85994FB69199}"/>
          </ac:picMkLst>
        </pc:picChg>
        <pc:cxnChg chg="add mod">
          <ac:chgData name="LUIZ FERNANDO DE OLIVEIRA" userId="c3c727c6270c2031" providerId="LiveId" clId="{BB4D6D34-B9CF-462B-A6FF-91C456C4A1F7}" dt="2023-12-13T21:53:20.418" v="2707" actId="1037"/>
          <ac:cxnSpMkLst>
            <pc:docMk/>
            <pc:sldMk cId="3250926954" sldId="289"/>
            <ac:cxnSpMk id="4" creationId="{F3780470-D481-851E-090D-EA2C562F5C1B}"/>
          </ac:cxnSpMkLst>
        </pc:cxnChg>
        <pc:cxnChg chg="add del mod">
          <ac:chgData name="LUIZ FERNANDO DE OLIVEIRA" userId="c3c727c6270c2031" providerId="LiveId" clId="{BB4D6D34-B9CF-462B-A6FF-91C456C4A1F7}" dt="2023-12-13T16:25:31.799" v="418" actId="478"/>
          <ac:cxnSpMkLst>
            <pc:docMk/>
            <pc:sldMk cId="3250926954" sldId="289"/>
            <ac:cxnSpMk id="8" creationId="{CA422350-1677-4B07-4269-3EF89F001BDE}"/>
          </ac:cxnSpMkLst>
        </pc:cxnChg>
        <pc:cxnChg chg="add">
          <ac:chgData name="LUIZ FERNANDO DE OLIVEIRA" userId="c3c727c6270c2031" providerId="LiveId" clId="{BB4D6D34-B9CF-462B-A6FF-91C456C4A1F7}" dt="2023-12-13T21:57:26.938" v="2722" actId="11529"/>
          <ac:cxnSpMkLst>
            <pc:docMk/>
            <pc:sldMk cId="3250926954" sldId="289"/>
            <ac:cxnSpMk id="11" creationId="{9BFFE5C1-8F0B-4821-5281-B9C6A1F0909A}"/>
          </ac:cxnSpMkLst>
        </pc:cxnChg>
      </pc:sldChg>
      <pc:sldChg chg="addSp modSp new del mod ord">
        <pc:chgData name="LUIZ FERNANDO DE OLIVEIRA" userId="c3c727c6270c2031" providerId="LiveId" clId="{BB4D6D34-B9CF-462B-A6FF-91C456C4A1F7}" dt="2023-12-14T14:20:55.092" v="4359" actId="47"/>
        <pc:sldMkLst>
          <pc:docMk/>
          <pc:sldMk cId="3589035744" sldId="290"/>
        </pc:sldMkLst>
        <pc:spChg chg="add mod">
          <ac:chgData name="LUIZ FERNANDO DE OLIVEIRA" userId="c3c727c6270c2031" providerId="LiveId" clId="{BB4D6D34-B9CF-462B-A6FF-91C456C4A1F7}" dt="2023-12-13T21:31:28.298" v="2243" actId="207"/>
          <ac:spMkLst>
            <pc:docMk/>
            <pc:sldMk cId="3589035744" sldId="290"/>
            <ac:spMk id="3" creationId="{0DBEACC7-AE40-6CF8-3E6D-BB911548E4D4}"/>
          </ac:spMkLst>
        </pc:spChg>
        <pc:spChg chg="add mod">
          <ac:chgData name="LUIZ FERNANDO DE OLIVEIRA" userId="c3c727c6270c2031" providerId="LiveId" clId="{BB4D6D34-B9CF-462B-A6FF-91C456C4A1F7}" dt="2023-12-13T21:32:42.112" v="2256" actId="1076"/>
          <ac:spMkLst>
            <pc:docMk/>
            <pc:sldMk cId="3589035744" sldId="290"/>
            <ac:spMk id="4" creationId="{086DA794-F3F8-38CB-4DDD-8D1E67D0B791}"/>
          </ac:spMkLst>
        </pc:spChg>
        <pc:spChg chg="add mod">
          <ac:chgData name="LUIZ FERNANDO DE OLIVEIRA" userId="c3c727c6270c2031" providerId="LiveId" clId="{BB4D6D34-B9CF-462B-A6FF-91C456C4A1F7}" dt="2023-12-13T21:35:34.240" v="2259" actId="14100"/>
          <ac:spMkLst>
            <pc:docMk/>
            <pc:sldMk cId="3589035744" sldId="290"/>
            <ac:spMk id="5" creationId="{A955709C-B1C7-25B4-B62E-2496DE424883}"/>
          </ac:spMkLst>
        </pc:spChg>
      </pc:sldChg>
      <pc:sldMasterChg chg="delSldLayout">
        <pc:chgData name="LUIZ FERNANDO DE OLIVEIRA" userId="c3c727c6270c2031" providerId="LiveId" clId="{BB4D6D34-B9CF-462B-A6FF-91C456C4A1F7}" dt="2023-12-14T14:20:55.092" v="4359" actId="47"/>
        <pc:sldMasterMkLst>
          <pc:docMk/>
          <pc:sldMasterMk cId="0" sldId="2147483662"/>
        </pc:sldMasterMkLst>
        <pc:sldLayoutChg chg="del">
          <pc:chgData name="LUIZ FERNANDO DE OLIVEIRA" userId="c3c727c6270c2031" providerId="LiveId" clId="{BB4D6D34-B9CF-462B-A6FF-91C456C4A1F7}" dt="2023-12-14T14:20:55.092" v="4359" actId="47"/>
          <pc:sldLayoutMkLst>
            <pc:docMk/>
            <pc:sldMasterMk cId="0" sldId="2147483662"/>
            <pc:sldLayoutMk cId="0" sldId="2147483649"/>
          </pc:sldLayoutMkLst>
        </pc:sldLayoutChg>
      </pc:sldMasterChg>
      <pc:sldMasterChg chg="del delSldLayout">
        <pc:chgData name="LUIZ FERNANDO DE OLIVEIRA" userId="c3c727c6270c2031" providerId="LiveId" clId="{BB4D6D34-B9CF-462B-A6FF-91C456C4A1F7}" dt="2023-12-14T14:40:19.520" v="4520" actId="47"/>
        <pc:sldMasterMkLst>
          <pc:docMk/>
          <pc:sldMasterMk cId="0" sldId="2147483663"/>
        </pc:sldMasterMkLst>
        <pc:sldLayoutChg chg="del">
          <pc:chgData name="LUIZ FERNANDO DE OLIVEIRA" userId="c3c727c6270c2031" providerId="LiveId" clId="{BB4D6D34-B9CF-462B-A6FF-91C456C4A1F7}" dt="2023-12-14T14:40:19.520" v="4520" actId="47"/>
          <pc:sldLayoutMkLst>
            <pc:docMk/>
            <pc:sldMasterMk cId="0" sldId="2147483663"/>
            <pc:sldLayoutMk cId="0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1c9d0a494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1c9d0a494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63a9511af_0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63a9511af_0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g963a9511af_0_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6" name="Google Shape;2226;g963a9511af_0_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5601e6ec5_0_3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5601e6ec5_0_38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8" name="Google Shape;3918;g95601e6ec5_0_37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9" name="Google Shape;3919;g95601e6ec5_0_37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95601e6ec5_0_3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95601e6ec5_0_3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9" name="Google Shape;3369;g963a9511af_0_2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0" name="Google Shape;3370;g963a9511af_0_2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963a9511af_0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963a9511af_0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466110" y="3243804"/>
            <a:ext cx="3291840" cy="18935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16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16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16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16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16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16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16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16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459330" y="5001956"/>
            <a:ext cx="3291840" cy="6267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24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4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4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4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4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4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4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4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4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1">
  <p:cSld name="CUSTOM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>
            <a:off x="4788460" y="1520209"/>
            <a:ext cx="1987440" cy="256512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2">
  <p:cSld name="CUSTOM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title"/>
          </p:nvPr>
        </p:nvSpPr>
        <p:spPr>
          <a:xfrm>
            <a:off x="538700" y="1520213"/>
            <a:ext cx="1987440" cy="256512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1"/>
          </p:nvPr>
        </p:nvSpPr>
        <p:spPr>
          <a:xfrm>
            <a:off x="527040" y="4085316"/>
            <a:ext cx="2010720" cy="1709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568220" y="763236"/>
            <a:ext cx="6178800" cy="6843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568220" y="1639075"/>
            <a:ext cx="6178800" cy="49130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65760" lvl="0" indent="-27432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731520" lvl="1" indent="-254000">
              <a:spcBef>
                <a:spcPts val="1280"/>
              </a:spcBef>
              <a:spcAft>
                <a:spcPts val="0"/>
              </a:spcAft>
              <a:buSzPts val="1400"/>
              <a:buChar char="○"/>
              <a:defRPr/>
            </a:lvl2pPr>
            <a:lvl3pPr marL="1097280" lvl="2" indent="-254000">
              <a:spcBef>
                <a:spcPts val="1280"/>
              </a:spcBef>
              <a:spcAft>
                <a:spcPts val="0"/>
              </a:spcAft>
              <a:buSzPts val="1400"/>
              <a:buChar char="■"/>
              <a:defRPr/>
            </a:lvl3pPr>
            <a:lvl4pPr marL="1463040" lvl="3" indent="-254000">
              <a:spcBef>
                <a:spcPts val="128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lvl="4" indent="-254000">
              <a:spcBef>
                <a:spcPts val="1280"/>
              </a:spcBef>
              <a:spcAft>
                <a:spcPts val="0"/>
              </a:spcAft>
              <a:buSzPts val="1400"/>
              <a:buChar char="○"/>
              <a:defRPr/>
            </a:lvl5pPr>
            <a:lvl6pPr marL="2194560" lvl="5" indent="-254000">
              <a:spcBef>
                <a:spcPts val="1280"/>
              </a:spcBef>
              <a:spcAft>
                <a:spcPts val="0"/>
              </a:spcAft>
              <a:buSzPts val="1400"/>
              <a:buChar char="■"/>
              <a:defRPr/>
            </a:lvl6pPr>
            <a:lvl7pPr marL="2560320" lvl="6" indent="-254000">
              <a:spcBef>
                <a:spcPts val="1280"/>
              </a:spcBef>
              <a:spcAft>
                <a:spcPts val="0"/>
              </a:spcAft>
              <a:buSzPts val="1400"/>
              <a:buChar char="●"/>
              <a:defRPr/>
            </a:lvl7pPr>
            <a:lvl8pPr marL="2926080" lvl="7" indent="-254000">
              <a:spcBef>
                <a:spcPts val="1280"/>
              </a:spcBef>
              <a:spcAft>
                <a:spcPts val="0"/>
              </a:spcAft>
              <a:buSzPts val="1400"/>
              <a:buChar char="○"/>
              <a:defRPr/>
            </a:lvl8pPr>
            <a:lvl9pPr marL="3291840" lvl="8" indent="-254000">
              <a:spcBef>
                <a:spcPts val="1280"/>
              </a:spcBef>
              <a:spcAft>
                <a:spcPts val="128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6777966" y="6632131"/>
            <a:ext cx="438960" cy="55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68220" y="763236"/>
            <a:ext cx="6178800" cy="6843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249360" y="1639076"/>
            <a:ext cx="3199920" cy="4858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65760" lvl="0" indent="-2540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20"/>
            </a:lvl1pPr>
            <a:lvl2pPr marL="731520" lvl="1" indent="-243840">
              <a:spcBef>
                <a:spcPts val="1280"/>
              </a:spcBef>
              <a:spcAft>
                <a:spcPts val="0"/>
              </a:spcAft>
              <a:buSzPts val="1200"/>
              <a:buChar char="○"/>
              <a:defRPr sz="960"/>
            </a:lvl2pPr>
            <a:lvl3pPr marL="1097280" lvl="2" indent="-243840">
              <a:spcBef>
                <a:spcPts val="1280"/>
              </a:spcBef>
              <a:spcAft>
                <a:spcPts val="0"/>
              </a:spcAft>
              <a:buSzPts val="1200"/>
              <a:buChar char="■"/>
              <a:defRPr sz="960"/>
            </a:lvl3pPr>
            <a:lvl4pPr marL="1463040" lvl="3" indent="-243840">
              <a:spcBef>
                <a:spcPts val="1280"/>
              </a:spcBef>
              <a:spcAft>
                <a:spcPts val="0"/>
              </a:spcAft>
              <a:buSzPts val="1200"/>
              <a:buChar char="●"/>
              <a:defRPr sz="960"/>
            </a:lvl4pPr>
            <a:lvl5pPr marL="1828800" lvl="4" indent="-243840">
              <a:spcBef>
                <a:spcPts val="1280"/>
              </a:spcBef>
              <a:spcAft>
                <a:spcPts val="0"/>
              </a:spcAft>
              <a:buSzPts val="1200"/>
              <a:buChar char="○"/>
              <a:defRPr sz="960"/>
            </a:lvl5pPr>
            <a:lvl6pPr marL="2194560" lvl="5" indent="-243840">
              <a:spcBef>
                <a:spcPts val="1280"/>
              </a:spcBef>
              <a:spcAft>
                <a:spcPts val="0"/>
              </a:spcAft>
              <a:buSzPts val="1200"/>
              <a:buChar char="■"/>
              <a:defRPr sz="960"/>
            </a:lvl6pPr>
            <a:lvl7pPr marL="2560320" lvl="6" indent="-243840">
              <a:spcBef>
                <a:spcPts val="1280"/>
              </a:spcBef>
              <a:spcAft>
                <a:spcPts val="0"/>
              </a:spcAft>
              <a:buSzPts val="1200"/>
              <a:buChar char="●"/>
              <a:defRPr sz="960"/>
            </a:lvl7pPr>
            <a:lvl8pPr marL="2926080" lvl="7" indent="-243840">
              <a:spcBef>
                <a:spcPts val="1280"/>
              </a:spcBef>
              <a:spcAft>
                <a:spcPts val="0"/>
              </a:spcAft>
              <a:buSzPts val="1200"/>
              <a:buChar char="○"/>
              <a:defRPr sz="960"/>
            </a:lvl8pPr>
            <a:lvl9pPr marL="3291840" lvl="8" indent="-243840">
              <a:spcBef>
                <a:spcPts val="1280"/>
              </a:spcBef>
              <a:spcAft>
                <a:spcPts val="1280"/>
              </a:spcAft>
              <a:buSzPts val="1200"/>
              <a:buChar char="■"/>
              <a:defRPr sz="96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3865920" y="1639076"/>
            <a:ext cx="3199920" cy="4858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65760" lvl="0" indent="-2540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20"/>
            </a:lvl1pPr>
            <a:lvl2pPr marL="731520" lvl="1" indent="-243840">
              <a:spcBef>
                <a:spcPts val="1280"/>
              </a:spcBef>
              <a:spcAft>
                <a:spcPts val="0"/>
              </a:spcAft>
              <a:buSzPts val="1200"/>
              <a:buChar char="○"/>
              <a:defRPr sz="960"/>
            </a:lvl2pPr>
            <a:lvl3pPr marL="1097280" lvl="2" indent="-243840">
              <a:spcBef>
                <a:spcPts val="1280"/>
              </a:spcBef>
              <a:spcAft>
                <a:spcPts val="0"/>
              </a:spcAft>
              <a:buSzPts val="1200"/>
              <a:buChar char="■"/>
              <a:defRPr sz="960"/>
            </a:lvl3pPr>
            <a:lvl4pPr marL="1463040" lvl="3" indent="-243840">
              <a:spcBef>
                <a:spcPts val="1280"/>
              </a:spcBef>
              <a:spcAft>
                <a:spcPts val="0"/>
              </a:spcAft>
              <a:buSzPts val="1200"/>
              <a:buChar char="●"/>
              <a:defRPr sz="960"/>
            </a:lvl4pPr>
            <a:lvl5pPr marL="1828800" lvl="4" indent="-243840">
              <a:spcBef>
                <a:spcPts val="1280"/>
              </a:spcBef>
              <a:spcAft>
                <a:spcPts val="0"/>
              </a:spcAft>
              <a:buSzPts val="1200"/>
              <a:buChar char="○"/>
              <a:defRPr sz="960"/>
            </a:lvl5pPr>
            <a:lvl6pPr marL="2194560" lvl="5" indent="-243840">
              <a:spcBef>
                <a:spcPts val="1280"/>
              </a:spcBef>
              <a:spcAft>
                <a:spcPts val="0"/>
              </a:spcAft>
              <a:buSzPts val="1200"/>
              <a:buChar char="■"/>
              <a:defRPr sz="960"/>
            </a:lvl6pPr>
            <a:lvl7pPr marL="2560320" lvl="6" indent="-243840">
              <a:spcBef>
                <a:spcPts val="1280"/>
              </a:spcBef>
              <a:spcAft>
                <a:spcPts val="0"/>
              </a:spcAft>
              <a:buSzPts val="1200"/>
              <a:buChar char="●"/>
              <a:defRPr sz="960"/>
            </a:lvl7pPr>
            <a:lvl8pPr marL="2926080" lvl="7" indent="-243840">
              <a:spcBef>
                <a:spcPts val="1280"/>
              </a:spcBef>
              <a:spcAft>
                <a:spcPts val="0"/>
              </a:spcAft>
              <a:buSzPts val="1200"/>
              <a:buChar char="○"/>
              <a:defRPr sz="960"/>
            </a:lvl8pPr>
            <a:lvl9pPr marL="3291840" lvl="8" indent="-243840">
              <a:spcBef>
                <a:spcPts val="1280"/>
              </a:spcBef>
              <a:spcAft>
                <a:spcPts val="1280"/>
              </a:spcAft>
              <a:buSzPts val="1200"/>
              <a:buChar char="■"/>
              <a:defRPr sz="96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6777966" y="6632131"/>
            <a:ext cx="438960" cy="55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025819" y="422367"/>
            <a:ext cx="5263440" cy="68437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249360" y="790187"/>
            <a:ext cx="2246400" cy="10747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92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92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92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92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92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92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92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92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92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249360" y="1976320"/>
            <a:ext cx="2246400" cy="4521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65760" lvl="0" indent="-24384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60"/>
            </a:lvl1pPr>
            <a:lvl2pPr marL="731520" lvl="1" indent="-243840">
              <a:spcBef>
                <a:spcPts val="1280"/>
              </a:spcBef>
              <a:spcAft>
                <a:spcPts val="0"/>
              </a:spcAft>
              <a:buSzPts val="1200"/>
              <a:buChar char="○"/>
              <a:defRPr sz="960"/>
            </a:lvl2pPr>
            <a:lvl3pPr marL="1097280" lvl="2" indent="-243840">
              <a:spcBef>
                <a:spcPts val="1280"/>
              </a:spcBef>
              <a:spcAft>
                <a:spcPts val="0"/>
              </a:spcAft>
              <a:buSzPts val="1200"/>
              <a:buChar char="■"/>
              <a:defRPr sz="960"/>
            </a:lvl3pPr>
            <a:lvl4pPr marL="1463040" lvl="3" indent="-243840">
              <a:spcBef>
                <a:spcPts val="1280"/>
              </a:spcBef>
              <a:spcAft>
                <a:spcPts val="0"/>
              </a:spcAft>
              <a:buSzPts val="1200"/>
              <a:buChar char="●"/>
              <a:defRPr sz="960"/>
            </a:lvl4pPr>
            <a:lvl5pPr marL="1828800" lvl="4" indent="-243840">
              <a:spcBef>
                <a:spcPts val="1280"/>
              </a:spcBef>
              <a:spcAft>
                <a:spcPts val="0"/>
              </a:spcAft>
              <a:buSzPts val="1200"/>
              <a:buChar char="○"/>
              <a:defRPr sz="960"/>
            </a:lvl5pPr>
            <a:lvl6pPr marL="2194560" lvl="5" indent="-243840">
              <a:spcBef>
                <a:spcPts val="1280"/>
              </a:spcBef>
              <a:spcAft>
                <a:spcPts val="0"/>
              </a:spcAft>
              <a:buSzPts val="1200"/>
              <a:buChar char="■"/>
              <a:defRPr sz="960"/>
            </a:lvl6pPr>
            <a:lvl7pPr marL="2560320" lvl="6" indent="-243840">
              <a:spcBef>
                <a:spcPts val="1280"/>
              </a:spcBef>
              <a:spcAft>
                <a:spcPts val="0"/>
              </a:spcAft>
              <a:buSzPts val="1200"/>
              <a:buChar char="●"/>
              <a:defRPr sz="960"/>
            </a:lvl7pPr>
            <a:lvl8pPr marL="2926080" lvl="7" indent="-243840">
              <a:spcBef>
                <a:spcPts val="1280"/>
              </a:spcBef>
              <a:spcAft>
                <a:spcPts val="0"/>
              </a:spcAft>
              <a:buSzPts val="1200"/>
              <a:buChar char="○"/>
              <a:defRPr sz="960"/>
            </a:lvl8pPr>
            <a:lvl9pPr marL="3291840" lvl="8" indent="-243840">
              <a:spcBef>
                <a:spcPts val="1280"/>
              </a:spcBef>
              <a:spcAft>
                <a:spcPts val="1280"/>
              </a:spcAft>
              <a:buSzPts val="1200"/>
              <a:buChar char="■"/>
              <a:defRPr sz="96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6777966" y="6632131"/>
            <a:ext cx="438960" cy="55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392200" y="640213"/>
            <a:ext cx="5094240" cy="58180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84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384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384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384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384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384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384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384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384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6777966" y="6632131"/>
            <a:ext cx="438960" cy="55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3657600" y="-178"/>
            <a:ext cx="3657600" cy="73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20"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12400" y="1753849"/>
            <a:ext cx="3236160" cy="21081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36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36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36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36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36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36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36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36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36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12400" y="3986595"/>
            <a:ext cx="3236160" cy="1756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8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8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8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8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8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8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8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8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8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3951600" y="1029796"/>
            <a:ext cx="3069600" cy="52552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65760" lvl="0" indent="-27432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731520" lvl="1" indent="-254000">
              <a:spcBef>
                <a:spcPts val="1280"/>
              </a:spcBef>
              <a:spcAft>
                <a:spcPts val="0"/>
              </a:spcAft>
              <a:buSzPts val="1400"/>
              <a:buChar char="○"/>
              <a:defRPr/>
            </a:lvl2pPr>
            <a:lvl3pPr marL="1097280" lvl="2" indent="-254000">
              <a:spcBef>
                <a:spcPts val="1280"/>
              </a:spcBef>
              <a:spcAft>
                <a:spcPts val="0"/>
              </a:spcAft>
              <a:buSzPts val="1400"/>
              <a:buChar char="■"/>
              <a:defRPr/>
            </a:lvl3pPr>
            <a:lvl4pPr marL="1463040" lvl="3" indent="-254000">
              <a:spcBef>
                <a:spcPts val="128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lvl="4" indent="-254000">
              <a:spcBef>
                <a:spcPts val="1280"/>
              </a:spcBef>
              <a:spcAft>
                <a:spcPts val="0"/>
              </a:spcAft>
              <a:buSzPts val="1400"/>
              <a:buChar char="○"/>
              <a:defRPr/>
            </a:lvl5pPr>
            <a:lvl6pPr marL="2194560" lvl="5" indent="-254000">
              <a:spcBef>
                <a:spcPts val="1280"/>
              </a:spcBef>
              <a:spcAft>
                <a:spcPts val="0"/>
              </a:spcAft>
              <a:buSzPts val="1400"/>
              <a:buChar char="■"/>
              <a:defRPr/>
            </a:lvl6pPr>
            <a:lvl7pPr marL="2560320" lvl="6" indent="-254000">
              <a:spcBef>
                <a:spcPts val="1280"/>
              </a:spcBef>
              <a:spcAft>
                <a:spcPts val="0"/>
              </a:spcAft>
              <a:buSzPts val="1400"/>
              <a:buChar char="●"/>
              <a:defRPr/>
            </a:lvl7pPr>
            <a:lvl8pPr marL="2926080" lvl="7" indent="-254000">
              <a:spcBef>
                <a:spcPts val="1280"/>
              </a:spcBef>
              <a:spcAft>
                <a:spcPts val="0"/>
              </a:spcAft>
              <a:buSzPts val="1400"/>
              <a:buChar char="○"/>
              <a:defRPr/>
            </a:lvl8pPr>
            <a:lvl9pPr marL="3291840" lvl="8" indent="-254000">
              <a:spcBef>
                <a:spcPts val="1280"/>
              </a:spcBef>
              <a:spcAft>
                <a:spcPts val="128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6777966" y="6632131"/>
            <a:ext cx="438960" cy="55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249360" y="6016818"/>
            <a:ext cx="4799040" cy="8605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65760" lvl="0" indent="-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6777966" y="6632131"/>
            <a:ext cx="438960" cy="55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249360" y="1573156"/>
            <a:ext cx="6816480" cy="27925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249360" y="4483164"/>
            <a:ext cx="6816480" cy="18500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65760" lvl="0" indent="-27432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731520" lvl="1" indent="-254000" algn="ctr">
              <a:spcBef>
                <a:spcPts val="1280"/>
              </a:spcBef>
              <a:spcAft>
                <a:spcPts val="0"/>
              </a:spcAft>
              <a:buSzPts val="1400"/>
              <a:buChar char="○"/>
              <a:defRPr/>
            </a:lvl2pPr>
            <a:lvl3pPr marL="1097280" lvl="2" indent="-254000" algn="ctr">
              <a:spcBef>
                <a:spcPts val="1280"/>
              </a:spcBef>
              <a:spcAft>
                <a:spcPts val="0"/>
              </a:spcAft>
              <a:buSzPts val="1400"/>
              <a:buChar char="■"/>
              <a:defRPr/>
            </a:lvl3pPr>
            <a:lvl4pPr marL="1463040" lvl="3" indent="-254000" algn="ctr">
              <a:spcBef>
                <a:spcPts val="128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lvl="4" indent="-254000" algn="ctr">
              <a:spcBef>
                <a:spcPts val="1280"/>
              </a:spcBef>
              <a:spcAft>
                <a:spcPts val="0"/>
              </a:spcAft>
              <a:buSzPts val="1400"/>
              <a:buChar char="○"/>
              <a:defRPr/>
            </a:lvl5pPr>
            <a:lvl6pPr marL="2194560" lvl="5" indent="-254000" algn="ctr">
              <a:spcBef>
                <a:spcPts val="1280"/>
              </a:spcBef>
              <a:spcAft>
                <a:spcPts val="0"/>
              </a:spcAft>
              <a:buSzPts val="1400"/>
              <a:buChar char="■"/>
              <a:defRPr/>
            </a:lvl6pPr>
            <a:lvl7pPr marL="2560320" lvl="6" indent="-254000" algn="ctr">
              <a:spcBef>
                <a:spcPts val="1280"/>
              </a:spcBef>
              <a:spcAft>
                <a:spcPts val="0"/>
              </a:spcAft>
              <a:buSzPts val="1400"/>
              <a:buChar char="●"/>
              <a:defRPr/>
            </a:lvl7pPr>
            <a:lvl8pPr marL="2926080" lvl="7" indent="-254000" algn="ctr">
              <a:spcBef>
                <a:spcPts val="1280"/>
              </a:spcBef>
              <a:spcAft>
                <a:spcPts val="0"/>
              </a:spcAft>
              <a:buSzPts val="1400"/>
              <a:buChar char="○"/>
              <a:defRPr/>
            </a:lvl8pPr>
            <a:lvl9pPr marL="3291840" lvl="8" indent="-254000" algn="ctr">
              <a:spcBef>
                <a:spcPts val="1280"/>
              </a:spcBef>
              <a:spcAft>
                <a:spcPts val="128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6777966" y="6632131"/>
            <a:ext cx="438960" cy="55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68220" y="763236"/>
            <a:ext cx="6178800" cy="68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68220" y="1639075"/>
            <a:ext cx="6178800" cy="491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30" userDrawn="1">
          <p15:clr>
            <a:srgbClr val="EA4335"/>
          </p15:clr>
        </p15:guide>
        <p15:guide id="2" orient="horz" pos="368" userDrawn="1">
          <p15:clr>
            <a:srgbClr val="EA4335"/>
          </p15:clr>
        </p15:guide>
        <p15:guide id="3" pos="4378" userDrawn="1">
          <p15:clr>
            <a:srgbClr val="EA4335"/>
          </p15:clr>
        </p15:guide>
        <p15:guide id="4" orient="horz" pos="4240" userDrawn="1">
          <p15:clr>
            <a:srgbClr val="EA4335"/>
          </p15:clr>
        </p15:guide>
        <p15:guide id="5" pos="2304" userDrawn="1">
          <p15:clr>
            <a:srgbClr val="EA4335"/>
          </p15:clr>
        </p15:guide>
        <p15:guide id="6" orient="horz" pos="1188" userDrawn="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sv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svg"/><Relationship Id="rId11" Type="http://schemas.openxmlformats.org/officeDocument/2006/relationships/image" Target="../media/image44.png"/><Relationship Id="rId5" Type="http://schemas.openxmlformats.org/officeDocument/2006/relationships/image" Target="../media/image47.png"/><Relationship Id="rId10" Type="http://schemas.openxmlformats.org/officeDocument/2006/relationships/image" Target="../media/image52.svg"/><Relationship Id="rId4" Type="http://schemas.openxmlformats.org/officeDocument/2006/relationships/image" Target="../media/image46.svg"/><Relationship Id="rId9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5923B4A0-57FB-E607-1212-F950B3824846}"/>
              </a:ext>
            </a:extLst>
          </p:cNvPr>
          <p:cNvSpPr/>
          <p:nvPr/>
        </p:nvSpPr>
        <p:spPr>
          <a:xfrm>
            <a:off x="3400549" y="-1354419"/>
            <a:ext cx="5260490" cy="5260490"/>
          </a:xfrm>
          <a:prstGeom prst="ellipse">
            <a:avLst/>
          </a:prstGeom>
          <a:solidFill>
            <a:srgbClr val="ECD1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Google Shape;59;p17"/>
          <p:cNvSpPr txBox="1">
            <a:spLocks noGrp="1"/>
          </p:cNvSpPr>
          <p:nvPr>
            <p:ph type="ctrTitle"/>
          </p:nvPr>
        </p:nvSpPr>
        <p:spPr>
          <a:xfrm>
            <a:off x="636313" y="3292068"/>
            <a:ext cx="3291840" cy="1065120"/>
          </a:xfrm>
          <a:prstGeom prst="rect">
            <a:avLst/>
          </a:prstGeom>
        </p:spPr>
        <p:txBody>
          <a:bodyPr spcFirstLastPara="1" wrap="square" lIns="73140" tIns="73140" rIns="73140" bIns="73140" anchor="b" anchorCtr="0">
            <a:noAutofit/>
          </a:bodyPr>
          <a:lstStyle/>
          <a:p>
            <a:r>
              <a:rPr lang="pt-BR" sz="3600" dirty="0"/>
              <a:t>D</a:t>
            </a:r>
            <a:r>
              <a:rPr lang="en" sz="3600" dirty="0"/>
              <a:t>e</a:t>
            </a:r>
            <a:br>
              <a:rPr lang="en" sz="3600" dirty="0"/>
            </a:br>
            <a:r>
              <a:rPr lang="en" sz="3600" dirty="0"/>
              <a:t>Clientes</a:t>
            </a:r>
            <a:endParaRPr dirty="0"/>
          </a:p>
        </p:txBody>
      </p:sp>
      <p:sp>
        <p:nvSpPr>
          <p:cNvPr id="61" name="Google Shape;61;p17"/>
          <p:cNvSpPr txBox="1"/>
          <p:nvPr/>
        </p:nvSpPr>
        <p:spPr>
          <a:xfrm>
            <a:off x="632722" y="2486225"/>
            <a:ext cx="3291840" cy="8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48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Segmentação</a:t>
            </a:r>
            <a:endParaRPr sz="4800" dirty="0"/>
          </a:p>
        </p:txBody>
      </p:sp>
      <p:grpSp>
        <p:nvGrpSpPr>
          <p:cNvPr id="62" name="Google Shape;62;p17"/>
          <p:cNvGrpSpPr/>
          <p:nvPr/>
        </p:nvGrpSpPr>
        <p:grpSpPr>
          <a:xfrm>
            <a:off x="4279922" y="1918548"/>
            <a:ext cx="4236145" cy="3472270"/>
            <a:chOff x="-1649036" y="398138"/>
            <a:chExt cx="5295181" cy="4340337"/>
          </a:xfrm>
        </p:grpSpPr>
        <p:sp>
          <p:nvSpPr>
            <p:cNvPr id="63" name="Google Shape;63;p17"/>
            <p:cNvSpPr/>
            <p:nvPr/>
          </p:nvSpPr>
          <p:spPr>
            <a:xfrm rot="10800000">
              <a:off x="-204185" y="3645700"/>
              <a:ext cx="3233527" cy="312000"/>
            </a:xfrm>
            <a:custGeom>
              <a:avLst/>
              <a:gdLst/>
              <a:ahLst/>
              <a:cxnLst/>
              <a:rect l="l" t="t" r="r" b="b"/>
              <a:pathLst>
                <a:path w="113011" h="12480" extrusionOk="0">
                  <a:moveTo>
                    <a:pt x="0" y="12480"/>
                  </a:moveTo>
                  <a:lnTo>
                    <a:pt x="17941" y="12480"/>
                  </a:lnTo>
                  <a:lnTo>
                    <a:pt x="30422" y="0"/>
                  </a:lnTo>
                  <a:lnTo>
                    <a:pt x="113011" y="0"/>
                  </a:lnTo>
                </a:path>
              </a:pathLst>
            </a:custGeom>
            <a:noFill/>
            <a:ln w="762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 sz="1120"/>
            </a:p>
          </p:txBody>
        </p:sp>
        <p:grpSp>
          <p:nvGrpSpPr>
            <p:cNvPr id="64" name="Google Shape;64;p17"/>
            <p:cNvGrpSpPr/>
            <p:nvPr/>
          </p:nvGrpSpPr>
          <p:grpSpPr>
            <a:xfrm flipH="1">
              <a:off x="-1649036" y="398138"/>
              <a:ext cx="5295181" cy="4340337"/>
              <a:chOff x="5385522" y="398138"/>
              <a:chExt cx="5295181" cy="4340337"/>
            </a:xfrm>
          </p:grpSpPr>
          <p:sp>
            <p:nvSpPr>
              <p:cNvPr id="65" name="Google Shape;65;p17"/>
              <p:cNvSpPr/>
              <p:nvPr/>
            </p:nvSpPr>
            <p:spPr>
              <a:xfrm flipH="1">
                <a:off x="5385522" y="3362373"/>
                <a:ext cx="632700" cy="632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66" name="Google Shape;66;p17"/>
              <p:cNvSpPr/>
              <p:nvPr/>
            </p:nvSpPr>
            <p:spPr>
              <a:xfrm flipH="1">
                <a:off x="5385522" y="4100368"/>
                <a:ext cx="632700" cy="6327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67" name="Google Shape;67;p17"/>
              <p:cNvSpPr/>
              <p:nvPr/>
            </p:nvSpPr>
            <p:spPr>
              <a:xfrm flipH="1">
                <a:off x="5385522" y="2624379"/>
                <a:ext cx="632700" cy="6327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68" name="Google Shape;68;p17"/>
              <p:cNvSpPr/>
              <p:nvPr/>
            </p:nvSpPr>
            <p:spPr>
              <a:xfrm flipH="1">
                <a:off x="5385522" y="1886384"/>
                <a:ext cx="632700" cy="632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69" name="Google Shape;69;p17"/>
              <p:cNvSpPr/>
              <p:nvPr/>
            </p:nvSpPr>
            <p:spPr>
              <a:xfrm flipH="1">
                <a:off x="5385522" y="1148393"/>
                <a:ext cx="632700" cy="63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70" name="Google Shape;70;p17"/>
              <p:cNvSpPr/>
              <p:nvPr/>
            </p:nvSpPr>
            <p:spPr>
              <a:xfrm flipH="1">
                <a:off x="5385522" y="410400"/>
                <a:ext cx="632700" cy="632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grpSp>
            <p:nvGrpSpPr>
              <p:cNvPr id="71" name="Google Shape;71;p17"/>
              <p:cNvGrpSpPr/>
              <p:nvPr/>
            </p:nvGrpSpPr>
            <p:grpSpPr>
              <a:xfrm>
                <a:off x="6002324" y="409251"/>
                <a:ext cx="3233527" cy="4329224"/>
                <a:chOff x="6002324" y="409251"/>
                <a:chExt cx="3233527" cy="4329224"/>
              </a:xfrm>
            </p:grpSpPr>
            <p:sp>
              <p:nvSpPr>
                <p:cNvPr id="72" name="Google Shape;72;p17"/>
                <p:cNvSpPr/>
                <p:nvPr/>
              </p:nvSpPr>
              <p:spPr>
                <a:xfrm>
                  <a:off x="6002324" y="1906000"/>
                  <a:ext cx="3233527" cy="31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11" h="12480" extrusionOk="0">
                      <a:moveTo>
                        <a:pt x="0" y="12480"/>
                      </a:moveTo>
                      <a:lnTo>
                        <a:pt x="17941" y="12480"/>
                      </a:lnTo>
                      <a:lnTo>
                        <a:pt x="30422" y="0"/>
                      </a:lnTo>
                      <a:lnTo>
                        <a:pt x="113011" y="0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 sz="1120"/>
                </a:p>
              </p:txBody>
            </p:sp>
            <p:cxnSp>
              <p:nvCxnSpPr>
                <p:cNvPr id="73" name="Google Shape;73;p17"/>
                <p:cNvCxnSpPr>
                  <a:stCxn id="67" idx="2"/>
                </p:cNvCxnSpPr>
                <p:nvPr/>
              </p:nvCxnSpPr>
              <p:spPr>
                <a:xfrm>
                  <a:off x="6018222" y="2940729"/>
                  <a:ext cx="977700" cy="0"/>
                </a:xfrm>
                <a:prstGeom prst="straightConnector1">
                  <a:avLst/>
                </a:prstGeom>
                <a:noFill/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74" name="Google Shape;74;p17"/>
                <p:cNvSpPr/>
                <p:nvPr/>
              </p:nvSpPr>
              <p:spPr>
                <a:xfrm>
                  <a:off x="6002324" y="409251"/>
                  <a:ext cx="3233527" cy="31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11" h="12480" extrusionOk="0">
                      <a:moveTo>
                        <a:pt x="0" y="12480"/>
                      </a:moveTo>
                      <a:lnTo>
                        <a:pt x="17941" y="12480"/>
                      </a:lnTo>
                      <a:lnTo>
                        <a:pt x="30422" y="0"/>
                      </a:lnTo>
                      <a:lnTo>
                        <a:pt x="113011" y="0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 sz="1120"/>
                </a:p>
              </p:txBody>
            </p:sp>
            <p:sp>
              <p:nvSpPr>
                <p:cNvPr id="75" name="Google Shape;75;p17"/>
                <p:cNvSpPr/>
                <p:nvPr/>
              </p:nvSpPr>
              <p:spPr>
                <a:xfrm rot="10800000" flipH="1">
                  <a:off x="6002324" y="4426475"/>
                  <a:ext cx="3233527" cy="31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11" h="12480" extrusionOk="0">
                      <a:moveTo>
                        <a:pt x="0" y="12480"/>
                      </a:moveTo>
                      <a:lnTo>
                        <a:pt x="17941" y="12480"/>
                      </a:lnTo>
                      <a:lnTo>
                        <a:pt x="30422" y="0"/>
                      </a:lnTo>
                      <a:lnTo>
                        <a:pt x="113011" y="0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 sz="1120"/>
                </a:p>
              </p:txBody>
            </p:sp>
            <p:sp>
              <p:nvSpPr>
                <p:cNvPr id="76" name="Google Shape;76;p17"/>
                <p:cNvSpPr/>
                <p:nvPr/>
              </p:nvSpPr>
              <p:spPr>
                <a:xfrm>
                  <a:off x="6002324" y="1164950"/>
                  <a:ext cx="3233527" cy="31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11" h="12480" extrusionOk="0">
                      <a:moveTo>
                        <a:pt x="0" y="12480"/>
                      </a:moveTo>
                      <a:lnTo>
                        <a:pt x="17941" y="12480"/>
                      </a:lnTo>
                      <a:lnTo>
                        <a:pt x="30422" y="0"/>
                      </a:lnTo>
                      <a:lnTo>
                        <a:pt x="113011" y="0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 sz="1120"/>
                </a:p>
              </p:txBody>
            </p:sp>
          </p:grpSp>
          <p:sp>
            <p:nvSpPr>
              <p:cNvPr id="77" name="Google Shape;77;p17"/>
              <p:cNvSpPr/>
              <p:nvPr/>
            </p:nvSpPr>
            <p:spPr>
              <a:xfrm rot="-2871972" flipH="1">
                <a:off x="6908518" y="685856"/>
                <a:ext cx="3772175" cy="3772195"/>
              </a:xfrm>
              <a:custGeom>
                <a:avLst/>
                <a:gdLst/>
                <a:ahLst/>
                <a:cxnLst/>
                <a:rect l="l" t="t" r="r" b="b"/>
                <a:pathLst>
                  <a:path w="188852" h="188853" extrusionOk="0">
                    <a:moveTo>
                      <a:pt x="94426" y="14415"/>
                    </a:moveTo>
                    <a:cubicBezTo>
                      <a:pt x="138667" y="14415"/>
                      <a:pt x="174491" y="50238"/>
                      <a:pt x="174491" y="94427"/>
                    </a:cubicBezTo>
                    <a:cubicBezTo>
                      <a:pt x="174491" y="138667"/>
                      <a:pt x="138667" y="174491"/>
                      <a:pt x="94426" y="174491"/>
                    </a:cubicBezTo>
                    <a:cubicBezTo>
                      <a:pt x="50238" y="174491"/>
                      <a:pt x="14414" y="138667"/>
                      <a:pt x="14414" y="94427"/>
                    </a:cubicBezTo>
                    <a:cubicBezTo>
                      <a:pt x="14414" y="50238"/>
                      <a:pt x="50238" y="14415"/>
                      <a:pt x="94426" y="14415"/>
                    </a:cubicBezTo>
                    <a:close/>
                    <a:moveTo>
                      <a:pt x="94426" y="1"/>
                    </a:moveTo>
                    <a:cubicBezTo>
                      <a:pt x="42295" y="1"/>
                      <a:pt x="0" y="42295"/>
                      <a:pt x="0" y="94427"/>
                    </a:cubicBezTo>
                    <a:cubicBezTo>
                      <a:pt x="0" y="146610"/>
                      <a:pt x="42295" y="188852"/>
                      <a:pt x="94426" y="188852"/>
                    </a:cubicBezTo>
                    <a:cubicBezTo>
                      <a:pt x="146610" y="188852"/>
                      <a:pt x="188852" y="146610"/>
                      <a:pt x="188852" y="94427"/>
                    </a:cubicBezTo>
                    <a:cubicBezTo>
                      <a:pt x="188852" y="42295"/>
                      <a:pt x="146610" y="1"/>
                      <a:pt x="944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78" name="Google Shape;78;p17"/>
              <p:cNvSpPr/>
              <p:nvPr/>
            </p:nvSpPr>
            <p:spPr>
              <a:xfrm rot="2142565" flipH="1">
                <a:off x="7915937" y="398138"/>
                <a:ext cx="1767215" cy="1325961"/>
              </a:xfrm>
              <a:custGeom>
                <a:avLst/>
                <a:gdLst/>
                <a:ahLst/>
                <a:cxnLst/>
                <a:rect l="l" t="t" r="r" b="b"/>
                <a:pathLst>
                  <a:path w="88482" h="66389" extrusionOk="0">
                    <a:moveTo>
                      <a:pt x="0" y="1"/>
                    </a:moveTo>
                    <a:lnTo>
                      <a:pt x="0" y="14415"/>
                    </a:lnTo>
                    <a:cubicBezTo>
                      <a:pt x="34351" y="14415"/>
                      <a:pt x="63652" y="36035"/>
                      <a:pt x="75015" y="66388"/>
                    </a:cubicBezTo>
                    <a:lnTo>
                      <a:pt x="88482" y="61338"/>
                    </a:lnTo>
                    <a:cubicBezTo>
                      <a:pt x="75067" y="25514"/>
                      <a:pt x="40506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79" name="Google Shape;79;p17"/>
              <p:cNvSpPr/>
              <p:nvPr/>
            </p:nvSpPr>
            <p:spPr>
              <a:xfrm rot="1284276" flipH="1">
                <a:off x="7531865" y="443832"/>
                <a:ext cx="1767451" cy="1326138"/>
              </a:xfrm>
              <a:custGeom>
                <a:avLst/>
                <a:gdLst/>
                <a:ahLst/>
                <a:cxnLst/>
                <a:rect l="l" t="t" r="r" b="b"/>
                <a:pathLst>
                  <a:path w="88482" h="66389" extrusionOk="0">
                    <a:moveTo>
                      <a:pt x="0" y="1"/>
                    </a:moveTo>
                    <a:lnTo>
                      <a:pt x="0" y="14415"/>
                    </a:lnTo>
                    <a:cubicBezTo>
                      <a:pt x="34351" y="14415"/>
                      <a:pt x="63652" y="36035"/>
                      <a:pt x="75015" y="66388"/>
                    </a:cubicBezTo>
                    <a:lnTo>
                      <a:pt x="88482" y="61338"/>
                    </a:lnTo>
                    <a:cubicBezTo>
                      <a:pt x="75067" y="25514"/>
                      <a:pt x="40506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80" name="Google Shape;80;p17"/>
              <p:cNvSpPr/>
              <p:nvPr/>
            </p:nvSpPr>
            <p:spPr>
              <a:xfrm flipH="1">
                <a:off x="7765887" y="1544029"/>
                <a:ext cx="2056149" cy="2056129"/>
              </a:xfrm>
              <a:custGeom>
                <a:avLst/>
                <a:gdLst/>
                <a:ahLst/>
                <a:cxnLst/>
                <a:rect l="l" t="t" r="r" b="b"/>
                <a:pathLst>
                  <a:path w="102949" h="102948" extrusionOk="0">
                    <a:moveTo>
                      <a:pt x="51448" y="0"/>
                    </a:moveTo>
                    <a:cubicBezTo>
                      <a:pt x="23042" y="0"/>
                      <a:pt x="1" y="23041"/>
                      <a:pt x="1" y="51448"/>
                    </a:cubicBezTo>
                    <a:cubicBezTo>
                      <a:pt x="1" y="79907"/>
                      <a:pt x="23042" y="102948"/>
                      <a:pt x="51448" y="102948"/>
                    </a:cubicBezTo>
                    <a:cubicBezTo>
                      <a:pt x="79907" y="102948"/>
                      <a:pt x="102948" y="79907"/>
                      <a:pt x="102948" y="51448"/>
                    </a:cubicBezTo>
                    <a:cubicBezTo>
                      <a:pt x="102948" y="23041"/>
                      <a:pt x="79855" y="0"/>
                      <a:pt x="514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81" name="Google Shape;81;p17"/>
              <p:cNvSpPr/>
              <p:nvPr/>
            </p:nvSpPr>
            <p:spPr>
              <a:xfrm rot="-2871972" flipH="1">
                <a:off x="6406400" y="1735181"/>
                <a:ext cx="1767360" cy="1326070"/>
              </a:xfrm>
              <a:custGeom>
                <a:avLst/>
                <a:gdLst/>
                <a:ahLst/>
                <a:cxnLst/>
                <a:rect l="l" t="t" r="r" b="b"/>
                <a:pathLst>
                  <a:path w="88482" h="66389" extrusionOk="0">
                    <a:moveTo>
                      <a:pt x="0" y="1"/>
                    </a:moveTo>
                    <a:lnTo>
                      <a:pt x="0" y="14415"/>
                    </a:lnTo>
                    <a:cubicBezTo>
                      <a:pt x="34351" y="14415"/>
                      <a:pt x="63652" y="36035"/>
                      <a:pt x="75015" y="66388"/>
                    </a:cubicBezTo>
                    <a:lnTo>
                      <a:pt x="88482" y="61338"/>
                    </a:lnTo>
                    <a:cubicBezTo>
                      <a:pt x="75067" y="25514"/>
                      <a:pt x="40506" y="1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82" name="Google Shape;82;p17"/>
              <p:cNvSpPr/>
              <p:nvPr/>
            </p:nvSpPr>
            <p:spPr>
              <a:xfrm rot="-2871972" flipH="1">
                <a:off x="7429665" y="3178465"/>
                <a:ext cx="388799" cy="1240939"/>
              </a:xfrm>
              <a:custGeom>
                <a:avLst/>
                <a:gdLst/>
                <a:ahLst/>
                <a:cxnLst/>
                <a:rect l="l" t="t" r="r" b="b"/>
                <a:pathLst>
                  <a:path w="19465" h="62127" extrusionOk="0">
                    <a:moveTo>
                      <a:pt x="13468" y="0"/>
                    </a:moveTo>
                    <a:lnTo>
                      <a:pt x="1" y="5050"/>
                    </a:lnTo>
                    <a:cubicBezTo>
                      <a:pt x="3262" y="13783"/>
                      <a:pt x="5051" y="23251"/>
                      <a:pt x="5051" y="33089"/>
                    </a:cubicBezTo>
                    <a:cubicBezTo>
                      <a:pt x="5051" y="41295"/>
                      <a:pt x="3841" y="49186"/>
                      <a:pt x="1526" y="56603"/>
                    </a:cubicBezTo>
                    <a:lnTo>
                      <a:pt x="14888" y="62126"/>
                    </a:lnTo>
                    <a:cubicBezTo>
                      <a:pt x="17834" y="52973"/>
                      <a:pt x="19465" y="43241"/>
                      <a:pt x="19465" y="33089"/>
                    </a:cubicBezTo>
                    <a:cubicBezTo>
                      <a:pt x="19412" y="21463"/>
                      <a:pt x="17308" y="10311"/>
                      <a:pt x="134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83" name="Google Shape;83;p17"/>
              <p:cNvSpPr/>
              <p:nvPr/>
            </p:nvSpPr>
            <p:spPr>
              <a:xfrm rot="-966180" flipH="1">
                <a:off x="6959236" y="2383790"/>
                <a:ext cx="388788" cy="1240905"/>
              </a:xfrm>
              <a:custGeom>
                <a:avLst/>
                <a:gdLst/>
                <a:ahLst/>
                <a:cxnLst/>
                <a:rect l="l" t="t" r="r" b="b"/>
                <a:pathLst>
                  <a:path w="19465" h="62127" extrusionOk="0">
                    <a:moveTo>
                      <a:pt x="13468" y="0"/>
                    </a:moveTo>
                    <a:lnTo>
                      <a:pt x="1" y="5050"/>
                    </a:lnTo>
                    <a:cubicBezTo>
                      <a:pt x="3262" y="13783"/>
                      <a:pt x="5051" y="23251"/>
                      <a:pt x="5051" y="33089"/>
                    </a:cubicBezTo>
                    <a:cubicBezTo>
                      <a:pt x="5051" y="41295"/>
                      <a:pt x="3841" y="49186"/>
                      <a:pt x="1526" y="56603"/>
                    </a:cubicBezTo>
                    <a:lnTo>
                      <a:pt x="14888" y="62126"/>
                    </a:lnTo>
                    <a:cubicBezTo>
                      <a:pt x="17834" y="52973"/>
                      <a:pt x="19465" y="43241"/>
                      <a:pt x="19465" y="33089"/>
                    </a:cubicBezTo>
                    <a:cubicBezTo>
                      <a:pt x="19412" y="21463"/>
                      <a:pt x="17308" y="10311"/>
                      <a:pt x="134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84" name="Google Shape;84;p17"/>
              <p:cNvSpPr/>
              <p:nvPr/>
            </p:nvSpPr>
            <p:spPr>
              <a:xfrm rot="-2871987" flipH="1">
                <a:off x="7158551" y="934757"/>
                <a:ext cx="3300237" cy="3300237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85" name="Google Shape;85;p17"/>
              <p:cNvSpPr/>
              <p:nvPr/>
            </p:nvSpPr>
            <p:spPr>
              <a:xfrm flipH="1">
                <a:off x="7665776" y="1463225"/>
                <a:ext cx="2256000" cy="2255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grpSp>
            <p:nvGrpSpPr>
              <p:cNvPr id="86" name="Google Shape;86;p17"/>
              <p:cNvGrpSpPr/>
              <p:nvPr/>
            </p:nvGrpSpPr>
            <p:grpSpPr>
              <a:xfrm>
                <a:off x="8074730" y="1843739"/>
                <a:ext cx="1478553" cy="1460616"/>
                <a:chOff x="-59869425" y="4102225"/>
                <a:chExt cx="319025" cy="315175"/>
              </a:xfrm>
            </p:grpSpPr>
            <p:sp>
              <p:nvSpPr>
                <p:cNvPr id="87" name="Google Shape;87;p17"/>
                <p:cNvSpPr/>
                <p:nvPr/>
              </p:nvSpPr>
              <p:spPr>
                <a:xfrm>
                  <a:off x="-59869425" y="4102225"/>
                  <a:ext cx="149675" cy="25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7" h="10273" extrusionOk="0">
                      <a:moveTo>
                        <a:pt x="5532" y="1"/>
                      </a:moveTo>
                      <a:cubicBezTo>
                        <a:pt x="5515" y="1"/>
                        <a:pt x="5499" y="2"/>
                        <a:pt x="5483" y="4"/>
                      </a:cubicBezTo>
                      <a:cubicBezTo>
                        <a:pt x="2364" y="445"/>
                        <a:pt x="1" y="3123"/>
                        <a:pt x="1" y="6274"/>
                      </a:cubicBezTo>
                      <a:cubicBezTo>
                        <a:pt x="1" y="7692"/>
                        <a:pt x="442" y="8983"/>
                        <a:pt x="1293" y="10086"/>
                      </a:cubicBezTo>
                      <a:cubicBezTo>
                        <a:pt x="1381" y="10209"/>
                        <a:pt x="1507" y="10273"/>
                        <a:pt x="1635" y="10273"/>
                      </a:cubicBezTo>
                      <a:cubicBezTo>
                        <a:pt x="1737" y="10273"/>
                        <a:pt x="1839" y="10233"/>
                        <a:pt x="1923" y="10149"/>
                      </a:cubicBezTo>
                      <a:lnTo>
                        <a:pt x="3719" y="8353"/>
                      </a:lnTo>
                      <a:cubicBezTo>
                        <a:pt x="3813" y="8259"/>
                        <a:pt x="3845" y="8007"/>
                        <a:pt x="3782" y="7849"/>
                      </a:cubicBezTo>
                      <a:cubicBezTo>
                        <a:pt x="3498" y="7376"/>
                        <a:pt x="3341" y="6809"/>
                        <a:pt x="3341" y="6274"/>
                      </a:cubicBezTo>
                      <a:cubicBezTo>
                        <a:pt x="3341" y="4888"/>
                        <a:pt x="4286" y="3659"/>
                        <a:pt x="5672" y="3312"/>
                      </a:cubicBezTo>
                      <a:cubicBezTo>
                        <a:pt x="5861" y="3281"/>
                        <a:pt x="5987" y="3123"/>
                        <a:pt x="5987" y="2934"/>
                      </a:cubicBezTo>
                      <a:lnTo>
                        <a:pt x="5987" y="414"/>
                      </a:lnTo>
                      <a:cubicBezTo>
                        <a:pt x="5958" y="180"/>
                        <a:pt x="5739" y="1"/>
                        <a:pt x="553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73140" tIns="73140" rIns="73140" bIns="73140" anchor="ctr" anchorCtr="0">
                  <a:noAutofit/>
                </a:bodyPr>
                <a:lstStyle/>
                <a:p>
                  <a:endParaRPr sz="1120"/>
                </a:p>
              </p:txBody>
            </p:sp>
            <p:sp>
              <p:nvSpPr>
                <p:cNvPr id="88" name="Google Shape;88;p17"/>
                <p:cNvSpPr/>
                <p:nvPr/>
              </p:nvSpPr>
              <p:spPr>
                <a:xfrm>
                  <a:off x="-59811125" y="4322075"/>
                  <a:ext cx="201650" cy="9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6" h="3813" extrusionOk="0">
                      <a:moveTo>
                        <a:pt x="5758" y="0"/>
                      </a:moveTo>
                      <a:cubicBezTo>
                        <a:pt x="5692" y="0"/>
                        <a:pt x="5629" y="11"/>
                        <a:pt x="5577" y="32"/>
                      </a:cubicBezTo>
                      <a:cubicBezTo>
                        <a:pt x="5091" y="339"/>
                        <a:pt x="4530" y="489"/>
                        <a:pt x="3972" y="489"/>
                      </a:cubicBezTo>
                      <a:cubicBezTo>
                        <a:pt x="3444" y="489"/>
                        <a:pt x="2917" y="355"/>
                        <a:pt x="2458" y="95"/>
                      </a:cubicBezTo>
                      <a:cubicBezTo>
                        <a:pt x="2389" y="53"/>
                        <a:pt x="2314" y="30"/>
                        <a:pt x="2239" y="30"/>
                      </a:cubicBezTo>
                      <a:cubicBezTo>
                        <a:pt x="2141" y="30"/>
                        <a:pt x="2042" y="69"/>
                        <a:pt x="1954" y="158"/>
                      </a:cubicBezTo>
                      <a:lnTo>
                        <a:pt x="189" y="1922"/>
                      </a:lnTo>
                      <a:cubicBezTo>
                        <a:pt x="0" y="2143"/>
                        <a:pt x="32" y="2395"/>
                        <a:pt x="221" y="2552"/>
                      </a:cubicBezTo>
                      <a:cubicBezTo>
                        <a:pt x="1324" y="3403"/>
                        <a:pt x="2615" y="3812"/>
                        <a:pt x="4001" y="3812"/>
                      </a:cubicBezTo>
                      <a:cubicBezTo>
                        <a:pt x="5388" y="3812"/>
                        <a:pt x="6711" y="3403"/>
                        <a:pt x="7814" y="2521"/>
                      </a:cubicBezTo>
                      <a:cubicBezTo>
                        <a:pt x="8034" y="2363"/>
                        <a:pt x="8066" y="2080"/>
                        <a:pt x="7877" y="1890"/>
                      </a:cubicBezTo>
                      <a:lnTo>
                        <a:pt x="6112" y="126"/>
                      </a:lnTo>
                      <a:cubicBezTo>
                        <a:pt x="6028" y="42"/>
                        <a:pt x="5888" y="0"/>
                        <a:pt x="575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73140" tIns="73140" rIns="73140" bIns="73140" anchor="ctr" anchorCtr="0">
                  <a:noAutofit/>
                </a:bodyPr>
                <a:lstStyle/>
                <a:p>
                  <a:endParaRPr sz="1120"/>
                </a:p>
              </p:txBody>
            </p:sp>
            <p:sp>
              <p:nvSpPr>
                <p:cNvPr id="89" name="Google Shape;89;p17"/>
                <p:cNvSpPr/>
                <p:nvPr/>
              </p:nvSpPr>
              <p:spPr>
                <a:xfrm>
                  <a:off x="-59700075" y="4102225"/>
                  <a:ext cx="149675" cy="25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7" h="10261" extrusionOk="0">
                      <a:moveTo>
                        <a:pt x="418" y="1"/>
                      </a:moveTo>
                      <a:cubicBezTo>
                        <a:pt x="190" y="1"/>
                        <a:pt x="1" y="180"/>
                        <a:pt x="1" y="414"/>
                      </a:cubicBezTo>
                      <a:lnTo>
                        <a:pt x="1" y="2934"/>
                      </a:lnTo>
                      <a:cubicBezTo>
                        <a:pt x="1" y="3123"/>
                        <a:pt x="127" y="3281"/>
                        <a:pt x="316" y="3312"/>
                      </a:cubicBezTo>
                      <a:cubicBezTo>
                        <a:pt x="1639" y="3659"/>
                        <a:pt x="2647" y="4856"/>
                        <a:pt x="2647" y="6274"/>
                      </a:cubicBezTo>
                      <a:cubicBezTo>
                        <a:pt x="2647" y="6809"/>
                        <a:pt x="2489" y="7376"/>
                        <a:pt x="2206" y="7849"/>
                      </a:cubicBezTo>
                      <a:cubicBezTo>
                        <a:pt x="2080" y="8007"/>
                        <a:pt x="2111" y="8196"/>
                        <a:pt x="2269" y="8353"/>
                      </a:cubicBezTo>
                      <a:lnTo>
                        <a:pt x="4065" y="10149"/>
                      </a:lnTo>
                      <a:cubicBezTo>
                        <a:pt x="4137" y="10221"/>
                        <a:pt x="4242" y="10260"/>
                        <a:pt x="4350" y="10260"/>
                      </a:cubicBezTo>
                      <a:cubicBezTo>
                        <a:pt x="4478" y="10260"/>
                        <a:pt x="4609" y="10205"/>
                        <a:pt x="4695" y="10086"/>
                      </a:cubicBezTo>
                      <a:cubicBezTo>
                        <a:pt x="5514" y="8983"/>
                        <a:pt x="5987" y="7660"/>
                        <a:pt x="5987" y="6274"/>
                      </a:cubicBezTo>
                      <a:cubicBezTo>
                        <a:pt x="5892" y="3123"/>
                        <a:pt x="3592" y="445"/>
                        <a:pt x="473" y="4"/>
                      </a:cubicBezTo>
                      <a:cubicBezTo>
                        <a:pt x="455" y="2"/>
                        <a:pt x="436" y="1"/>
                        <a:pt x="4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73140" tIns="73140" rIns="73140" bIns="73140" anchor="ctr" anchorCtr="0">
                  <a:noAutofit/>
                </a:bodyPr>
                <a:lstStyle/>
                <a:p>
                  <a:endParaRPr sz="1120"/>
                </a:p>
              </p:txBody>
            </p:sp>
            <p:sp>
              <p:nvSpPr>
                <p:cNvPr id="90" name="Google Shape;90;p17"/>
                <p:cNvSpPr/>
                <p:nvPr/>
              </p:nvSpPr>
              <p:spPr>
                <a:xfrm flipH="1">
                  <a:off x="-59742600" y="4187375"/>
                  <a:ext cx="63025" cy="14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1" h="5798" extrusionOk="0">
                      <a:moveTo>
                        <a:pt x="1260" y="1"/>
                      </a:moveTo>
                      <a:cubicBezTo>
                        <a:pt x="1040" y="1"/>
                        <a:pt x="819" y="190"/>
                        <a:pt x="819" y="379"/>
                      </a:cubicBezTo>
                      <a:lnTo>
                        <a:pt x="819" y="662"/>
                      </a:lnTo>
                      <a:cubicBezTo>
                        <a:pt x="347" y="820"/>
                        <a:pt x="0" y="1293"/>
                        <a:pt x="0" y="1860"/>
                      </a:cubicBezTo>
                      <a:cubicBezTo>
                        <a:pt x="0" y="2521"/>
                        <a:pt x="567" y="2899"/>
                        <a:pt x="977" y="3214"/>
                      </a:cubicBezTo>
                      <a:cubicBezTo>
                        <a:pt x="1292" y="3466"/>
                        <a:pt x="1670" y="3687"/>
                        <a:pt x="1670" y="3939"/>
                      </a:cubicBezTo>
                      <a:cubicBezTo>
                        <a:pt x="1670" y="4160"/>
                        <a:pt x="1450" y="4380"/>
                        <a:pt x="1260" y="4380"/>
                      </a:cubicBezTo>
                      <a:cubicBezTo>
                        <a:pt x="1071" y="4380"/>
                        <a:pt x="819" y="4160"/>
                        <a:pt x="819" y="3939"/>
                      </a:cubicBezTo>
                      <a:cubicBezTo>
                        <a:pt x="819" y="3687"/>
                        <a:pt x="630" y="3529"/>
                        <a:pt x="441" y="3529"/>
                      </a:cubicBezTo>
                      <a:cubicBezTo>
                        <a:pt x="252" y="3529"/>
                        <a:pt x="32" y="3750"/>
                        <a:pt x="32" y="3939"/>
                      </a:cubicBezTo>
                      <a:cubicBezTo>
                        <a:pt x="32" y="4475"/>
                        <a:pt x="410" y="4916"/>
                        <a:pt x="882" y="5105"/>
                      </a:cubicBezTo>
                      <a:lnTo>
                        <a:pt x="882" y="5388"/>
                      </a:lnTo>
                      <a:cubicBezTo>
                        <a:pt x="882" y="5640"/>
                        <a:pt x="1071" y="5798"/>
                        <a:pt x="1292" y="5798"/>
                      </a:cubicBezTo>
                      <a:cubicBezTo>
                        <a:pt x="1544" y="5798"/>
                        <a:pt x="1702" y="5577"/>
                        <a:pt x="1702" y="5388"/>
                      </a:cubicBezTo>
                      <a:lnTo>
                        <a:pt x="1702" y="5073"/>
                      </a:lnTo>
                      <a:cubicBezTo>
                        <a:pt x="2174" y="4916"/>
                        <a:pt x="2521" y="4443"/>
                        <a:pt x="2521" y="3907"/>
                      </a:cubicBezTo>
                      <a:cubicBezTo>
                        <a:pt x="2521" y="3214"/>
                        <a:pt x="1985" y="2836"/>
                        <a:pt x="1544" y="2521"/>
                      </a:cubicBezTo>
                      <a:cubicBezTo>
                        <a:pt x="1229" y="2269"/>
                        <a:pt x="882" y="2049"/>
                        <a:pt x="882" y="1797"/>
                      </a:cubicBezTo>
                      <a:cubicBezTo>
                        <a:pt x="882" y="1576"/>
                        <a:pt x="1071" y="1419"/>
                        <a:pt x="1292" y="1419"/>
                      </a:cubicBezTo>
                      <a:cubicBezTo>
                        <a:pt x="1544" y="1419"/>
                        <a:pt x="1702" y="1608"/>
                        <a:pt x="1702" y="1797"/>
                      </a:cubicBezTo>
                      <a:cubicBezTo>
                        <a:pt x="1702" y="2049"/>
                        <a:pt x="1891" y="2238"/>
                        <a:pt x="2143" y="2238"/>
                      </a:cubicBezTo>
                      <a:cubicBezTo>
                        <a:pt x="2363" y="2238"/>
                        <a:pt x="2521" y="2049"/>
                        <a:pt x="2521" y="1797"/>
                      </a:cubicBezTo>
                      <a:cubicBezTo>
                        <a:pt x="2521" y="1261"/>
                        <a:pt x="2174" y="820"/>
                        <a:pt x="1702" y="631"/>
                      </a:cubicBezTo>
                      <a:lnTo>
                        <a:pt x="1702" y="347"/>
                      </a:lnTo>
                      <a:cubicBezTo>
                        <a:pt x="1702" y="158"/>
                        <a:pt x="1513" y="1"/>
                        <a:pt x="126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3810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73140" tIns="73140" rIns="73140" bIns="73140" anchor="ctr" anchorCtr="0">
                  <a:noAutofit/>
                </a:bodyPr>
                <a:lstStyle/>
                <a:p>
                  <a:endParaRPr sz="1120"/>
                </a:p>
              </p:txBody>
            </p:sp>
          </p:grpSp>
        </p:grpSp>
      </p:grpSp>
      <p:grpSp>
        <p:nvGrpSpPr>
          <p:cNvPr id="6" name="Google Shape;62;p17">
            <a:extLst>
              <a:ext uri="{FF2B5EF4-FFF2-40B4-BE49-F238E27FC236}">
                <a16:creationId xmlns:a16="http://schemas.microsoft.com/office/drawing/2014/main" id="{53B9DD25-87A3-018F-05F3-45AAFD9C4B65}"/>
              </a:ext>
            </a:extLst>
          </p:cNvPr>
          <p:cNvGrpSpPr/>
          <p:nvPr/>
        </p:nvGrpSpPr>
        <p:grpSpPr>
          <a:xfrm>
            <a:off x="4279922" y="1876325"/>
            <a:ext cx="4236145" cy="3472270"/>
            <a:chOff x="-1649036" y="398138"/>
            <a:chExt cx="5295181" cy="4340337"/>
          </a:xfrm>
        </p:grpSpPr>
        <p:sp>
          <p:nvSpPr>
            <p:cNvPr id="7" name="Google Shape;63;p17">
              <a:extLst>
                <a:ext uri="{FF2B5EF4-FFF2-40B4-BE49-F238E27FC236}">
                  <a16:creationId xmlns:a16="http://schemas.microsoft.com/office/drawing/2014/main" id="{9FC699E5-DDC1-CF95-FA81-8D9BDDDD85FF}"/>
                </a:ext>
              </a:extLst>
            </p:cNvPr>
            <p:cNvSpPr/>
            <p:nvPr/>
          </p:nvSpPr>
          <p:spPr>
            <a:xfrm rot="10800000">
              <a:off x="-204185" y="3645700"/>
              <a:ext cx="3233527" cy="312000"/>
            </a:xfrm>
            <a:custGeom>
              <a:avLst/>
              <a:gdLst/>
              <a:ahLst/>
              <a:cxnLst/>
              <a:rect l="l" t="t" r="r" b="b"/>
              <a:pathLst>
                <a:path w="113011" h="12480" extrusionOk="0">
                  <a:moveTo>
                    <a:pt x="0" y="12480"/>
                  </a:moveTo>
                  <a:lnTo>
                    <a:pt x="17941" y="12480"/>
                  </a:lnTo>
                  <a:lnTo>
                    <a:pt x="30422" y="0"/>
                  </a:lnTo>
                  <a:lnTo>
                    <a:pt x="113011" y="0"/>
                  </a:lnTo>
                </a:path>
              </a:pathLst>
            </a:custGeom>
            <a:noFill/>
            <a:ln w="762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 sz="1120"/>
            </a:p>
          </p:txBody>
        </p:sp>
        <p:grpSp>
          <p:nvGrpSpPr>
            <p:cNvPr id="8" name="Google Shape;64;p17">
              <a:extLst>
                <a:ext uri="{FF2B5EF4-FFF2-40B4-BE49-F238E27FC236}">
                  <a16:creationId xmlns:a16="http://schemas.microsoft.com/office/drawing/2014/main" id="{36C0FEE9-987A-777D-09FD-7056A4E6461B}"/>
                </a:ext>
              </a:extLst>
            </p:cNvPr>
            <p:cNvGrpSpPr/>
            <p:nvPr/>
          </p:nvGrpSpPr>
          <p:grpSpPr>
            <a:xfrm flipH="1">
              <a:off x="-1649036" y="398138"/>
              <a:ext cx="5295181" cy="4340337"/>
              <a:chOff x="5385522" y="398138"/>
              <a:chExt cx="5295181" cy="4340337"/>
            </a:xfrm>
          </p:grpSpPr>
          <p:sp>
            <p:nvSpPr>
              <p:cNvPr id="9" name="Google Shape;65;p17">
                <a:extLst>
                  <a:ext uri="{FF2B5EF4-FFF2-40B4-BE49-F238E27FC236}">
                    <a16:creationId xmlns:a16="http://schemas.microsoft.com/office/drawing/2014/main" id="{D6544629-053C-CCB1-73AD-92F158CECA3F}"/>
                  </a:ext>
                </a:extLst>
              </p:cNvPr>
              <p:cNvSpPr/>
              <p:nvPr/>
            </p:nvSpPr>
            <p:spPr>
              <a:xfrm flipH="1">
                <a:off x="5385522" y="3362373"/>
                <a:ext cx="632700" cy="632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10" name="Google Shape;66;p17">
                <a:extLst>
                  <a:ext uri="{FF2B5EF4-FFF2-40B4-BE49-F238E27FC236}">
                    <a16:creationId xmlns:a16="http://schemas.microsoft.com/office/drawing/2014/main" id="{4B6D1845-461F-6386-0714-F34556C3990B}"/>
                  </a:ext>
                </a:extLst>
              </p:cNvPr>
              <p:cNvSpPr/>
              <p:nvPr/>
            </p:nvSpPr>
            <p:spPr>
              <a:xfrm flipH="1">
                <a:off x="5385522" y="4100368"/>
                <a:ext cx="632700" cy="6327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11" name="Google Shape;67;p17">
                <a:extLst>
                  <a:ext uri="{FF2B5EF4-FFF2-40B4-BE49-F238E27FC236}">
                    <a16:creationId xmlns:a16="http://schemas.microsoft.com/office/drawing/2014/main" id="{FD523D74-20BE-48F1-A3BE-30DA9460081B}"/>
                  </a:ext>
                </a:extLst>
              </p:cNvPr>
              <p:cNvSpPr/>
              <p:nvPr/>
            </p:nvSpPr>
            <p:spPr>
              <a:xfrm flipH="1">
                <a:off x="5385522" y="2624379"/>
                <a:ext cx="632700" cy="6327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12" name="Google Shape;68;p17">
                <a:extLst>
                  <a:ext uri="{FF2B5EF4-FFF2-40B4-BE49-F238E27FC236}">
                    <a16:creationId xmlns:a16="http://schemas.microsoft.com/office/drawing/2014/main" id="{8F61AFAE-C3CC-100E-B7C6-AB33FCF417BF}"/>
                  </a:ext>
                </a:extLst>
              </p:cNvPr>
              <p:cNvSpPr/>
              <p:nvPr/>
            </p:nvSpPr>
            <p:spPr>
              <a:xfrm flipH="1">
                <a:off x="5385522" y="1886384"/>
                <a:ext cx="632700" cy="632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13" name="Google Shape;69;p17">
                <a:extLst>
                  <a:ext uri="{FF2B5EF4-FFF2-40B4-BE49-F238E27FC236}">
                    <a16:creationId xmlns:a16="http://schemas.microsoft.com/office/drawing/2014/main" id="{44C50D41-13C9-6FEE-D5F9-D4FBF0291B65}"/>
                  </a:ext>
                </a:extLst>
              </p:cNvPr>
              <p:cNvSpPr/>
              <p:nvPr/>
            </p:nvSpPr>
            <p:spPr>
              <a:xfrm flipH="1">
                <a:off x="5385522" y="1148393"/>
                <a:ext cx="632700" cy="63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14" name="Google Shape;70;p17">
                <a:extLst>
                  <a:ext uri="{FF2B5EF4-FFF2-40B4-BE49-F238E27FC236}">
                    <a16:creationId xmlns:a16="http://schemas.microsoft.com/office/drawing/2014/main" id="{921D30DD-BA22-B995-6F5E-1E530244D8AF}"/>
                  </a:ext>
                </a:extLst>
              </p:cNvPr>
              <p:cNvSpPr/>
              <p:nvPr/>
            </p:nvSpPr>
            <p:spPr>
              <a:xfrm flipH="1">
                <a:off x="5385522" y="410400"/>
                <a:ext cx="632700" cy="632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grpSp>
            <p:nvGrpSpPr>
              <p:cNvPr id="15" name="Google Shape;71;p17">
                <a:extLst>
                  <a:ext uri="{FF2B5EF4-FFF2-40B4-BE49-F238E27FC236}">
                    <a16:creationId xmlns:a16="http://schemas.microsoft.com/office/drawing/2014/main" id="{82497352-023B-A252-8E1C-83FD8B9E1DA0}"/>
                  </a:ext>
                </a:extLst>
              </p:cNvPr>
              <p:cNvGrpSpPr/>
              <p:nvPr/>
            </p:nvGrpSpPr>
            <p:grpSpPr>
              <a:xfrm>
                <a:off x="6002324" y="409251"/>
                <a:ext cx="3233527" cy="4329224"/>
                <a:chOff x="6002324" y="409251"/>
                <a:chExt cx="3233527" cy="4329224"/>
              </a:xfrm>
            </p:grpSpPr>
            <p:sp>
              <p:nvSpPr>
                <p:cNvPr id="30" name="Google Shape;72;p17">
                  <a:extLst>
                    <a:ext uri="{FF2B5EF4-FFF2-40B4-BE49-F238E27FC236}">
                      <a16:creationId xmlns:a16="http://schemas.microsoft.com/office/drawing/2014/main" id="{28AE236E-CB76-31DB-9055-24D2299E8F89}"/>
                    </a:ext>
                  </a:extLst>
                </p:cNvPr>
                <p:cNvSpPr/>
                <p:nvPr/>
              </p:nvSpPr>
              <p:spPr>
                <a:xfrm>
                  <a:off x="6002324" y="1906000"/>
                  <a:ext cx="3233527" cy="31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11" h="12480" extrusionOk="0">
                      <a:moveTo>
                        <a:pt x="0" y="12480"/>
                      </a:moveTo>
                      <a:lnTo>
                        <a:pt x="17941" y="12480"/>
                      </a:lnTo>
                      <a:lnTo>
                        <a:pt x="30422" y="0"/>
                      </a:lnTo>
                      <a:lnTo>
                        <a:pt x="113011" y="0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 sz="1120"/>
                </a:p>
              </p:txBody>
            </p:sp>
            <p:cxnSp>
              <p:nvCxnSpPr>
                <p:cNvPr id="31" name="Google Shape;73;p17">
                  <a:extLst>
                    <a:ext uri="{FF2B5EF4-FFF2-40B4-BE49-F238E27FC236}">
                      <a16:creationId xmlns:a16="http://schemas.microsoft.com/office/drawing/2014/main" id="{EC8C07FD-8155-0649-3D50-2A36946A5654}"/>
                    </a:ext>
                  </a:extLst>
                </p:cNvPr>
                <p:cNvCxnSpPr>
                  <a:stCxn id="11" idx="2"/>
                </p:cNvCxnSpPr>
                <p:nvPr/>
              </p:nvCxnSpPr>
              <p:spPr>
                <a:xfrm>
                  <a:off x="6018222" y="2940729"/>
                  <a:ext cx="977700" cy="0"/>
                </a:xfrm>
                <a:prstGeom prst="straightConnector1">
                  <a:avLst/>
                </a:prstGeom>
                <a:noFill/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2" name="Google Shape;74;p17">
                  <a:extLst>
                    <a:ext uri="{FF2B5EF4-FFF2-40B4-BE49-F238E27FC236}">
                      <a16:creationId xmlns:a16="http://schemas.microsoft.com/office/drawing/2014/main" id="{9212AB86-57C4-93DF-4268-28894C140759}"/>
                    </a:ext>
                  </a:extLst>
                </p:cNvPr>
                <p:cNvSpPr/>
                <p:nvPr/>
              </p:nvSpPr>
              <p:spPr>
                <a:xfrm>
                  <a:off x="6002324" y="409251"/>
                  <a:ext cx="3233527" cy="31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11" h="12480" extrusionOk="0">
                      <a:moveTo>
                        <a:pt x="0" y="12480"/>
                      </a:moveTo>
                      <a:lnTo>
                        <a:pt x="17941" y="12480"/>
                      </a:lnTo>
                      <a:lnTo>
                        <a:pt x="30422" y="0"/>
                      </a:lnTo>
                      <a:lnTo>
                        <a:pt x="113011" y="0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 sz="1120"/>
                </a:p>
              </p:txBody>
            </p:sp>
            <p:sp>
              <p:nvSpPr>
                <p:cNvPr id="33" name="Google Shape;75;p17">
                  <a:extLst>
                    <a:ext uri="{FF2B5EF4-FFF2-40B4-BE49-F238E27FC236}">
                      <a16:creationId xmlns:a16="http://schemas.microsoft.com/office/drawing/2014/main" id="{DE7A15C6-42E2-E5F3-B21B-B79FA3877274}"/>
                    </a:ext>
                  </a:extLst>
                </p:cNvPr>
                <p:cNvSpPr/>
                <p:nvPr/>
              </p:nvSpPr>
              <p:spPr>
                <a:xfrm rot="10800000" flipH="1">
                  <a:off x="6002324" y="4426475"/>
                  <a:ext cx="3233527" cy="31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11" h="12480" extrusionOk="0">
                      <a:moveTo>
                        <a:pt x="0" y="12480"/>
                      </a:moveTo>
                      <a:lnTo>
                        <a:pt x="17941" y="12480"/>
                      </a:lnTo>
                      <a:lnTo>
                        <a:pt x="30422" y="0"/>
                      </a:lnTo>
                      <a:lnTo>
                        <a:pt x="113011" y="0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 sz="1120"/>
                </a:p>
              </p:txBody>
            </p:sp>
            <p:sp>
              <p:nvSpPr>
                <p:cNvPr id="34" name="Google Shape;76;p17">
                  <a:extLst>
                    <a:ext uri="{FF2B5EF4-FFF2-40B4-BE49-F238E27FC236}">
                      <a16:creationId xmlns:a16="http://schemas.microsoft.com/office/drawing/2014/main" id="{D4D8FAEF-6226-00E8-A0F1-6FAE2A4C8AF2}"/>
                    </a:ext>
                  </a:extLst>
                </p:cNvPr>
                <p:cNvSpPr/>
                <p:nvPr/>
              </p:nvSpPr>
              <p:spPr>
                <a:xfrm>
                  <a:off x="6002324" y="1164950"/>
                  <a:ext cx="3233527" cy="31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11" h="12480" extrusionOk="0">
                      <a:moveTo>
                        <a:pt x="0" y="12480"/>
                      </a:moveTo>
                      <a:lnTo>
                        <a:pt x="17941" y="12480"/>
                      </a:lnTo>
                      <a:lnTo>
                        <a:pt x="30422" y="0"/>
                      </a:lnTo>
                      <a:lnTo>
                        <a:pt x="113011" y="0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 sz="1120"/>
                </a:p>
              </p:txBody>
            </p:sp>
          </p:grpSp>
          <p:sp>
            <p:nvSpPr>
              <p:cNvPr id="16" name="Google Shape;77;p17">
                <a:extLst>
                  <a:ext uri="{FF2B5EF4-FFF2-40B4-BE49-F238E27FC236}">
                    <a16:creationId xmlns:a16="http://schemas.microsoft.com/office/drawing/2014/main" id="{F9B9AB6E-34ED-0E06-F6E7-C5D0EBEA60D4}"/>
                  </a:ext>
                </a:extLst>
              </p:cNvPr>
              <p:cNvSpPr/>
              <p:nvPr/>
            </p:nvSpPr>
            <p:spPr>
              <a:xfrm rot="-2871972" flipH="1">
                <a:off x="6908518" y="685856"/>
                <a:ext cx="3772175" cy="3772195"/>
              </a:xfrm>
              <a:custGeom>
                <a:avLst/>
                <a:gdLst/>
                <a:ahLst/>
                <a:cxnLst/>
                <a:rect l="l" t="t" r="r" b="b"/>
                <a:pathLst>
                  <a:path w="188852" h="188853" extrusionOk="0">
                    <a:moveTo>
                      <a:pt x="94426" y="14415"/>
                    </a:moveTo>
                    <a:cubicBezTo>
                      <a:pt x="138667" y="14415"/>
                      <a:pt x="174491" y="50238"/>
                      <a:pt x="174491" y="94427"/>
                    </a:cubicBezTo>
                    <a:cubicBezTo>
                      <a:pt x="174491" y="138667"/>
                      <a:pt x="138667" y="174491"/>
                      <a:pt x="94426" y="174491"/>
                    </a:cubicBezTo>
                    <a:cubicBezTo>
                      <a:pt x="50238" y="174491"/>
                      <a:pt x="14414" y="138667"/>
                      <a:pt x="14414" y="94427"/>
                    </a:cubicBezTo>
                    <a:cubicBezTo>
                      <a:pt x="14414" y="50238"/>
                      <a:pt x="50238" y="14415"/>
                      <a:pt x="94426" y="14415"/>
                    </a:cubicBezTo>
                    <a:close/>
                    <a:moveTo>
                      <a:pt x="94426" y="1"/>
                    </a:moveTo>
                    <a:cubicBezTo>
                      <a:pt x="42295" y="1"/>
                      <a:pt x="0" y="42295"/>
                      <a:pt x="0" y="94427"/>
                    </a:cubicBezTo>
                    <a:cubicBezTo>
                      <a:pt x="0" y="146610"/>
                      <a:pt x="42295" y="188852"/>
                      <a:pt x="94426" y="188852"/>
                    </a:cubicBezTo>
                    <a:cubicBezTo>
                      <a:pt x="146610" y="188852"/>
                      <a:pt x="188852" y="146610"/>
                      <a:pt x="188852" y="94427"/>
                    </a:cubicBezTo>
                    <a:cubicBezTo>
                      <a:pt x="188852" y="42295"/>
                      <a:pt x="146610" y="1"/>
                      <a:pt x="944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17" name="Google Shape;78;p17">
                <a:extLst>
                  <a:ext uri="{FF2B5EF4-FFF2-40B4-BE49-F238E27FC236}">
                    <a16:creationId xmlns:a16="http://schemas.microsoft.com/office/drawing/2014/main" id="{5628C3A8-FE72-92A1-BF7F-42A55286D9D1}"/>
                  </a:ext>
                </a:extLst>
              </p:cNvPr>
              <p:cNvSpPr/>
              <p:nvPr/>
            </p:nvSpPr>
            <p:spPr>
              <a:xfrm rot="2142565" flipH="1">
                <a:off x="7915937" y="398138"/>
                <a:ext cx="1767215" cy="1325961"/>
              </a:xfrm>
              <a:custGeom>
                <a:avLst/>
                <a:gdLst/>
                <a:ahLst/>
                <a:cxnLst/>
                <a:rect l="l" t="t" r="r" b="b"/>
                <a:pathLst>
                  <a:path w="88482" h="66389" extrusionOk="0">
                    <a:moveTo>
                      <a:pt x="0" y="1"/>
                    </a:moveTo>
                    <a:lnTo>
                      <a:pt x="0" y="14415"/>
                    </a:lnTo>
                    <a:cubicBezTo>
                      <a:pt x="34351" y="14415"/>
                      <a:pt x="63652" y="36035"/>
                      <a:pt x="75015" y="66388"/>
                    </a:cubicBezTo>
                    <a:lnTo>
                      <a:pt x="88482" y="61338"/>
                    </a:lnTo>
                    <a:cubicBezTo>
                      <a:pt x="75067" y="25514"/>
                      <a:pt x="40506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18" name="Google Shape;79;p17">
                <a:extLst>
                  <a:ext uri="{FF2B5EF4-FFF2-40B4-BE49-F238E27FC236}">
                    <a16:creationId xmlns:a16="http://schemas.microsoft.com/office/drawing/2014/main" id="{30BC5415-6020-8BC2-1115-A302DECF8519}"/>
                  </a:ext>
                </a:extLst>
              </p:cNvPr>
              <p:cNvSpPr/>
              <p:nvPr/>
            </p:nvSpPr>
            <p:spPr>
              <a:xfrm rot="1284276" flipH="1">
                <a:off x="7531865" y="443832"/>
                <a:ext cx="1767451" cy="1326138"/>
              </a:xfrm>
              <a:custGeom>
                <a:avLst/>
                <a:gdLst/>
                <a:ahLst/>
                <a:cxnLst/>
                <a:rect l="l" t="t" r="r" b="b"/>
                <a:pathLst>
                  <a:path w="88482" h="66389" extrusionOk="0">
                    <a:moveTo>
                      <a:pt x="0" y="1"/>
                    </a:moveTo>
                    <a:lnTo>
                      <a:pt x="0" y="14415"/>
                    </a:lnTo>
                    <a:cubicBezTo>
                      <a:pt x="34351" y="14415"/>
                      <a:pt x="63652" y="36035"/>
                      <a:pt x="75015" y="66388"/>
                    </a:cubicBezTo>
                    <a:lnTo>
                      <a:pt x="88482" y="61338"/>
                    </a:lnTo>
                    <a:cubicBezTo>
                      <a:pt x="75067" y="25514"/>
                      <a:pt x="40506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19" name="Google Shape;80;p17">
                <a:extLst>
                  <a:ext uri="{FF2B5EF4-FFF2-40B4-BE49-F238E27FC236}">
                    <a16:creationId xmlns:a16="http://schemas.microsoft.com/office/drawing/2014/main" id="{7B40D18E-7DAD-0F90-44AE-E51C0805AB9B}"/>
                  </a:ext>
                </a:extLst>
              </p:cNvPr>
              <p:cNvSpPr/>
              <p:nvPr/>
            </p:nvSpPr>
            <p:spPr>
              <a:xfrm flipH="1">
                <a:off x="7765887" y="1544029"/>
                <a:ext cx="2056149" cy="2056129"/>
              </a:xfrm>
              <a:custGeom>
                <a:avLst/>
                <a:gdLst/>
                <a:ahLst/>
                <a:cxnLst/>
                <a:rect l="l" t="t" r="r" b="b"/>
                <a:pathLst>
                  <a:path w="102949" h="102948" extrusionOk="0">
                    <a:moveTo>
                      <a:pt x="51448" y="0"/>
                    </a:moveTo>
                    <a:cubicBezTo>
                      <a:pt x="23042" y="0"/>
                      <a:pt x="1" y="23041"/>
                      <a:pt x="1" y="51448"/>
                    </a:cubicBezTo>
                    <a:cubicBezTo>
                      <a:pt x="1" y="79907"/>
                      <a:pt x="23042" y="102948"/>
                      <a:pt x="51448" y="102948"/>
                    </a:cubicBezTo>
                    <a:cubicBezTo>
                      <a:pt x="79907" y="102948"/>
                      <a:pt x="102948" y="79907"/>
                      <a:pt x="102948" y="51448"/>
                    </a:cubicBezTo>
                    <a:cubicBezTo>
                      <a:pt x="102948" y="23041"/>
                      <a:pt x="79855" y="0"/>
                      <a:pt x="514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20" name="Google Shape;81;p17">
                <a:extLst>
                  <a:ext uri="{FF2B5EF4-FFF2-40B4-BE49-F238E27FC236}">
                    <a16:creationId xmlns:a16="http://schemas.microsoft.com/office/drawing/2014/main" id="{363B559B-5323-FAD4-058F-F40BAA4BC993}"/>
                  </a:ext>
                </a:extLst>
              </p:cNvPr>
              <p:cNvSpPr/>
              <p:nvPr/>
            </p:nvSpPr>
            <p:spPr>
              <a:xfrm rot="-2871972" flipH="1">
                <a:off x="6406400" y="1735181"/>
                <a:ext cx="1767360" cy="1326070"/>
              </a:xfrm>
              <a:custGeom>
                <a:avLst/>
                <a:gdLst/>
                <a:ahLst/>
                <a:cxnLst/>
                <a:rect l="l" t="t" r="r" b="b"/>
                <a:pathLst>
                  <a:path w="88482" h="66389" extrusionOk="0">
                    <a:moveTo>
                      <a:pt x="0" y="1"/>
                    </a:moveTo>
                    <a:lnTo>
                      <a:pt x="0" y="14415"/>
                    </a:lnTo>
                    <a:cubicBezTo>
                      <a:pt x="34351" y="14415"/>
                      <a:pt x="63652" y="36035"/>
                      <a:pt x="75015" y="66388"/>
                    </a:cubicBezTo>
                    <a:lnTo>
                      <a:pt x="88482" y="61338"/>
                    </a:lnTo>
                    <a:cubicBezTo>
                      <a:pt x="75067" y="25514"/>
                      <a:pt x="40506" y="1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21" name="Google Shape;82;p17">
                <a:extLst>
                  <a:ext uri="{FF2B5EF4-FFF2-40B4-BE49-F238E27FC236}">
                    <a16:creationId xmlns:a16="http://schemas.microsoft.com/office/drawing/2014/main" id="{29433179-6987-606F-F7E7-CCB2688F4BE8}"/>
                  </a:ext>
                </a:extLst>
              </p:cNvPr>
              <p:cNvSpPr/>
              <p:nvPr/>
            </p:nvSpPr>
            <p:spPr>
              <a:xfrm rot="-2871972" flipH="1">
                <a:off x="7429665" y="3178465"/>
                <a:ext cx="388799" cy="1240939"/>
              </a:xfrm>
              <a:custGeom>
                <a:avLst/>
                <a:gdLst/>
                <a:ahLst/>
                <a:cxnLst/>
                <a:rect l="l" t="t" r="r" b="b"/>
                <a:pathLst>
                  <a:path w="19465" h="62127" extrusionOk="0">
                    <a:moveTo>
                      <a:pt x="13468" y="0"/>
                    </a:moveTo>
                    <a:lnTo>
                      <a:pt x="1" y="5050"/>
                    </a:lnTo>
                    <a:cubicBezTo>
                      <a:pt x="3262" y="13783"/>
                      <a:pt x="5051" y="23251"/>
                      <a:pt x="5051" y="33089"/>
                    </a:cubicBezTo>
                    <a:cubicBezTo>
                      <a:pt x="5051" y="41295"/>
                      <a:pt x="3841" y="49186"/>
                      <a:pt x="1526" y="56603"/>
                    </a:cubicBezTo>
                    <a:lnTo>
                      <a:pt x="14888" y="62126"/>
                    </a:lnTo>
                    <a:cubicBezTo>
                      <a:pt x="17834" y="52973"/>
                      <a:pt x="19465" y="43241"/>
                      <a:pt x="19465" y="33089"/>
                    </a:cubicBezTo>
                    <a:cubicBezTo>
                      <a:pt x="19412" y="21463"/>
                      <a:pt x="17308" y="10311"/>
                      <a:pt x="134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22" name="Google Shape;83;p17">
                <a:extLst>
                  <a:ext uri="{FF2B5EF4-FFF2-40B4-BE49-F238E27FC236}">
                    <a16:creationId xmlns:a16="http://schemas.microsoft.com/office/drawing/2014/main" id="{AECC3D88-EBE7-186E-9CC6-08E11BC0B3D4}"/>
                  </a:ext>
                </a:extLst>
              </p:cNvPr>
              <p:cNvSpPr/>
              <p:nvPr/>
            </p:nvSpPr>
            <p:spPr>
              <a:xfrm rot="-966180" flipH="1">
                <a:off x="6959236" y="2383790"/>
                <a:ext cx="388788" cy="1240905"/>
              </a:xfrm>
              <a:custGeom>
                <a:avLst/>
                <a:gdLst/>
                <a:ahLst/>
                <a:cxnLst/>
                <a:rect l="l" t="t" r="r" b="b"/>
                <a:pathLst>
                  <a:path w="19465" h="62127" extrusionOk="0">
                    <a:moveTo>
                      <a:pt x="13468" y="0"/>
                    </a:moveTo>
                    <a:lnTo>
                      <a:pt x="1" y="5050"/>
                    </a:lnTo>
                    <a:cubicBezTo>
                      <a:pt x="3262" y="13783"/>
                      <a:pt x="5051" y="23251"/>
                      <a:pt x="5051" y="33089"/>
                    </a:cubicBezTo>
                    <a:cubicBezTo>
                      <a:pt x="5051" y="41295"/>
                      <a:pt x="3841" y="49186"/>
                      <a:pt x="1526" y="56603"/>
                    </a:cubicBezTo>
                    <a:lnTo>
                      <a:pt x="14888" y="62126"/>
                    </a:lnTo>
                    <a:cubicBezTo>
                      <a:pt x="17834" y="52973"/>
                      <a:pt x="19465" y="43241"/>
                      <a:pt x="19465" y="33089"/>
                    </a:cubicBezTo>
                    <a:cubicBezTo>
                      <a:pt x="19412" y="21463"/>
                      <a:pt x="17308" y="10311"/>
                      <a:pt x="134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23" name="Google Shape;84;p17">
                <a:extLst>
                  <a:ext uri="{FF2B5EF4-FFF2-40B4-BE49-F238E27FC236}">
                    <a16:creationId xmlns:a16="http://schemas.microsoft.com/office/drawing/2014/main" id="{C866442D-E8EF-E01E-4A5E-A768350A94D0}"/>
                  </a:ext>
                </a:extLst>
              </p:cNvPr>
              <p:cNvSpPr/>
              <p:nvPr/>
            </p:nvSpPr>
            <p:spPr>
              <a:xfrm rot="-2871987" flipH="1">
                <a:off x="7158551" y="934757"/>
                <a:ext cx="3300237" cy="3300237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69A524-09CD-2B02-36C0-6432A452C1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77" t="1118" r="33536" b="-1981"/>
          <a:stretch/>
        </p:blipFill>
        <p:spPr bwMode="auto">
          <a:xfrm>
            <a:off x="4568809" y="2524834"/>
            <a:ext cx="2381092" cy="236246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66925E81-F3E3-2D38-3258-96DB82E5336B}"/>
              </a:ext>
            </a:extLst>
          </p:cNvPr>
          <p:cNvCxnSpPr/>
          <p:nvPr/>
        </p:nvCxnSpPr>
        <p:spPr>
          <a:xfrm flipV="1">
            <a:off x="7315200" y="126634"/>
            <a:ext cx="0" cy="7188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ipse 36">
            <a:extLst>
              <a:ext uri="{FF2B5EF4-FFF2-40B4-BE49-F238E27FC236}">
                <a16:creationId xmlns:a16="http://schemas.microsoft.com/office/drawing/2014/main" id="{DC390B45-E4C7-AF82-CAAF-5C5BF2C5DB81}"/>
              </a:ext>
            </a:extLst>
          </p:cNvPr>
          <p:cNvSpPr/>
          <p:nvPr/>
        </p:nvSpPr>
        <p:spPr>
          <a:xfrm>
            <a:off x="-1830144" y="5720813"/>
            <a:ext cx="5260490" cy="5260490"/>
          </a:xfrm>
          <a:prstGeom prst="ellipse">
            <a:avLst/>
          </a:prstGeom>
          <a:solidFill>
            <a:srgbClr val="264F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287;p20">
            <a:extLst>
              <a:ext uri="{FF2B5EF4-FFF2-40B4-BE49-F238E27FC236}">
                <a16:creationId xmlns:a16="http://schemas.microsoft.com/office/drawing/2014/main" id="{E8F7F224-5DC8-DFCB-E9BA-1A8308B27521}"/>
              </a:ext>
            </a:extLst>
          </p:cNvPr>
          <p:cNvSpPr/>
          <p:nvPr/>
        </p:nvSpPr>
        <p:spPr>
          <a:xfrm>
            <a:off x="-399393" y="945163"/>
            <a:ext cx="8290757" cy="919449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658360" tIns="73140" rIns="146300" bIns="73140" anchor="ctr" anchorCtr="0">
            <a:noAutofit/>
          </a:bodyPr>
          <a:lstStyle/>
          <a:p>
            <a:pPr>
              <a:lnSpc>
                <a:spcPct val="150000"/>
              </a:lnSpc>
            </a:pPr>
            <a:endParaRPr lang="pt-BR" sz="12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9" name="Google Shape;287;p20">
            <a:extLst>
              <a:ext uri="{FF2B5EF4-FFF2-40B4-BE49-F238E27FC236}">
                <a16:creationId xmlns:a16="http://schemas.microsoft.com/office/drawing/2014/main" id="{B377DF00-3FE9-324F-F9D6-C249746E1431}"/>
              </a:ext>
            </a:extLst>
          </p:cNvPr>
          <p:cNvSpPr/>
          <p:nvPr/>
        </p:nvSpPr>
        <p:spPr>
          <a:xfrm>
            <a:off x="725673" y="4241603"/>
            <a:ext cx="5695099" cy="509536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658360" tIns="73140" rIns="146300" bIns="73140" anchor="ctr" anchorCtr="0">
            <a:noAutofit/>
          </a:bodyPr>
          <a:lstStyle/>
          <a:p>
            <a:pPr algn="r"/>
            <a:endParaRPr sz="96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3DFD128B-81D1-499D-A54A-1D19C5801F8D}"/>
              </a:ext>
            </a:extLst>
          </p:cNvPr>
          <p:cNvSpPr/>
          <p:nvPr/>
        </p:nvSpPr>
        <p:spPr>
          <a:xfrm>
            <a:off x="3682311" y="4640029"/>
            <a:ext cx="5260490" cy="5260490"/>
          </a:xfrm>
          <a:prstGeom prst="ellipse">
            <a:avLst/>
          </a:prstGeom>
          <a:solidFill>
            <a:srgbClr val="F390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8" name="Google Shape;148;p18" hidden="1"/>
          <p:cNvGrpSpPr/>
          <p:nvPr/>
        </p:nvGrpSpPr>
        <p:grpSpPr>
          <a:xfrm>
            <a:off x="2820191" y="4574739"/>
            <a:ext cx="245955" cy="245955"/>
            <a:chOff x="-55988800" y="3982600"/>
            <a:chExt cx="319025" cy="319025"/>
          </a:xfrm>
        </p:grpSpPr>
        <p:sp>
          <p:nvSpPr>
            <p:cNvPr id="149" name="Google Shape;149;p18"/>
            <p:cNvSpPr/>
            <p:nvPr/>
          </p:nvSpPr>
          <p:spPr>
            <a:xfrm>
              <a:off x="-55791875" y="3982600"/>
              <a:ext cx="102400" cy="102425"/>
            </a:xfrm>
            <a:custGeom>
              <a:avLst/>
              <a:gdLst/>
              <a:ahLst/>
              <a:cxnLst/>
              <a:rect l="l" t="t" r="r" b="b"/>
              <a:pathLst>
                <a:path w="4096" h="4097" extrusionOk="0">
                  <a:moveTo>
                    <a:pt x="1859" y="1"/>
                  </a:moveTo>
                  <a:cubicBezTo>
                    <a:pt x="1071" y="1"/>
                    <a:pt x="410" y="379"/>
                    <a:pt x="0" y="977"/>
                  </a:cubicBezTo>
                  <a:cubicBezTo>
                    <a:pt x="1512" y="1450"/>
                    <a:pt x="2647" y="2647"/>
                    <a:pt x="3119" y="4096"/>
                  </a:cubicBezTo>
                  <a:cubicBezTo>
                    <a:pt x="3718" y="3687"/>
                    <a:pt x="4096" y="3025"/>
                    <a:pt x="4096" y="2237"/>
                  </a:cubicBezTo>
                  <a:cubicBezTo>
                    <a:pt x="4096" y="1009"/>
                    <a:pt x="3119" y="1"/>
                    <a:pt x="1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-55969100" y="3982600"/>
              <a:ext cx="102400" cy="102425"/>
            </a:xfrm>
            <a:custGeom>
              <a:avLst/>
              <a:gdLst/>
              <a:ahLst/>
              <a:cxnLst/>
              <a:rect l="l" t="t" r="r" b="b"/>
              <a:pathLst>
                <a:path w="4096" h="4097" extrusionOk="0">
                  <a:moveTo>
                    <a:pt x="2269" y="1"/>
                  </a:moveTo>
                  <a:cubicBezTo>
                    <a:pt x="1040" y="1"/>
                    <a:pt x="1" y="977"/>
                    <a:pt x="1" y="2237"/>
                  </a:cubicBezTo>
                  <a:cubicBezTo>
                    <a:pt x="1" y="2994"/>
                    <a:pt x="410" y="3687"/>
                    <a:pt x="1009" y="4096"/>
                  </a:cubicBezTo>
                  <a:cubicBezTo>
                    <a:pt x="1481" y="2647"/>
                    <a:pt x="2647" y="1450"/>
                    <a:pt x="4096" y="977"/>
                  </a:cubicBezTo>
                  <a:cubicBezTo>
                    <a:pt x="3718" y="379"/>
                    <a:pt x="3057" y="1"/>
                    <a:pt x="2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-55819450" y="4021200"/>
              <a:ext cx="92950" cy="92175"/>
            </a:xfrm>
            <a:custGeom>
              <a:avLst/>
              <a:gdLst/>
              <a:ahLst/>
              <a:cxnLst/>
              <a:rect l="l" t="t" r="r" b="b"/>
              <a:pathLst>
                <a:path w="3718" h="3687" extrusionOk="0">
                  <a:moveTo>
                    <a:pt x="32" y="0"/>
                  </a:moveTo>
                  <a:lnTo>
                    <a:pt x="32" y="1103"/>
                  </a:lnTo>
                  <a:cubicBezTo>
                    <a:pt x="1" y="2521"/>
                    <a:pt x="1198" y="3686"/>
                    <a:pt x="2615" y="3686"/>
                  </a:cubicBezTo>
                  <a:lnTo>
                    <a:pt x="3718" y="3686"/>
                  </a:lnTo>
                  <a:cubicBezTo>
                    <a:pt x="3529" y="1733"/>
                    <a:pt x="1985" y="158"/>
                    <a:pt x="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-55930500" y="4021200"/>
              <a:ext cx="92950" cy="92175"/>
            </a:xfrm>
            <a:custGeom>
              <a:avLst/>
              <a:gdLst/>
              <a:ahLst/>
              <a:cxnLst/>
              <a:rect l="l" t="t" r="r" b="b"/>
              <a:pathLst>
                <a:path w="3718" h="3687" extrusionOk="0">
                  <a:moveTo>
                    <a:pt x="3718" y="0"/>
                  </a:moveTo>
                  <a:cubicBezTo>
                    <a:pt x="1733" y="158"/>
                    <a:pt x="158" y="1733"/>
                    <a:pt x="0" y="3686"/>
                  </a:cubicBezTo>
                  <a:lnTo>
                    <a:pt x="1103" y="3686"/>
                  </a:lnTo>
                  <a:cubicBezTo>
                    <a:pt x="2552" y="3686"/>
                    <a:pt x="3718" y="2521"/>
                    <a:pt x="3718" y="1103"/>
                  </a:cubicBezTo>
                  <a:lnTo>
                    <a:pt x="3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-55988800" y="4086575"/>
              <a:ext cx="319025" cy="215050"/>
            </a:xfrm>
            <a:custGeom>
              <a:avLst/>
              <a:gdLst/>
              <a:ahLst/>
              <a:cxnLst/>
              <a:rect l="l" t="t" r="r" b="b"/>
              <a:pathLst>
                <a:path w="12761" h="8602" extrusionOk="0">
                  <a:moveTo>
                    <a:pt x="4884" y="2584"/>
                  </a:moveTo>
                  <a:cubicBezTo>
                    <a:pt x="5105" y="2584"/>
                    <a:pt x="5262" y="2741"/>
                    <a:pt x="5262" y="2930"/>
                  </a:cubicBezTo>
                  <a:cubicBezTo>
                    <a:pt x="5262" y="3119"/>
                    <a:pt x="5105" y="3277"/>
                    <a:pt x="4884" y="3277"/>
                  </a:cubicBezTo>
                  <a:cubicBezTo>
                    <a:pt x="4695" y="3277"/>
                    <a:pt x="4538" y="3151"/>
                    <a:pt x="4538" y="2930"/>
                  </a:cubicBezTo>
                  <a:cubicBezTo>
                    <a:pt x="4538" y="2741"/>
                    <a:pt x="4695" y="2584"/>
                    <a:pt x="4884" y="2584"/>
                  </a:cubicBezTo>
                  <a:close/>
                  <a:moveTo>
                    <a:pt x="7877" y="2615"/>
                  </a:moveTo>
                  <a:cubicBezTo>
                    <a:pt x="8098" y="2615"/>
                    <a:pt x="8255" y="2773"/>
                    <a:pt x="8255" y="2962"/>
                  </a:cubicBezTo>
                  <a:cubicBezTo>
                    <a:pt x="8287" y="3151"/>
                    <a:pt x="8129" y="3308"/>
                    <a:pt x="7877" y="3308"/>
                  </a:cubicBezTo>
                  <a:cubicBezTo>
                    <a:pt x="7688" y="3308"/>
                    <a:pt x="7531" y="3151"/>
                    <a:pt x="7531" y="2962"/>
                  </a:cubicBezTo>
                  <a:cubicBezTo>
                    <a:pt x="7531" y="2773"/>
                    <a:pt x="7688" y="2615"/>
                    <a:pt x="7877" y="2615"/>
                  </a:cubicBezTo>
                  <a:close/>
                  <a:moveTo>
                    <a:pt x="1104" y="4222"/>
                  </a:moveTo>
                  <a:cubicBezTo>
                    <a:pt x="1387" y="4568"/>
                    <a:pt x="1828" y="4820"/>
                    <a:pt x="2332" y="4820"/>
                  </a:cubicBezTo>
                  <a:cubicBezTo>
                    <a:pt x="2301" y="5199"/>
                    <a:pt x="1954" y="5577"/>
                    <a:pt x="1545" y="5577"/>
                  </a:cubicBezTo>
                  <a:cubicBezTo>
                    <a:pt x="1167" y="5577"/>
                    <a:pt x="789" y="5199"/>
                    <a:pt x="789" y="4820"/>
                  </a:cubicBezTo>
                  <a:cubicBezTo>
                    <a:pt x="789" y="4568"/>
                    <a:pt x="915" y="4348"/>
                    <a:pt x="1104" y="4222"/>
                  </a:cubicBezTo>
                  <a:close/>
                  <a:moveTo>
                    <a:pt x="11721" y="4222"/>
                  </a:moveTo>
                  <a:cubicBezTo>
                    <a:pt x="11910" y="4348"/>
                    <a:pt x="12036" y="4568"/>
                    <a:pt x="12036" y="4820"/>
                  </a:cubicBezTo>
                  <a:cubicBezTo>
                    <a:pt x="12036" y="5199"/>
                    <a:pt x="11721" y="5577"/>
                    <a:pt x="11280" y="5577"/>
                  </a:cubicBezTo>
                  <a:cubicBezTo>
                    <a:pt x="10870" y="5577"/>
                    <a:pt x="10492" y="5199"/>
                    <a:pt x="10492" y="4820"/>
                  </a:cubicBezTo>
                  <a:cubicBezTo>
                    <a:pt x="10965" y="4820"/>
                    <a:pt x="11437" y="4568"/>
                    <a:pt x="11721" y="4222"/>
                  </a:cubicBezTo>
                  <a:close/>
                  <a:moveTo>
                    <a:pt x="7460" y="5143"/>
                  </a:moveTo>
                  <a:cubicBezTo>
                    <a:pt x="7554" y="5143"/>
                    <a:pt x="7641" y="5183"/>
                    <a:pt x="7688" y="5262"/>
                  </a:cubicBezTo>
                  <a:cubicBezTo>
                    <a:pt x="7877" y="5356"/>
                    <a:pt x="7877" y="5608"/>
                    <a:pt x="7720" y="5766"/>
                  </a:cubicBezTo>
                  <a:cubicBezTo>
                    <a:pt x="7373" y="6112"/>
                    <a:pt x="6901" y="6301"/>
                    <a:pt x="6396" y="6301"/>
                  </a:cubicBezTo>
                  <a:cubicBezTo>
                    <a:pt x="5892" y="6301"/>
                    <a:pt x="5420" y="6112"/>
                    <a:pt x="5105" y="5766"/>
                  </a:cubicBezTo>
                  <a:cubicBezTo>
                    <a:pt x="4947" y="5608"/>
                    <a:pt x="4947" y="5356"/>
                    <a:pt x="5105" y="5262"/>
                  </a:cubicBezTo>
                  <a:cubicBezTo>
                    <a:pt x="5184" y="5183"/>
                    <a:pt x="5278" y="5143"/>
                    <a:pt x="5369" y="5143"/>
                  </a:cubicBezTo>
                  <a:cubicBezTo>
                    <a:pt x="5459" y="5143"/>
                    <a:pt x="5546" y="5183"/>
                    <a:pt x="5609" y="5262"/>
                  </a:cubicBezTo>
                  <a:cubicBezTo>
                    <a:pt x="5829" y="5466"/>
                    <a:pt x="6113" y="5569"/>
                    <a:pt x="6396" y="5569"/>
                  </a:cubicBezTo>
                  <a:cubicBezTo>
                    <a:pt x="6680" y="5569"/>
                    <a:pt x="6964" y="5466"/>
                    <a:pt x="7184" y="5262"/>
                  </a:cubicBezTo>
                  <a:cubicBezTo>
                    <a:pt x="7263" y="5183"/>
                    <a:pt x="7365" y="5143"/>
                    <a:pt x="7460" y="5143"/>
                  </a:cubicBezTo>
                  <a:close/>
                  <a:moveTo>
                    <a:pt x="6396" y="0"/>
                  </a:moveTo>
                  <a:cubicBezTo>
                    <a:pt x="5829" y="1071"/>
                    <a:pt x="4695" y="1828"/>
                    <a:pt x="3403" y="1828"/>
                  </a:cubicBezTo>
                  <a:lnTo>
                    <a:pt x="2301" y="1828"/>
                  </a:lnTo>
                  <a:cubicBezTo>
                    <a:pt x="1482" y="1828"/>
                    <a:pt x="757" y="2489"/>
                    <a:pt x="757" y="3308"/>
                  </a:cubicBezTo>
                  <a:lnTo>
                    <a:pt x="757" y="3529"/>
                  </a:lnTo>
                  <a:cubicBezTo>
                    <a:pt x="284" y="3781"/>
                    <a:pt x="1" y="4253"/>
                    <a:pt x="1" y="4820"/>
                  </a:cubicBezTo>
                  <a:cubicBezTo>
                    <a:pt x="1" y="5640"/>
                    <a:pt x="694" y="6301"/>
                    <a:pt x="1513" y="6301"/>
                  </a:cubicBezTo>
                  <a:cubicBezTo>
                    <a:pt x="1891" y="6301"/>
                    <a:pt x="2301" y="6144"/>
                    <a:pt x="2521" y="5923"/>
                  </a:cubicBezTo>
                  <a:cubicBezTo>
                    <a:pt x="3120" y="7467"/>
                    <a:pt x="4632" y="8601"/>
                    <a:pt x="6365" y="8601"/>
                  </a:cubicBezTo>
                  <a:cubicBezTo>
                    <a:pt x="8098" y="8601"/>
                    <a:pt x="9578" y="7467"/>
                    <a:pt x="10177" y="5923"/>
                  </a:cubicBezTo>
                  <a:cubicBezTo>
                    <a:pt x="10461" y="6144"/>
                    <a:pt x="10807" y="6301"/>
                    <a:pt x="11185" y="6301"/>
                  </a:cubicBezTo>
                  <a:cubicBezTo>
                    <a:pt x="12036" y="6301"/>
                    <a:pt x="12697" y="5640"/>
                    <a:pt x="12697" y="4820"/>
                  </a:cubicBezTo>
                  <a:cubicBezTo>
                    <a:pt x="12760" y="4253"/>
                    <a:pt x="12445" y="3749"/>
                    <a:pt x="12036" y="3529"/>
                  </a:cubicBezTo>
                  <a:lnTo>
                    <a:pt x="12036" y="3308"/>
                  </a:lnTo>
                  <a:cubicBezTo>
                    <a:pt x="12036" y="2489"/>
                    <a:pt x="11311" y="1828"/>
                    <a:pt x="10492" y="1828"/>
                  </a:cubicBezTo>
                  <a:lnTo>
                    <a:pt x="9389" y="1828"/>
                  </a:lnTo>
                  <a:cubicBezTo>
                    <a:pt x="8098" y="1828"/>
                    <a:pt x="6932" y="1071"/>
                    <a:pt x="63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</p:grpSp>
      <p:grpSp>
        <p:nvGrpSpPr>
          <p:cNvPr id="154" name="Google Shape;154;p18" hidden="1"/>
          <p:cNvGrpSpPr/>
          <p:nvPr/>
        </p:nvGrpSpPr>
        <p:grpSpPr>
          <a:xfrm>
            <a:off x="3535989" y="2871616"/>
            <a:ext cx="245338" cy="245338"/>
            <a:chOff x="-57568775" y="3198925"/>
            <a:chExt cx="318225" cy="318225"/>
          </a:xfrm>
        </p:grpSpPr>
        <p:sp>
          <p:nvSpPr>
            <p:cNvPr id="155" name="Google Shape;155;p18"/>
            <p:cNvSpPr/>
            <p:nvPr/>
          </p:nvSpPr>
          <p:spPr>
            <a:xfrm>
              <a:off x="-57530950" y="3373775"/>
              <a:ext cx="18125" cy="64600"/>
            </a:xfrm>
            <a:custGeom>
              <a:avLst/>
              <a:gdLst/>
              <a:ahLst/>
              <a:cxnLst/>
              <a:rect l="l" t="t" r="r" b="b"/>
              <a:pathLst>
                <a:path w="725" h="2584" extrusionOk="0">
                  <a:moveTo>
                    <a:pt x="725" y="0"/>
                  </a:moveTo>
                  <a:cubicBezTo>
                    <a:pt x="315" y="284"/>
                    <a:pt x="0" y="725"/>
                    <a:pt x="0" y="1261"/>
                  </a:cubicBezTo>
                  <a:lnTo>
                    <a:pt x="0" y="1324"/>
                  </a:lnTo>
                  <a:cubicBezTo>
                    <a:pt x="0" y="1859"/>
                    <a:pt x="315" y="2332"/>
                    <a:pt x="725" y="2584"/>
                  </a:cubicBezTo>
                  <a:lnTo>
                    <a:pt x="725" y="157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-57568775" y="3406850"/>
              <a:ext cx="99275" cy="110300"/>
            </a:xfrm>
            <a:custGeom>
              <a:avLst/>
              <a:gdLst/>
              <a:ahLst/>
              <a:cxnLst/>
              <a:rect l="l" t="t" r="r" b="b"/>
              <a:pathLst>
                <a:path w="3971" h="4412" extrusionOk="0">
                  <a:moveTo>
                    <a:pt x="757" y="1"/>
                  </a:moveTo>
                  <a:cubicBezTo>
                    <a:pt x="285" y="473"/>
                    <a:pt x="1" y="1103"/>
                    <a:pt x="1" y="1796"/>
                  </a:cubicBezTo>
                  <a:cubicBezTo>
                    <a:pt x="1" y="3246"/>
                    <a:pt x="1198" y="4411"/>
                    <a:pt x="2616" y="4411"/>
                  </a:cubicBezTo>
                  <a:cubicBezTo>
                    <a:pt x="3120" y="4411"/>
                    <a:pt x="3561" y="4254"/>
                    <a:pt x="3971" y="4002"/>
                  </a:cubicBezTo>
                  <a:cubicBezTo>
                    <a:pt x="3435" y="3561"/>
                    <a:pt x="2994" y="2962"/>
                    <a:pt x="2710" y="2363"/>
                  </a:cubicBezTo>
                  <a:lnTo>
                    <a:pt x="1891" y="1891"/>
                  </a:lnTo>
                  <a:cubicBezTo>
                    <a:pt x="1230" y="1481"/>
                    <a:pt x="789" y="788"/>
                    <a:pt x="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-57494725" y="3254850"/>
              <a:ext cx="207175" cy="262300"/>
            </a:xfrm>
            <a:custGeom>
              <a:avLst/>
              <a:gdLst/>
              <a:ahLst/>
              <a:cxnLst/>
              <a:rect l="l" t="t" r="r" b="b"/>
              <a:pathLst>
                <a:path w="8287" h="10492" extrusionOk="0">
                  <a:moveTo>
                    <a:pt x="2647" y="5293"/>
                  </a:moveTo>
                  <a:cubicBezTo>
                    <a:pt x="2836" y="5293"/>
                    <a:pt x="2993" y="5451"/>
                    <a:pt x="2993" y="5640"/>
                  </a:cubicBezTo>
                  <a:cubicBezTo>
                    <a:pt x="2993" y="5829"/>
                    <a:pt x="2836" y="5986"/>
                    <a:pt x="2647" y="5986"/>
                  </a:cubicBezTo>
                  <a:cubicBezTo>
                    <a:pt x="2628" y="5989"/>
                    <a:pt x="2609" y="5990"/>
                    <a:pt x="2592" y="5990"/>
                  </a:cubicBezTo>
                  <a:cubicBezTo>
                    <a:pt x="2400" y="5990"/>
                    <a:pt x="2269" y="5841"/>
                    <a:pt x="2269" y="5640"/>
                  </a:cubicBezTo>
                  <a:cubicBezTo>
                    <a:pt x="2269" y="5451"/>
                    <a:pt x="2426" y="5293"/>
                    <a:pt x="2647" y="5293"/>
                  </a:cubicBezTo>
                  <a:close/>
                  <a:moveTo>
                    <a:pt x="5640" y="5324"/>
                  </a:moveTo>
                  <a:cubicBezTo>
                    <a:pt x="5829" y="5324"/>
                    <a:pt x="5986" y="5482"/>
                    <a:pt x="5986" y="5671"/>
                  </a:cubicBezTo>
                  <a:cubicBezTo>
                    <a:pt x="6018" y="5860"/>
                    <a:pt x="5860" y="6018"/>
                    <a:pt x="5640" y="6018"/>
                  </a:cubicBezTo>
                  <a:cubicBezTo>
                    <a:pt x="5419" y="6018"/>
                    <a:pt x="5262" y="5860"/>
                    <a:pt x="5262" y="5671"/>
                  </a:cubicBezTo>
                  <a:cubicBezTo>
                    <a:pt x="5262" y="5482"/>
                    <a:pt x="5419" y="5324"/>
                    <a:pt x="5640" y="5324"/>
                  </a:cubicBezTo>
                  <a:close/>
                  <a:moveTo>
                    <a:pt x="5191" y="7845"/>
                  </a:moveTo>
                  <a:cubicBezTo>
                    <a:pt x="5285" y="7845"/>
                    <a:pt x="5372" y="7876"/>
                    <a:pt x="5419" y="7939"/>
                  </a:cubicBezTo>
                  <a:cubicBezTo>
                    <a:pt x="5640" y="8065"/>
                    <a:pt x="5640" y="8317"/>
                    <a:pt x="5482" y="8475"/>
                  </a:cubicBezTo>
                  <a:cubicBezTo>
                    <a:pt x="5104" y="8822"/>
                    <a:pt x="4632" y="9011"/>
                    <a:pt x="4128" y="9011"/>
                  </a:cubicBezTo>
                  <a:cubicBezTo>
                    <a:pt x="3624" y="9011"/>
                    <a:pt x="3151" y="8822"/>
                    <a:pt x="2836" y="8475"/>
                  </a:cubicBezTo>
                  <a:cubicBezTo>
                    <a:pt x="2678" y="8317"/>
                    <a:pt x="2678" y="8065"/>
                    <a:pt x="2836" y="7939"/>
                  </a:cubicBezTo>
                  <a:cubicBezTo>
                    <a:pt x="2915" y="7876"/>
                    <a:pt x="3009" y="7845"/>
                    <a:pt x="3100" y="7845"/>
                  </a:cubicBezTo>
                  <a:cubicBezTo>
                    <a:pt x="3190" y="7845"/>
                    <a:pt x="3277" y="7876"/>
                    <a:pt x="3340" y="7939"/>
                  </a:cubicBezTo>
                  <a:cubicBezTo>
                    <a:pt x="3561" y="8160"/>
                    <a:pt x="3844" y="8270"/>
                    <a:pt x="4128" y="8270"/>
                  </a:cubicBezTo>
                  <a:cubicBezTo>
                    <a:pt x="4411" y="8270"/>
                    <a:pt x="4695" y="8160"/>
                    <a:pt x="4915" y="7939"/>
                  </a:cubicBezTo>
                  <a:cubicBezTo>
                    <a:pt x="4994" y="7876"/>
                    <a:pt x="5096" y="7845"/>
                    <a:pt x="5191" y="7845"/>
                  </a:cubicBezTo>
                  <a:close/>
                  <a:moveTo>
                    <a:pt x="1796" y="0"/>
                  </a:moveTo>
                  <a:cubicBezTo>
                    <a:pt x="1670" y="126"/>
                    <a:pt x="1135" y="504"/>
                    <a:pt x="1072" y="630"/>
                  </a:cubicBezTo>
                  <a:cubicBezTo>
                    <a:pt x="442" y="1260"/>
                    <a:pt x="0" y="2363"/>
                    <a:pt x="0" y="3403"/>
                  </a:cubicBezTo>
                  <a:lnTo>
                    <a:pt x="0" y="6396"/>
                  </a:lnTo>
                  <a:cubicBezTo>
                    <a:pt x="0" y="8632"/>
                    <a:pt x="1859" y="10491"/>
                    <a:pt x="4128" y="10491"/>
                  </a:cubicBezTo>
                  <a:cubicBezTo>
                    <a:pt x="6427" y="10491"/>
                    <a:pt x="8286" y="8632"/>
                    <a:pt x="8286" y="6396"/>
                  </a:cubicBezTo>
                  <a:lnTo>
                    <a:pt x="8286" y="4505"/>
                  </a:lnTo>
                  <a:cubicBezTo>
                    <a:pt x="8157" y="4513"/>
                    <a:pt x="8028" y="4517"/>
                    <a:pt x="7899" y="4517"/>
                  </a:cubicBezTo>
                  <a:cubicBezTo>
                    <a:pt x="6396" y="4517"/>
                    <a:pt x="4939" y="4009"/>
                    <a:pt x="3750" y="2993"/>
                  </a:cubicBezTo>
                  <a:cubicBezTo>
                    <a:pt x="2804" y="2206"/>
                    <a:pt x="2174" y="1103"/>
                    <a:pt x="1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-57269475" y="3372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3"/>
                  </a:lnTo>
                  <a:cubicBezTo>
                    <a:pt x="442" y="2301"/>
                    <a:pt x="757" y="1828"/>
                    <a:pt x="757" y="1261"/>
                  </a:cubicBezTo>
                  <a:cubicBezTo>
                    <a:pt x="757" y="757"/>
                    <a:pt x="473" y="28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-57436450" y="3198925"/>
              <a:ext cx="185900" cy="154400"/>
            </a:xfrm>
            <a:custGeom>
              <a:avLst/>
              <a:gdLst/>
              <a:ahLst/>
              <a:cxnLst/>
              <a:rect l="l" t="t" r="r" b="b"/>
              <a:pathLst>
                <a:path w="7436" h="6176" extrusionOk="0">
                  <a:moveTo>
                    <a:pt x="1828" y="0"/>
                  </a:moveTo>
                  <a:cubicBezTo>
                    <a:pt x="1198" y="0"/>
                    <a:pt x="568" y="126"/>
                    <a:pt x="1" y="315"/>
                  </a:cubicBezTo>
                  <a:cubicBezTo>
                    <a:pt x="1" y="977"/>
                    <a:pt x="127" y="1639"/>
                    <a:pt x="316" y="2237"/>
                  </a:cubicBezTo>
                  <a:cubicBezTo>
                    <a:pt x="631" y="3151"/>
                    <a:pt x="1167" y="3970"/>
                    <a:pt x="1923" y="4600"/>
                  </a:cubicBezTo>
                  <a:cubicBezTo>
                    <a:pt x="2710" y="5262"/>
                    <a:pt x="3655" y="5734"/>
                    <a:pt x="4632" y="5892"/>
                  </a:cubicBezTo>
                  <a:cubicBezTo>
                    <a:pt x="5073" y="5976"/>
                    <a:pt x="5262" y="5976"/>
                    <a:pt x="5507" y="5976"/>
                  </a:cubicBezTo>
                  <a:lnTo>
                    <a:pt x="5507" y="5976"/>
                  </a:lnTo>
                  <a:cubicBezTo>
                    <a:pt x="5630" y="5976"/>
                    <a:pt x="5766" y="5976"/>
                    <a:pt x="5955" y="5986"/>
                  </a:cubicBezTo>
                  <a:lnTo>
                    <a:pt x="6680" y="5986"/>
                  </a:lnTo>
                  <a:cubicBezTo>
                    <a:pt x="6963" y="5986"/>
                    <a:pt x="7215" y="6049"/>
                    <a:pt x="7436" y="6175"/>
                  </a:cubicBezTo>
                  <a:lnTo>
                    <a:pt x="7436" y="5671"/>
                  </a:lnTo>
                  <a:lnTo>
                    <a:pt x="7436" y="5640"/>
                  </a:lnTo>
                  <a:cubicBezTo>
                    <a:pt x="7436" y="2552"/>
                    <a:pt x="4916" y="0"/>
                    <a:pt x="1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-57532525" y="3215450"/>
              <a:ext cx="77975" cy="148900"/>
            </a:xfrm>
            <a:custGeom>
              <a:avLst/>
              <a:gdLst/>
              <a:ahLst/>
              <a:cxnLst/>
              <a:rect l="l" t="t" r="r" b="b"/>
              <a:pathLst>
                <a:path w="3119" h="5956" extrusionOk="0">
                  <a:moveTo>
                    <a:pt x="3056" y="1"/>
                  </a:moveTo>
                  <a:cubicBezTo>
                    <a:pt x="1260" y="946"/>
                    <a:pt x="0" y="2836"/>
                    <a:pt x="0" y="5010"/>
                  </a:cubicBezTo>
                  <a:lnTo>
                    <a:pt x="0" y="5199"/>
                  </a:lnTo>
                  <a:lnTo>
                    <a:pt x="0" y="5955"/>
                  </a:lnTo>
                  <a:lnTo>
                    <a:pt x="63" y="5955"/>
                  </a:lnTo>
                  <a:cubicBezTo>
                    <a:pt x="158" y="5829"/>
                    <a:pt x="284" y="5766"/>
                    <a:pt x="410" y="5672"/>
                  </a:cubicBezTo>
                  <a:lnTo>
                    <a:pt x="788" y="5451"/>
                  </a:lnTo>
                  <a:lnTo>
                    <a:pt x="788" y="4601"/>
                  </a:lnTo>
                  <a:cubicBezTo>
                    <a:pt x="914" y="3088"/>
                    <a:pt x="1828" y="1576"/>
                    <a:pt x="3119" y="789"/>
                  </a:cubicBezTo>
                  <a:cubicBezTo>
                    <a:pt x="3088" y="505"/>
                    <a:pt x="3056" y="253"/>
                    <a:pt x="3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</p:grpSp>
      <p:grpSp>
        <p:nvGrpSpPr>
          <p:cNvPr id="161" name="Google Shape;161;p18" hidden="1"/>
          <p:cNvGrpSpPr/>
          <p:nvPr/>
        </p:nvGrpSpPr>
        <p:grpSpPr>
          <a:xfrm>
            <a:off x="2835388" y="3145689"/>
            <a:ext cx="215580" cy="245338"/>
            <a:chOff x="-57549075" y="3590375"/>
            <a:chExt cx="279625" cy="318225"/>
          </a:xfrm>
        </p:grpSpPr>
        <p:sp>
          <p:nvSpPr>
            <p:cNvPr id="162" name="Google Shape;162;p18"/>
            <p:cNvSpPr/>
            <p:nvPr/>
          </p:nvSpPr>
          <p:spPr>
            <a:xfrm>
              <a:off x="-57493150" y="3777825"/>
              <a:ext cx="167000" cy="74850"/>
            </a:xfrm>
            <a:custGeom>
              <a:avLst/>
              <a:gdLst/>
              <a:ahLst/>
              <a:cxnLst/>
              <a:rect l="l" t="t" r="r" b="b"/>
              <a:pathLst>
                <a:path w="6680" h="2994" extrusionOk="0">
                  <a:moveTo>
                    <a:pt x="4376" y="670"/>
                  </a:moveTo>
                  <a:cubicBezTo>
                    <a:pt x="4474" y="670"/>
                    <a:pt x="4569" y="709"/>
                    <a:pt x="4632" y="788"/>
                  </a:cubicBezTo>
                  <a:cubicBezTo>
                    <a:pt x="4789" y="946"/>
                    <a:pt x="4789" y="1166"/>
                    <a:pt x="4632" y="1292"/>
                  </a:cubicBezTo>
                  <a:cubicBezTo>
                    <a:pt x="4285" y="1639"/>
                    <a:pt x="3781" y="1859"/>
                    <a:pt x="3308" y="1859"/>
                  </a:cubicBezTo>
                  <a:cubicBezTo>
                    <a:pt x="2836" y="1859"/>
                    <a:pt x="2332" y="1639"/>
                    <a:pt x="2017" y="1292"/>
                  </a:cubicBezTo>
                  <a:cubicBezTo>
                    <a:pt x="1859" y="1166"/>
                    <a:pt x="1859" y="946"/>
                    <a:pt x="2017" y="788"/>
                  </a:cubicBezTo>
                  <a:cubicBezTo>
                    <a:pt x="2096" y="709"/>
                    <a:pt x="2198" y="670"/>
                    <a:pt x="2292" y="670"/>
                  </a:cubicBezTo>
                  <a:cubicBezTo>
                    <a:pt x="2387" y="670"/>
                    <a:pt x="2474" y="709"/>
                    <a:pt x="2521" y="788"/>
                  </a:cubicBezTo>
                  <a:cubicBezTo>
                    <a:pt x="2741" y="1009"/>
                    <a:pt x="3033" y="1119"/>
                    <a:pt x="3320" y="1119"/>
                  </a:cubicBezTo>
                  <a:cubicBezTo>
                    <a:pt x="3608" y="1119"/>
                    <a:pt x="3891" y="1009"/>
                    <a:pt x="4096" y="788"/>
                  </a:cubicBezTo>
                  <a:cubicBezTo>
                    <a:pt x="4175" y="709"/>
                    <a:pt x="4277" y="670"/>
                    <a:pt x="4376" y="670"/>
                  </a:cubicBezTo>
                  <a:close/>
                  <a:moveTo>
                    <a:pt x="0" y="0"/>
                  </a:moveTo>
                  <a:cubicBezTo>
                    <a:pt x="221" y="1702"/>
                    <a:pt x="1639" y="2993"/>
                    <a:pt x="3371" y="2993"/>
                  </a:cubicBezTo>
                  <a:cubicBezTo>
                    <a:pt x="5104" y="2993"/>
                    <a:pt x="6522" y="1702"/>
                    <a:pt x="66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-57478975" y="3647075"/>
              <a:ext cx="139425" cy="37050"/>
            </a:xfrm>
            <a:custGeom>
              <a:avLst/>
              <a:gdLst/>
              <a:ahLst/>
              <a:cxnLst/>
              <a:rect l="l" t="t" r="r" b="b"/>
              <a:pathLst>
                <a:path w="5577" h="1482" extrusionOk="0">
                  <a:moveTo>
                    <a:pt x="2804" y="1"/>
                  </a:moveTo>
                  <a:cubicBezTo>
                    <a:pt x="1639" y="1"/>
                    <a:pt x="599" y="568"/>
                    <a:pt x="1" y="1481"/>
                  </a:cubicBezTo>
                  <a:lnTo>
                    <a:pt x="5577" y="1481"/>
                  </a:lnTo>
                  <a:cubicBezTo>
                    <a:pt x="4947" y="568"/>
                    <a:pt x="3939" y="1"/>
                    <a:pt x="2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-57493950" y="3703775"/>
              <a:ext cx="168575" cy="55175"/>
            </a:xfrm>
            <a:custGeom>
              <a:avLst/>
              <a:gdLst/>
              <a:ahLst/>
              <a:cxnLst/>
              <a:rect l="l" t="t" r="r" b="b"/>
              <a:pathLst>
                <a:path w="6743" h="2207" extrusionOk="0">
                  <a:moveTo>
                    <a:pt x="1891" y="726"/>
                  </a:moveTo>
                  <a:cubicBezTo>
                    <a:pt x="2080" y="726"/>
                    <a:pt x="2238" y="883"/>
                    <a:pt x="2238" y="1072"/>
                  </a:cubicBezTo>
                  <a:cubicBezTo>
                    <a:pt x="2238" y="1261"/>
                    <a:pt x="2080" y="1419"/>
                    <a:pt x="1891" y="1419"/>
                  </a:cubicBezTo>
                  <a:cubicBezTo>
                    <a:pt x="1702" y="1419"/>
                    <a:pt x="1545" y="1261"/>
                    <a:pt x="1545" y="1072"/>
                  </a:cubicBezTo>
                  <a:cubicBezTo>
                    <a:pt x="1513" y="883"/>
                    <a:pt x="1671" y="726"/>
                    <a:pt x="1891" y="726"/>
                  </a:cubicBezTo>
                  <a:close/>
                  <a:moveTo>
                    <a:pt x="4853" y="726"/>
                  </a:moveTo>
                  <a:cubicBezTo>
                    <a:pt x="5042" y="726"/>
                    <a:pt x="5199" y="883"/>
                    <a:pt x="5199" y="1072"/>
                  </a:cubicBezTo>
                  <a:cubicBezTo>
                    <a:pt x="5199" y="1261"/>
                    <a:pt x="5042" y="1419"/>
                    <a:pt x="4853" y="1419"/>
                  </a:cubicBezTo>
                  <a:cubicBezTo>
                    <a:pt x="4664" y="1419"/>
                    <a:pt x="4506" y="1261"/>
                    <a:pt x="4506" y="1072"/>
                  </a:cubicBezTo>
                  <a:cubicBezTo>
                    <a:pt x="4506" y="883"/>
                    <a:pt x="4664" y="726"/>
                    <a:pt x="4853" y="726"/>
                  </a:cubicBezTo>
                  <a:close/>
                  <a:moveTo>
                    <a:pt x="253" y="1"/>
                  </a:moveTo>
                  <a:cubicBezTo>
                    <a:pt x="95" y="316"/>
                    <a:pt x="1" y="726"/>
                    <a:pt x="1" y="1104"/>
                  </a:cubicBezTo>
                  <a:lnTo>
                    <a:pt x="1" y="2206"/>
                  </a:lnTo>
                  <a:lnTo>
                    <a:pt x="6743" y="2206"/>
                  </a:lnTo>
                  <a:lnTo>
                    <a:pt x="6743" y="1104"/>
                  </a:lnTo>
                  <a:cubicBezTo>
                    <a:pt x="6743" y="726"/>
                    <a:pt x="6680" y="347"/>
                    <a:pt x="65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-57549075" y="3590375"/>
              <a:ext cx="279625" cy="318225"/>
            </a:xfrm>
            <a:custGeom>
              <a:avLst/>
              <a:gdLst/>
              <a:ahLst/>
              <a:cxnLst/>
              <a:rect l="l" t="t" r="r" b="b"/>
              <a:pathLst>
                <a:path w="11185" h="12729" extrusionOk="0">
                  <a:moveTo>
                    <a:pt x="5608" y="1544"/>
                  </a:moveTo>
                  <a:cubicBezTo>
                    <a:pt x="7877" y="1544"/>
                    <a:pt x="9704" y="3403"/>
                    <a:pt x="9704" y="5640"/>
                  </a:cubicBezTo>
                  <a:lnTo>
                    <a:pt x="9704" y="7152"/>
                  </a:lnTo>
                  <a:cubicBezTo>
                    <a:pt x="9704" y="9389"/>
                    <a:pt x="7845" y="11247"/>
                    <a:pt x="5608" y="11247"/>
                  </a:cubicBezTo>
                  <a:cubicBezTo>
                    <a:pt x="3372" y="11247"/>
                    <a:pt x="1513" y="9389"/>
                    <a:pt x="1513" y="7152"/>
                  </a:cubicBezTo>
                  <a:lnTo>
                    <a:pt x="1513" y="5640"/>
                  </a:lnTo>
                  <a:cubicBezTo>
                    <a:pt x="1513" y="3403"/>
                    <a:pt x="3309" y="1544"/>
                    <a:pt x="5608" y="1544"/>
                  </a:cubicBezTo>
                  <a:close/>
                  <a:moveTo>
                    <a:pt x="5608" y="0"/>
                  </a:moveTo>
                  <a:cubicBezTo>
                    <a:pt x="2521" y="0"/>
                    <a:pt x="1" y="2521"/>
                    <a:pt x="1" y="5640"/>
                  </a:cubicBezTo>
                  <a:lnTo>
                    <a:pt x="1" y="12382"/>
                  </a:lnTo>
                  <a:cubicBezTo>
                    <a:pt x="1" y="12571"/>
                    <a:pt x="158" y="12728"/>
                    <a:pt x="347" y="12728"/>
                  </a:cubicBezTo>
                  <a:lnTo>
                    <a:pt x="10807" y="12728"/>
                  </a:lnTo>
                  <a:cubicBezTo>
                    <a:pt x="10996" y="12728"/>
                    <a:pt x="11153" y="12571"/>
                    <a:pt x="11153" y="12382"/>
                  </a:cubicBezTo>
                  <a:lnTo>
                    <a:pt x="11153" y="5640"/>
                  </a:lnTo>
                  <a:cubicBezTo>
                    <a:pt x="11185" y="2521"/>
                    <a:pt x="8664" y="0"/>
                    <a:pt x="5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</p:grpSp>
      <p:grpSp>
        <p:nvGrpSpPr>
          <p:cNvPr id="166" name="Google Shape;166;p18" hidden="1"/>
          <p:cNvGrpSpPr/>
          <p:nvPr/>
        </p:nvGrpSpPr>
        <p:grpSpPr>
          <a:xfrm>
            <a:off x="3533966" y="4875623"/>
            <a:ext cx="245936" cy="246110"/>
            <a:chOff x="-57956275" y="3197925"/>
            <a:chExt cx="319000" cy="319225"/>
          </a:xfrm>
        </p:grpSpPr>
        <p:sp>
          <p:nvSpPr>
            <p:cNvPr id="167" name="Google Shape;167;p18"/>
            <p:cNvSpPr/>
            <p:nvPr/>
          </p:nvSpPr>
          <p:spPr>
            <a:xfrm>
              <a:off x="-57940525" y="3353300"/>
              <a:ext cx="18150" cy="65400"/>
            </a:xfrm>
            <a:custGeom>
              <a:avLst/>
              <a:gdLst/>
              <a:ahLst/>
              <a:cxnLst/>
              <a:rect l="l" t="t" r="r" b="b"/>
              <a:pathLst>
                <a:path w="726" h="2616" extrusionOk="0">
                  <a:moveTo>
                    <a:pt x="725" y="0"/>
                  </a:moveTo>
                  <a:cubicBezTo>
                    <a:pt x="316" y="284"/>
                    <a:pt x="1" y="756"/>
                    <a:pt x="1" y="1292"/>
                  </a:cubicBezTo>
                  <a:cubicBezTo>
                    <a:pt x="1" y="1859"/>
                    <a:pt x="316" y="2332"/>
                    <a:pt x="725" y="2615"/>
                  </a:cubicBezTo>
                  <a:lnTo>
                    <a:pt x="725" y="2395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-57679825" y="3353300"/>
              <a:ext cx="18925" cy="65400"/>
            </a:xfrm>
            <a:custGeom>
              <a:avLst/>
              <a:gdLst/>
              <a:ahLst/>
              <a:cxnLst/>
              <a:rect l="l" t="t" r="r" b="b"/>
              <a:pathLst>
                <a:path w="757" h="2616" extrusionOk="0">
                  <a:moveTo>
                    <a:pt x="1" y="0"/>
                  </a:moveTo>
                  <a:lnTo>
                    <a:pt x="1" y="2395"/>
                  </a:lnTo>
                  <a:lnTo>
                    <a:pt x="1" y="2615"/>
                  </a:lnTo>
                  <a:cubicBezTo>
                    <a:pt x="442" y="2332"/>
                    <a:pt x="757" y="1859"/>
                    <a:pt x="757" y="1292"/>
                  </a:cubicBezTo>
                  <a:cubicBezTo>
                    <a:pt x="757" y="756"/>
                    <a:pt x="442" y="28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-57956275" y="3255625"/>
              <a:ext cx="319000" cy="55175"/>
            </a:xfrm>
            <a:custGeom>
              <a:avLst/>
              <a:gdLst/>
              <a:ahLst/>
              <a:cxnLst/>
              <a:rect l="l" t="t" r="r" b="b"/>
              <a:pathLst>
                <a:path w="12760" h="2207" extrusionOk="0">
                  <a:moveTo>
                    <a:pt x="442" y="1"/>
                  </a:moveTo>
                  <a:cubicBezTo>
                    <a:pt x="190" y="1"/>
                    <a:pt x="1" y="253"/>
                    <a:pt x="64" y="442"/>
                  </a:cubicBezTo>
                  <a:cubicBezTo>
                    <a:pt x="284" y="1481"/>
                    <a:pt x="1261" y="2206"/>
                    <a:pt x="2332" y="2206"/>
                  </a:cubicBezTo>
                  <a:lnTo>
                    <a:pt x="10523" y="2206"/>
                  </a:lnTo>
                  <a:cubicBezTo>
                    <a:pt x="11563" y="2206"/>
                    <a:pt x="12571" y="1418"/>
                    <a:pt x="12760" y="442"/>
                  </a:cubicBezTo>
                  <a:cubicBezTo>
                    <a:pt x="12603" y="221"/>
                    <a:pt x="12445" y="1"/>
                    <a:pt x="12193" y="1"/>
                  </a:cubicBezTo>
                  <a:lnTo>
                    <a:pt x="10303" y="1"/>
                  </a:lnTo>
                  <a:lnTo>
                    <a:pt x="10303" y="757"/>
                  </a:lnTo>
                  <a:cubicBezTo>
                    <a:pt x="10303" y="946"/>
                    <a:pt x="10145" y="1103"/>
                    <a:pt x="9956" y="1103"/>
                  </a:cubicBezTo>
                  <a:cubicBezTo>
                    <a:pt x="9767" y="1103"/>
                    <a:pt x="9610" y="946"/>
                    <a:pt x="9610" y="757"/>
                  </a:cubicBezTo>
                  <a:lnTo>
                    <a:pt x="9610" y="1"/>
                  </a:lnTo>
                  <a:lnTo>
                    <a:pt x="8853" y="1"/>
                  </a:lnTo>
                  <a:lnTo>
                    <a:pt x="8853" y="757"/>
                  </a:lnTo>
                  <a:cubicBezTo>
                    <a:pt x="8853" y="946"/>
                    <a:pt x="8696" y="1103"/>
                    <a:pt x="8507" y="1103"/>
                  </a:cubicBezTo>
                  <a:cubicBezTo>
                    <a:pt x="8318" y="1103"/>
                    <a:pt x="8160" y="946"/>
                    <a:pt x="8160" y="757"/>
                  </a:cubicBezTo>
                  <a:lnTo>
                    <a:pt x="8160" y="1"/>
                  </a:lnTo>
                  <a:lnTo>
                    <a:pt x="7404" y="1"/>
                  </a:lnTo>
                  <a:lnTo>
                    <a:pt x="7404" y="757"/>
                  </a:lnTo>
                  <a:cubicBezTo>
                    <a:pt x="7404" y="946"/>
                    <a:pt x="7247" y="1103"/>
                    <a:pt x="7058" y="1103"/>
                  </a:cubicBezTo>
                  <a:cubicBezTo>
                    <a:pt x="6837" y="1103"/>
                    <a:pt x="6680" y="946"/>
                    <a:pt x="6680" y="757"/>
                  </a:cubicBezTo>
                  <a:lnTo>
                    <a:pt x="6680" y="1"/>
                  </a:lnTo>
                  <a:lnTo>
                    <a:pt x="5955" y="1"/>
                  </a:lnTo>
                  <a:lnTo>
                    <a:pt x="5955" y="757"/>
                  </a:lnTo>
                  <a:cubicBezTo>
                    <a:pt x="5955" y="946"/>
                    <a:pt x="5797" y="1103"/>
                    <a:pt x="5577" y="1103"/>
                  </a:cubicBezTo>
                  <a:cubicBezTo>
                    <a:pt x="5388" y="1103"/>
                    <a:pt x="5230" y="946"/>
                    <a:pt x="5230" y="757"/>
                  </a:cubicBezTo>
                  <a:lnTo>
                    <a:pt x="5230" y="1"/>
                  </a:lnTo>
                  <a:lnTo>
                    <a:pt x="4474" y="1"/>
                  </a:lnTo>
                  <a:lnTo>
                    <a:pt x="4474" y="757"/>
                  </a:lnTo>
                  <a:cubicBezTo>
                    <a:pt x="4474" y="946"/>
                    <a:pt x="4317" y="1103"/>
                    <a:pt x="4128" y="1103"/>
                  </a:cubicBezTo>
                  <a:cubicBezTo>
                    <a:pt x="3939" y="1103"/>
                    <a:pt x="3781" y="946"/>
                    <a:pt x="3781" y="757"/>
                  </a:cubicBezTo>
                  <a:lnTo>
                    <a:pt x="3781" y="1"/>
                  </a:lnTo>
                  <a:lnTo>
                    <a:pt x="3025" y="1"/>
                  </a:lnTo>
                  <a:lnTo>
                    <a:pt x="3025" y="757"/>
                  </a:lnTo>
                  <a:cubicBezTo>
                    <a:pt x="3025" y="946"/>
                    <a:pt x="2867" y="1103"/>
                    <a:pt x="2678" y="1103"/>
                  </a:cubicBezTo>
                  <a:cubicBezTo>
                    <a:pt x="2489" y="1103"/>
                    <a:pt x="2332" y="946"/>
                    <a:pt x="2332" y="757"/>
                  </a:cubicBezTo>
                  <a:lnTo>
                    <a:pt x="23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-57868050" y="3494275"/>
              <a:ext cx="18900" cy="22875"/>
            </a:xfrm>
            <a:custGeom>
              <a:avLst/>
              <a:gdLst/>
              <a:ahLst/>
              <a:cxnLst/>
              <a:rect l="l" t="t" r="r" b="b"/>
              <a:pathLst>
                <a:path w="756" h="915" extrusionOk="0">
                  <a:moveTo>
                    <a:pt x="0" y="1"/>
                  </a:moveTo>
                  <a:lnTo>
                    <a:pt x="0" y="536"/>
                  </a:lnTo>
                  <a:lnTo>
                    <a:pt x="32" y="536"/>
                  </a:lnTo>
                  <a:cubicBezTo>
                    <a:pt x="32" y="757"/>
                    <a:pt x="189" y="914"/>
                    <a:pt x="410" y="914"/>
                  </a:cubicBezTo>
                  <a:cubicBezTo>
                    <a:pt x="599" y="914"/>
                    <a:pt x="756" y="757"/>
                    <a:pt x="756" y="536"/>
                  </a:cubicBezTo>
                  <a:lnTo>
                    <a:pt x="756" y="473"/>
                  </a:lnTo>
                  <a:cubicBezTo>
                    <a:pt x="473" y="347"/>
                    <a:pt x="252" y="15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-57755425" y="3494275"/>
              <a:ext cx="18125" cy="22875"/>
            </a:xfrm>
            <a:custGeom>
              <a:avLst/>
              <a:gdLst/>
              <a:ahLst/>
              <a:cxnLst/>
              <a:rect l="l" t="t" r="r" b="b"/>
              <a:pathLst>
                <a:path w="725" h="915" extrusionOk="0">
                  <a:moveTo>
                    <a:pt x="725" y="1"/>
                  </a:moveTo>
                  <a:cubicBezTo>
                    <a:pt x="504" y="190"/>
                    <a:pt x="252" y="347"/>
                    <a:pt x="0" y="473"/>
                  </a:cubicBezTo>
                  <a:lnTo>
                    <a:pt x="0" y="536"/>
                  </a:lnTo>
                  <a:lnTo>
                    <a:pt x="32" y="536"/>
                  </a:lnTo>
                  <a:cubicBezTo>
                    <a:pt x="32" y="757"/>
                    <a:pt x="189" y="914"/>
                    <a:pt x="378" y="914"/>
                  </a:cubicBezTo>
                  <a:cubicBezTo>
                    <a:pt x="567" y="914"/>
                    <a:pt x="725" y="757"/>
                    <a:pt x="725" y="536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-57903500" y="3329675"/>
              <a:ext cx="204800" cy="187475"/>
            </a:xfrm>
            <a:custGeom>
              <a:avLst/>
              <a:gdLst/>
              <a:ahLst/>
              <a:cxnLst/>
              <a:rect l="l" t="t" r="r" b="b"/>
              <a:pathLst>
                <a:path w="8192" h="7499" extrusionOk="0">
                  <a:moveTo>
                    <a:pt x="2615" y="756"/>
                  </a:moveTo>
                  <a:cubicBezTo>
                    <a:pt x="2804" y="756"/>
                    <a:pt x="2962" y="914"/>
                    <a:pt x="2962" y="1103"/>
                  </a:cubicBezTo>
                  <a:cubicBezTo>
                    <a:pt x="2962" y="1292"/>
                    <a:pt x="2804" y="1449"/>
                    <a:pt x="2615" y="1449"/>
                  </a:cubicBezTo>
                  <a:cubicBezTo>
                    <a:pt x="2395" y="1449"/>
                    <a:pt x="2269" y="1292"/>
                    <a:pt x="2269" y="1103"/>
                  </a:cubicBezTo>
                  <a:cubicBezTo>
                    <a:pt x="2206" y="945"/>
                    <a:pt x="2395" y="756"/>
                    <a:pt x="2615" y="756"/>
                  </a:cubicBezTo>
                  <a:close/>
                  <a:moveTo>
                    <a:pt x="5608" y="756"/>
                  </a:moveTo>
                  <a:cubicBezTo>
                    <a:pt x="5797" y="756"/>
                    <a:pt x="5955" y="914"/>
                    <a:pt x="5955" y="1103"/>
                  </a:cubicBezTo>
                  <a:cubicBezTo>
                    <a:pt x="5955" y="1292"/>
                    <a:pt x="5797" y="1449"/>
                    <a:pt x="5608" y="1449"/>
                  </a:cubicBezTo>
                  <a:cubicBezTo>
                    <a:pt x="5388" y="1449"/>
                    <a:pt x="5230" y="1292"/>
                    <a:pt x="5230" y="1103"/>
                  </a:cubicBezTo>
                  <a:cubicBezTo>
                    <a:pt x="5199" y="945"/>
                    <a:pt x="5356" y="756"/>
                    <a:pt x="5608" y="756"/>
                  </a:cubicBezTo>
                  <a:close/>
                  <a:moveTo>
                    <a:pt x="5159" y="4072"/>
                  </a:moveTo>
                  <a:cubicBezTo>
                    <a:pt x="5254" y="4072"/>
                    <a:pt x="5340" y="4112"/>
                    <a:pt x="5388" y="4190"/>
                  </a:cubicBezTo>
                  <a:cubicBezTo>
                    <a:pt x="5545" y="4348"/>
                    <a:pt x="5545" y="4568"/>
                    <a:pt x="5388" y="4694"/>
                  </a:cubicBezTo>
                  <a:cubicBezTo>
                    <a:pt x="5041" y="5041"/>
                    <a:pt x="4569" y="5230"/>
                    <a:pt x="4096" y="5230"/>
                  </a:cubicBezTo>
                  <a:cubicBezTo>
                    <a:pt x="3623" y="5230"/>
                    <a:pt x="3119" y="5041"/>
                    <a:pt x="2804" y="4694"/>
                  </a:cubicBezTo>
                  <a:cubicBezTo>
                    <a:pt x="2647" y="4537"/>
                    <a:pt x="2647" y="4285"/>
                    <a:pt x="2804" y="4190"/>
                  </a:cubicBezTo>
                  <a:cubicBezTo>
                    <a:pt x="2883" y="4112"/>
                    <a:pt x="2978" y="4072"/>
                    <a:pt x="3068" y="4072"/>
                  </a:cubicBezTo>
                  <a:cubicBezTo>
                    <a:pt x="3159" y="4072"/>
                    <a:pt x="3245" y="4112"/>
                    <a:pt x="3308" y="4190"/>
                  </a:cubicBezTo>
                  <a:cubicBezTo>
                    <a:pt x="3513" y="4379"/>
                    <a:pt x="3797" y="4474"/>
                    <a:pt x="4084" y="4474"/>
                  </a:cubicBezTo>
                  <a:cubicBezTo>
                    <a:pt x="4372" y="4474"/>
                    <a:pt x="4663" y="4379"/>
                    <a:pt x="4884" y="4190"/>
                  </a:cubicBezTo>
                  <a:cubicBezTo>
                    <a:pt x="4962" y="4112"/>
                    <a:pt x="5065" y="4072"/>
                    <a:pt x="5159" y="4072"/>
                  </a:cubicBezTo>
                  <a:close/>
                  <a:moveTo>
                    <a:pt x="0" y="0"/>
                  </a:moveTo>
                  <a:lnTo>
                    <a:pt x="0" y="3403"/>
                  </a:lnTo>
                  <a:cubicBezTo>
                    <a:pt x="0" y="4663"/>
                    <a:pt x="599" y="5829"/>
                    <a:pt x="1513" y="6585"/>
                  </a:cubicBezTo>
                  <a:lnTo>
                    <a:pt x="1513" y="4127"/>
                  </a:lnTo>
                  <a:cubicBezTo>
                    <a:pt x="1513" y="3119"/>
                    <a:pt x="2332" y="2300"/>
                    <a:pt x="3340" y="2300"/>
                  </a:cubicBezTo>
                  <a:cubicBezTo>
                    <a:pt x="3560" y="2300"/>
                    <a:pt x="3718" y="2458"/>
                    <a:pt x="3718" y="2647"/>
                  </a:cubicBezTo>
                  <a:cubicBezTo>
                    <a:pt x="3718" y="2836"/>
                    <a:pt x="3560" y="2993"/>
                    <a:pt x="3340" y="2993"/>
                  </a:cubicBezTo>
                  <a:cubicBezTo>
                    <a:pt x="2710" y="2993"/>
                    <a:pt x="2237" y="3497"/>
                    <a:pt x="2237" y="4096"/>
                  </a:cubicBezTo>
                  <a:lnTo>
                    <a:pt x="2237" y="7026"/>
                  </a:lnTo>
                  <a:cubicBezTo>
                    <a:pt x="2804" y="7278"/>
                    <a:pt x="3434" y="7498"/>
                    <a:pt x="4096" y="7498"/>
                  </a:cubicBezTo>
                  <a:cubicBezTo>
                    <a:pt x="4758" y="7498"/>
                    <a:pt x="5388" y="7341"/>
                    <a:pt x="5955" y="7026"/>
                  </a:cubicBezTo>
                  <a:lnTo>
                    <a:pt x="5955" y="4096"/>
                  </a:lnTo>
                  <a:cubicBezTo>
                    <a:pt x="5955" y="3466"/>
                    <a:pt x="5451" y="2993"/>
                    <a:pt x="4852" y="2993"/>
                  </a:cubicBezTo>
                  <a:cubicBezTo>
                    <a:pt x="4663" y="2993"/>
                    <a:pt x="4506" y="2836"/>
                    <a:pt x="4506" y="2647"/>
                  </a:cubicBezTo>
                  <a:cubicBezTo>
                    <a:pt x="4506" y="2458"/>
                    <a:pt x="4663" y="2300"/>
                    <a:pt x="4852" y="2300"/>
                  </a:cubicBezTo>
                  <a:cubicBezTo>
                    <a:pt x="5860" y="2300"/>
                    <a:pt x="6711" y="3119"/>
                    <a:pt x="6711" y="4127"/>
                  </a:cubicBezTo>
                  <a:lnTo>
                    <a:pt x="6711" y="6585"/>
                  </a:lnTo>
                  <a:cubicBezTo>
                    <a:pt x="7593" y="5829"/>
                    <a:pt x="8192" y="4663"/>
                    <a:pt x="8192" y="3403"/>
                  </a:cubicBezTo>
                  <a:lnTo>
                    <a:pt x="8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-57860975" y="3197925"/>
              <a:ext cx="119750" cy="37250"/>
            </a:xfrm>
            <a:custGeom>
              <a:avLst/>
              <a:gdLst/>
              <a:ahLst/>
              <a:cxnLst/>
              <a:rect l="l" t="t" r="r" b="b"/>
              <a:pathLst>
                <a:path w="4790" h="1490" extrusionOk="0">
                  <a:moveTo>
                    <a:pt x="2383" y="1"/>
                  </a:moveTo>
                  <a:cubicBezTo>
                    <a:pt x="1812" y="1"/>
                    <a:pt x="1245" y="214"/>
                    <a:pt x="851" y="639"/>
                  </a:cubicBezTo>
                  <a:lnTo>
                    <a:pt x="1" y="1490"/>
                  </a:lnTo>
                  <a:lnTo>
                    <a:pt x="4789" y="1490"/>
                  </a:lnTo>
                  <a:lnTo>
                    <a:pt x="3939" y="639"/>
                  </a:lnTo>
                  <a:cubicBezTo>
                    <a:pt x="3529" y="214"/>
                    <a:pt x="2954" y="1"/>
                    <a:pt x="2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</p:grpSp>
      <p:grpSp>
        <p:nvGrpSpPr>
          <p:cNvPr id="174" name="Google Shape;174;p18" hidden="1"/>
          <p:cNvGrpSpPr/>
          <p:nvPr/>
        </p:nvGrpSpPr>
        <p:grpSpPr>
          <a:xfrm>
            <a:off x="4547953" y="3871207"/>
            <a:ext cx="215580" cy="245955"/>
            <a:chOff x="-55576850" y="3198125"/>
            <a:chExt cx="279625" cy="319025"/>
          </a:xfrm>
        </p:grpSpPr>
        <p:sp>
          <p:nvSpPr>
            <p:cNvPr id="175" name="Google Shape;175;p18"/>
            <p:cNvSpPr/>
            <p:nvPr/>
          </p:nvSpPr>
          <p:spPr>
            <a:xfrm>
              <a:off x="-55576850" y="3335975"/>
              <a:ext cx="18900" cy="63825"/>
            </a:xfrm>
            <a:custGeom>
              <a:avLst/>
              <a:gdLst/>
              <a:ahLst/>
              <a:cxnLst/>
              <a:rect l="l" t="t" r="r" b="b"/>
              <a:pathLst>
                <a:path w="756" h="2553" extrusionOk="0">
                  <a:moveTo>
                    <a:pt x="756" y="0"/>
                  </a:moveTo>
                  <a:cubicBezTo>
                    <a:pt x="315" y="221"/>
                    <a:pt x="0" y="693"/>
                    <a:pt x="0" y="1260"/>
                  </a:cubicBezTo>
                  <a:cubicBezTo>
                    <a:pt x="0" y="1796"/>
                    <a:pt x="315" y="2269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-55539850" y="3198125"/>
              <a:ext cx="206375" cy="99275"/>
            </a:xfrm>
            <a:custGeom>
              <a:avLst/>
              <a:gdLst/>
              <a:ahLst/>
              <a:cxnLst/>
              <a:rect l="l" t="t" r="r" b="b"/>
              <a:pathLst>
                <a:path w="8255" h="3971" extrusionOk="0">
                  <a:moveTo>
                    <a:pt x="2616" y="1"/>
                  </a:moveTo>
                  <a:cubicBezTo>
                    <a:pt x="2348" y="1"/>
                    <a:pt x="2080" y="95"/>
                    <a:pt x="1860" y="284"/>
                  </a:cubicBezTo>
                  <a:cubicBezTo>
                    <a:pt x="1671" y="95"/>
                    <a:pt x="1387" y="32"/>
                    <a:pt x="1103" y="32"/>
                  </a:cubicBezTo>
                  <a:cubicBezTo>
                    <a:pt x="473" y="32"/>
                    <a:pt x="1" y="536"/>
                    <a:pt x="1" y="1135"/>
                  </a:cubicBezTo>
                  <a:lnTo>
                    <a:pt x="1" y="3970"/>
                  </a:lnTo>
                  <a:lnTo>
                    <a:pt x="1639" y="2364"/>
                  </a:lnTo>
                  <a:cubicBezTo>
                    <a:pt x="1715" y="2287"/>
                    <a:pt x="1815" y="2246"/>
                    <a:pt x="1916" y="2246"/>
                  </a:cubicBezTo>
                  <a:cubicBezTo>
                    <a:pt x="1982" y="2246"/>
                    <a:pt x="2049" y="2263"/>
                    <a:pt x="2112" y="2301"/>
                  </a:cubicBezTo>
                  <a:cubicBezTo>
                    <a:pt x="2726" y="2726"/>
                    <a:pt x="3435" y="2939"/>
                    <a:pt x="4144" y="2939"/>
                  </a:cubicBezTo>
                  <a:cubicBezTo>
                    <a:pt x="4853" y="2939"/>
                    <a:pt x="5561" y="2726"/>
                    <a:pt x="6176" y="2301"/>
                  </a:cubicBezTo>
                  <a:cubicBezTo>
                    <a:pt x="6225" y="2263"/>
                    <a:pt x="6290" y="2246"/>
                    <a:pt x="6355" y="2246"/>
                  </a:cubicBezTo>
                  <a:cubicBezTo>
                    <a:pt x="6456" y="2246"/>
                    <a:pt x="6560" y="2287"/>
                    <a:pt x="6617" y="2364"/>
                  </a:cubicBezTo>
                  <a:lnTo>
                    <a:pt x="8255" y="3970"/>
                  </a:lnTo>
                  <a:lnTo>
                    <a:pt x="8255" y="1135"/>
                  </a:lnTo>
                  <a:cubicBezTo>
                    <a:pt x="8192" y="536"/>
                    <a:pt x="7719" y="32"/>
                    <a:pt x="7089" y="32"/>
                  </a:cubicBezTo>
                  <a:cubicBezTo>
                    <a:pt x="6837" y="32"/>
                    <a:pt x="6554" y="158"/>
                    <a:pt x="6365" y="284"/>
                  </a:cubicBezTo>
                  <a:cubicBezTo>
                    <a:pt x="6144" y="95"/>
                    <a:pt x="5876" y="1"/>
                    <a:pt x="5609" y="1"/>
                  </a:cubicBezTo>
                  <a:cubicBezTo>
                    <a:pt x="5341" y="1"/>
                    <a:pt x="5073" y="95"/>
                    <a:pt x="4853" y="284"/>
                  </a:cubicBezTo>
                  <a:cubicBezTo>
                    <a:pt x="4632" y="95"/>
                    <a:pt x="4372" y="1"/>
                    <a:pt x="4112" y="1"/>
                  </a:cubicBezTo>
                  <a:cubicBezTo>
                    <a:pt x="3852" y="1"/>
                    <a:pt x="3592" y="95"/>
                    <a:pt x="3372" y="284"/>
                  </a:cubicBezTo>
                  <a:cubicBezTo>
                    <a:pt x="3151" y="95"/>
                    <a:pt x="2883" y="1"/>
                    <a:pt x="26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-55539850" y="3275325"/>
              <a:ext cx="204800" cy="241825"/>
            </a:xfrm>
            <a:custGeom>
              <a:avLst/>
              <a:gdLst/>
              <a:ahLst/>
              <a:cxnLst/>
              <a:rect l="l" t="t" r="r" b="b"/>
              <a:pathLst>
                <a:path w="8192" h="9673" extrusionOk="0">
                  <a:moveTo>
                    <a:pt x="2616" y="2962"/>
                  </a:moveTo>
                  <a:cubicBezTo>
                    <a:pt x="2805" y="2962"/>
                    <a:pt x="2962" y="3119"/>
                    <a:pt x="2962" y="3308"/>
                  </a:cubicBezTo>
                  <a:cubicBezTo>
                    <a:pt x="2962" y="3529"/>
                    <a:pt x="2805" y="3686"/>
                    <a:pt x="2616" y="3686"/>
                  </a:cubicBezTo>
                  <a:cubicBezTo>
                    <a:pt x="2427" y="3686"/>
                    <a:pt x="2269" y="3560"/>
                    <a:pt x="2269" y="3308"/>
                  </a:cubicBezTo>
                  <a:cubicBezTo>
                    <a:pt x="2269" y="3119"/>
                    <a:pt x="2427" y="2962"/>
                    <a:pt x="2616" y="2962"/>
                  </a:cubicBezTo>
                  <a:close/>
                  <a:moveTo>
                    <a:pt x="5609" y="2993"/>
                  </a:moveTo>
                  <a:cubicBezTo>
                    <a:pt x="5798" y="2993"/>
                    <a:pt x="5955" y="3151"/>
                    <a:pt x="5955" y="3371"/>
                  </a:cubicBezTo>
                  <a:cubicBezTo>
                    <a:pt x="5987" y="3560"/>
                    <a:pt x="5798" y="3718"/>
                    <a:pt x="5609" y="3718"/>
                  </a:cubicBezTo>
                  <a:cubicBezTo>
                    <a:pt x="5420" y="3718"/>
                    <a:pt x="5262" y="3560"/>
                    <a:pt x="5262" y="3371"/>
                  </a:cubicBezTo>
                  <a:cubicBezTo>
                    <a:pt x="5262" y="3151"/>
                    <a:pt x="5420" y="2993"/>
                    <a:pt x="5609" y="2993"/>
                  </a:cubicBezTo>
                  <a:close/>
                  <a:moveTo>
                    <a:pt x="5164" y="6278"/>
                  </a:moveTo>
                  <a:cubicBezTo>
                    <a:pt x="5262" y="6278"/>
                    <a:pt x="5357" y="6317"/>
                    <a:pt x="5420" y="6396"/>
                  </a:cubicBezTo>
                  <a:cubicBezTo>
                    <a:pt x="5577" y="6522"/>
                    <a:pt x="5577" y="6742"/>
                    <a:pt x="5451" y="6900"/>
                  </a:cubicBezTo>
                  <a:cubicBezTo>
                    <a:pt x="5105" y="7246"/>
                    <a:pt x="4632" y="7435"/>
                    <a:pt x="4096" y="7435"/>
                  </a:cubicBezTo>
                  <a:cubicBezTo>
                    <a:pt x="3592" y="7435"/>
                    <a:pt x="3120" y="7246"/>
                    <a:pt x="2805" y="6900"/>
                  </a:cubicBezTo>
                  <a:cubicBezTo>
                    <a:pt x="2647" y="6742"/>
                    <a:pt x="2647" y="6522"/>
                    <a:pt x="2805" y="6396"/>
                  </a:cubicBezTo>
                  <a:cubicBezTo>
                    <a:pt x="2883" y="6317"/>
                    <a:pt x="2986" y="6278"/>
                    <a:pt x="3080" y="6278"/>
                  </a:cubicBezTo>
                  <a:cubicBezTo>
                    <a:pt x="3175" y="6278"/>
                    <a:pt x="3262" y="6317"/>
                    <a:pt x="3309" y="6396"/>
                  </a:cubicBezTo>
                  <a:cubicBezTo>
                    <a:pt x="3529" y="6616"/>
                    <a:pt x="3821" y="6727"/>
                    <a:pt x="4108" y="6727"/>
                  </a:cubicBezTo>
                  <a:cubicBezTo>
                    <a:pt x="4396" y="6727"/>
                    <a:pt x="4679" y="6616"/>
                    <a:pt x="4884" y="6396"/>
                  </a:cubicBezTo>
                  <a:cubicBezTo>
                    <a:pt x="4963" y="6317"/>
                    <a:pt x="5065" y="6278"/>
                    <a:pt x="5164" y="6278"/>
                  </a:cubicBezTo>
                  <a:close/>
                  <a:moveTo>
                    <a:pt x="1954" y="0"/>
                  </a:moveTo>
                  <a:lnTo>
                    <a:pt x="1" y="1954"/>
                  </a:lnTo>
                  <a:lnTo>
                    <a:pt x="1" y="5577"/>
                  </a:lnTo>
                  <a:cubicBezTo>
                    <a:pt x="1" y="7813"/>
                    <a:pt x="1860" y="9672"/>
                    <a:pt x="4096" y="9672"/>
                  </a:cubicBezTo>
                  <a:cubicBezTo>
                    <a:pt x="6365" y="9672"/>
                    <a:pt x="8192" y="7813"/>
                    <a:pt x="8192" y="5577"/>
                  </a:cubicBezTo>
                  <a:lnTo>
                    <a:pt x="8192" y="1954"/>
                  </a:lnTo>
                  <a:lnTo>
                    <a:pt x="6270" y="0"/>
                  </a:lnTo>
                  <a:cubicBezTo>
                    <a:pt x="5609" y="394"/>
                    <a:pt x="4860" y="591"/>
                    <a:pt x="4112" y="591"/>
                  </a:cubicBezTo>
                  <a:cubicBezTo>
                    <a:pt x="3364" y="591"/>
                    <a:pt x="2616" y="394"/>
                    <a:pt x="1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-55316150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41" y="2269"/>
                    <a:pt x="756" y="1796"/>
                    <a:pt x="756" y="1260"/>
                  </a:cubicBezTo>
                  <a:cubicBezTo>
                    <a:pt x="756" y="693"/>
                    <a:pt x="473" y="22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</p:grpSp>
      <p:grpSp>
        <p:nvGrpSpPr>
          <p:cNvPr id="179" name="Google Shape;179;p18" hidden="1"/>
          <p:cNvGrpSpPr/>
          <p:nvPr/>
        </p:nvGrpSpPr>
        <p:grpSpPr>
          <a:xfrm>
            <a:off x="4244176" y="4574973"/>
            <a:ext cx="246553" cy="245493"/>
            <a:chOff x="-55596550" y="3590175"/>
            <a:chExt cx="319800" cy="318425"/>
          </a:xfrm>
        </p:grpSpPr>
        <p:sp>
          <p:nvSpPr>
            <p:cNvPr id="180" name="Google Shape;180;p18"/>
            <p:cNvSpPr/>
            <p:nvPr/>
          </p:nvSpPr>
          <p:spPr>
            <a:xfrm>
              <a:off x="-55596550" y="3590175"/>
              <a:ext cx="319800" cy="112850"/>
            </a:xfrm>
            <a:custGeom>
              <a:avLst/>
              <a:gdLst/>
              <a:ahLst/>
              <a:cxnLst/>
              <a:rect l="l" t="t" r="r" b="b"/>
              <a:pathLst>
                <a:path w="12792" h="4514" extrusionOk="0">
                  <a:moveTo>
                    <a:pt x="6380" y="0"/>
                  </a:moveTo>
                  <a:cubicBezTo>
                    <a:pt x="6309" y="0"/>
                    <a:pt x="6238" y="24"/>
                    <a:pt x="6175" y="71"/>
                  </a:cubicBezTo>
                  <a:lnTo>
                    <a:pt x="189" y="3789"/>
                  </a:lnTo>
                  <a:cubicBezTo>
                    <a:pt x="32" y="3883"/>
                    <a:pt x="0" y="4072"/>
                    <a:pt x="32" y="4230"/>
                  </a:cubicBezTo>
                  <a:cubicBezTo>
                    <a:pt x="95" y="4387"/>
                    <a:pt x="221" y="4513"/>
                    <a:pt x="378" y="4513"/>
                  </a:cubicBezTo>
                  <a:lnTo>
                    <a:pt x="12350" y="4513"/>
                  </a:lnTo>
                  <a:cubicBezTo>
                    <a:pt x="12508" y="4513"/>
                    <a:pt x="12665" y="4387"/>
                    <a:pt x="12728" y="4230"/>
                  </a:cubicBezTo>
                  <a:cubicBezTo>
                    <a:pt x="12791" y="4072"/>
                    <a:pt x="12728" y="3883"/>
                    <a:pt x="12571" y="3789"/>
                  </a:cubicBezTo>
                  <a:lnTo>
                    <a:pt x="6585" y="71"/>
                  </a:lnTo>
                  <a:cubicBezTo>
                    <a:pt x="6522" y="24"/>
                    <a:pt x="6451" y="0"/>
                    <a:pt x="63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-55539850" y="3721900"/>
              <a:ext cx="204800" cy="186700"/>
            </a:xfrm>
            <a:custGeom>
              <a:avLst/>
              <a:gdLst/>
              <a:ahLst/>
              <a:cxnLst/>
              <a:rect l="l" t="t" r="r" b="b"/>
              <a:pathLst>
                <a:path w="8192" h="7468" extrusionOk="0">
                  <a:moveTo>
                    <a:pt x="2616" y="725"/>
                  </a:moveTo>
                  <a:cubicBezTo>
                    <a:pt x="2805" y="725"/>
                    <a:pt x="2962" y="883"/>
                    <a:pt x="2962" y="1072"/>
                  </a:cubicBezTo>
                  <a:cubicBezTo>
                    <a:pt x="2962" y="1292"/>
                    <a:pt x="2805" y="1450"/>
                    <a:pt x="2616" y="1450"/>
                  </a:cubicBezTo>
                  <a:cubicBezTo>
                    <a:pt x="2427" y="1450"/>
                    <a:pt x="2269" y="1292"/>
                    <a:pt x="2269" y="1072"/>
                  </a:cubicBezTo>
                  <a:cubicBezTo>
                    <a:pt x="2269" y="883"/>
                    <a:pt x="2427" y="725"/>
                    <a:pt x="2616" y="725"/>
                  </a:cubicBezTo>
                  <a:close/>
                  <a:moveTo>
                    <a:pt x="5609" y="725"/>
                  </a:moveTo>
                  <a:cubicBezTo>
                    <a:pt x="5798" y="725"/>
                    <a:pt x="5955" y="883"/>
                    <a:pt x="5955" y="1072"/>
                  </a:cubicBezTo>
                  <a:cubicBezTo>
                    <a:pt x="5955" y="1292"/>
                    <a:pt x="5798" y="1450"/>
                    <a:pt x="5609" y="1450"/>
                  </a:cubicBezTo>
                  <a:cubicBezTo>
                    <a:pt x="5420" y="1450"/>
                    <a:pt x="5262" y="1292"/>
                    <a:pt x="5262" y="1072"/>
                  </a:cubicBezTo>
                  <a:cubicBezTo>
                    <a:pt x="5262" y="883"/>
                    <a:pt x="5420" y="725"/>
                    <a:pt x="5609" y="725"/>
                  </a:cubicBezTo>
                  <a:close/>
                  <a:moveTo>
                    <a:pt x="3395" y="2245"/>
                  </a:moveTo>
                  <a:cubicBezTo>
                    <a:pt x="3490" y="2245"/>
                    <a:pt x="3577" y="2285"/>
                    <a:pt x="3624" y="2363"/>
                  </a:cubicBezTo>
                  <a:cubicBezTo>
                    <a:pt x="3781" y="2521"/>
                    <a:pt x="3781" y="2741"/>
                    <a:pt x="3624" y="2867"/>
                  </a:cubicBezTo>
                  <a:lnTo>
                    <a:pt x="2899" y="3624"/>
                  </a:lnTo>
                  <a:cubicBezTo>
                    <a:pt x="2820" y="3687"/>
                    <a:pt x="2718" y="3718"/>
                    <a:pt x="2620" y="3718"/>
                  </a:cubicBezTo>
                  <a:cubicBezTo>
                    <a:pt x="2521" y="3718"/>
                    <a:pt x="2427" y="3687"/>
                    <a:pt x="2364" y="3624"/>
                  </a:cubicBezTo>
                  <a:cubicBezTo>
                    <a:pt x="2206" y="3466"/>
                    <a:pt x="2206" y="3214"/>
                    <a:pt x="2364" y="3088"/>
                  </a:cubicBezTo>
                  <a:lnTo>
                    <a:pt x="3120" y="2363"/>
                  </a:lnTo>
                  <a:cubicBezTo>
                    <a:pt x="3199" y="2285"/>
                    <a:pt x="3301" y="2245"/>
                    <a:pt x="3395" y="2245"/>
                  </a:cubicBezTo>
                  <a:close/>
                  <a:moveTo>
                    <a:pt x="4849" y="2245"/>
                  </a:moveTo>
                  <a:cubicBezTo>
                    <a:pt x="4947" y="2245"/>
                    <a:pt x="5042" y="2285"/>
                    <a:pt x="5105" y="2363"/>
                  </a:cubicBezTo>
                  <a:lnTo>
                    <a:pt x="5829" y="3088"/>
                  </a:lnTo>
                  <a:cubicBezTo>
                    <a:pt x="5987" y="3246"/>
                    <a:pt x="5987" y="3498"/>
                    <a:pt x="5829" y="3624"/>
                  </a:cubicBezTo>
                  <a:cubicBezTo>
                    <a:pt x="5750" y="3687"/>
                    <a:pt x="5656" y="3718"/>
                    <a:pt x="5565" y="3718"/>
                  </a:cubicBezTo>
                  <a:cubicBezTo>
                    <a:pt x="5475" y="3718"/>
                    <a:pt x="5388" y="3687"/>
                    <a:pt x="5325" y="3624"/>
                  </a:cubicBezTo>
                  <a:lnTo>
                    <a:pt x="4569" y="2867"/>
                  </a:lnTo>
                  <a:cubicBezTo>
                    <a:pt x="4474" y="2741"/>
                    <a:pt x="4474" y="2521"/>
                    <a:pt x="4569" y="2363"/>
                  </a:cubicBezTo>
                  <a:cubicBezTo>
                    <a:pt x="4648" y="2285"/>
                    <a:pt x="4750" y="2245"/>
                    <a:pt x="4849" y="2245"/>
                  </a:cubicBezTo>
                  <a:close/>
                  <a:moveTo>
                    <a:pt x="5164" y="4041"/>
                  </a:moveTo>
                  <a:cubicBezTo>
                    <a:pt x="5262" y="4041"/>
                    <a:pt x="5357" y="4080"/>
                    <a:pt x="5420" y="4159"/>
                  </a:cubicBezTo>
                  <a:cubicBezTo>
                    <a:pt x="5577" y="4317"/>
                    <a:pt x="5577" y="4537"/>
                    <a:pt x="5420" y="4663"/>
                  </a:cubicBezTo>
                  <a:cubicBezTo>
                    <a:pt x="5042" y="5010"/>
                    <a:pt x="4569" y="5230"/>
                    <a:pt x="4065" y="5230"/>
                  </a:cubicBezTo>
                  <a:cubicBezTo>
                    <a:pt x="3561" y="5230"/>
                    <a:pt x="3088" y="5010"/>
                    <a:pt x="2773" y="4663"/>
                  </a:cubicBezTo>
                  <a:cubicBezTo>
                    <a:pt x="2616" y="4506"/>
                    <a:pt x="2616" y="4285"/>
                    <a:pt x="2773" y="4159"/>
                  </a:cubicBezTo>
                  <a:cubicBezTo>
                    <a:pt x="2852" y="4080"/>
                    <a:pt x="2946" y="4041"/>
                    <a:pt x="3037" y="4041"/>
                  </a:cubicBezTo>
                  <a:cubicBezTo>
                    <a:pt x="3128" y="4041"/>
                    <a:pt x="3214" y="4080"/>
                    <a:pt x="3277" y="4159"/>
                  </a:cubicBezTo>
                  <a:cubicBezTo>
                    <a:pt x="3514" y="4380"/>
                    <a:pt x="3821" y="4490"/>
                    <a:pt x="4116" y="4490"/>
                  </a:cubicBezTo>
                  <a:cubicBezTo>
                    <a:pt x="4411" y="4490"/>
                    <a:pt x="4695" y="4380"/>
                    <a:pt x="4884" y="4159"/>
                  </a:cubicBezTo>
                  <a:cubicBezTo>
                    <a:pt x="4963" y="4080"/>
                    <a:pt x="5065" y="4041"/>
                    <a:pt x="5164" y="4041"/>
                  </a:cubicBezTo>
                  <a:close/>
                  <a:moveTo>
                    <a:pt x="1" y="1"/>
                  </a:moveTo>
                  <a:lnTo>
                    <a:pt x="1" y="3340"/>
                  </a:lnTo>
                  <a:cubicBezTo>
                    <a:pt x="1" y="5577"/>
                    <a:pt x="1860" y="7467"/>
                    <a:pt x="4096" y="7467"/>
                  </a:cubicBezTo>
                  <a:cubicBezTo>
                    <a:pt x="6365" y="7467"/>
                    <a:pt x="8192" y="5608"/>
                    <a:pt x="8192" y="3340"/>
                  </a:cubicBezTo>
                  <a:lnTo>
                    <a:pt x="8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-55316150" y="372662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0" y="1"/>
                  </a:moveTo>
                  <a:lnTo>
                    <a:pt x="0" y="2552"/>
                  </a:lnTo>
                  <a:cubicBezTo>
                    <a:pt x="441" y="2269"/>
                    <a:pt x="756" y="1796"/>
                    <a:pt x="756" y="1261"/>
                  </a:cubicBezTo>
                  <a:cubicBezTo>
                    <a:pt x="756" y="757"/>
                    <a:pt x="473" y="28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-55576850" y="3727425"/>
              <a:ext cx="18900" cy="63800"/>
            </a:xfrm>
            <a:custGeom>
              <a:avLst/>
              <a:gdLst/>
              <a:ahLst/>
              <a:cxnLst/>
              <a:rect l="l" t="t" r="r" b="b"/>
              <a:pathLst>
                <a:path w="756" h="2552" extrusionOk="0">
                  <a:moveTo>
                    <a:pt x="756" y="0"/>
                  </a:moveTo>
                  <a:cubicBezTo>
                    <a:pt x="315" y="252"/>
                    <a:pt x="0" y="725"/>
                    <a:pt x="0" y="1260"/>
                  </a:cubicBezTo>
                  <a:cubicBezTo>
                    <a:pt x="0" y="1827"/>
                    <a:pt x="315" y="2300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</p:grpSp>
      <p:grpSp>
        <p:nvGrpSpPr>
          <p:cNvPr id="184" name="Google Shape;184;p18"/>
          <p:cNvGrpSpPr/>
          <p:nvPr/>
        </p:nvGrpSpPr>
        <p:grpSpPr>
          <a:xfrm>
            <a:off x="4259668" y="3149854"/>
            <a:ext cx="215580" cy="245936"/>
            <a:chOff x="-56766175" y="3198925"/>
            <a:chExt cx="279625" cy="319000"/>
          </a:xfrm>
        </p:grpSpPr>
        <p:sp>
          <p:nvSpPr>
            <p:cNvPr id="185" name="Google Shape;185;p18"/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</p:grpSp>
      <p:sp>
        <p:nvSpPr>
          <p:cNvPr id="55" name="Google Shape;287;p20">
            <a:extLst>
              <a:ext uri="{FF2B5EF4-FFF2-40B4-BE49-F238E27FC236}">
                <a16:creationId xmlns:a16="http://schemas.microsoft.com/office/drawing/2014/main" id="{59EE3098-6E9D-01B1-EDE3-711E1560E04B}"/>
              </a:ext>
            </a:extLst>
          </p:cNvPr>
          <p:cNvSpPr/>
          <p:nvPr/>
        </p:nvSpPr>
        <p:spPr>
          <a:xfrm>
            <a:off x="725673" y="1880525"/>
            <a:ext cx="5695099" cy="509536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658360" tIns="73140" rIns="146300" bIns="73140" anchor="ctr" anchorCtr="0">
            <a:noAutofit/>
          </a:bodyPr>
          <a:lstStyle/>
          <a:p>
            <a:pPr algn="r"/>
            <a:endParaRPr sz="96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287;p20">
            <a:extLst>
              <a:ext uri="{FF2B5EF4-FFF2-40B4-BE49-F238E27FC236}">
                <a16:creationId xmlns:a16="http://schemas.microsoft.com/office/drawing/2014/main" id="{E90CFCFA-B2AD-5A62-7B3C-A6CCD2D971EB}"/>
              </a:ext>
            </a:extLst>
          </p:cNvPr>
          <p:cNvSpPr/>
          <p:nvPr/>
        </p:nvSpPr>
        <p:spPr>
          <a:xfrm>
            <a:off x="725673" y="2489845"/>
            <a:ext cx="5695099" cy="509536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658360" tIns="73140" rIns="146300" bIns="73140" anchor="ctr" anchorCtr="0">
            <a:noAutofit/>
          </a:bodyPr>
          <a:lstStyle/>
          <a:p>
            <a:pPr algn="r"/>
            <a:endParaRPr sz="96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287;p20">
            <a:extLst>
              <a:ext uri="{FF2B5EF4-FFF2-40B4-BE49-F238E27FC236}">
                <a16:creationId xmlns:a16="http://schemas.microsoft.com/office/drawing/2014/main" id="{EF586F0E-DB17-7ECA-FCF9-B016CC41FD1F}"/>
              </a:ext>
            </a:extLst>
          </p:cNvPr>
          <p:cNvSpPr/>
          <p:nvPr/>
        </p:nvSpPr>
        <p:spPr>
          <a:xfrm>
            <a:off x="725673" y="3066507"/>
            <a:ext cx="5695099" cy="509536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658360" tIns="73140" rIns="146300" bIns="73140" anchor="ctr" anchorCtr="0">
            <a:noAutofit/>
          </a:bodyPr>
          <a:lstStyle/>
          <a:p>
            <a:pPr algn="r"/>
            <a:endParaRPr sz="96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287;p20">
            <a:extLst>
              <a:ext uri="{FF2B5EF4-FFF2-40B4-BE49-F238E27FC236}">
                <a16:creationId xmlns:a16="http://schemas.microsoft.com/office/drawing/2014/main" id="{3432EAC8-EEB0-DBCC-DC83-E7B8C7EB180C}"/>
              </a:ext>
            </a:extLst>
          </p:cNvPr>
          <p:cNvSpPr/>
          <p:nvPr/>
        </p:nvSpPr>
        <p:spPr>
          <a:xfrm>
            <a:off x="665240" y="3654055"/>
            <a:ext cx="5695099" cy="509536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658360" tIns="73140" rIns="146300" bIns="73140" anchor="ctr" anchorCtr="0">
            <a:noAutofit/>
          </a:bodyPr>
          <a:lstStyle/>
          <a:p>
            <a:pPr algn="r"/>
            <a:endParaRPr sz="96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E68E4C2C-488C-850F-0492-67BC4275F37F}"/>
              </a:ext>
            </a:extLst>
          </p:cNvPr>
          <p:cNvSpPr/>
          <p:nvPr/>
        </p:nvSpPr>
        <p:spPr>
          <a:xfrm>
            <a:off x="-3927351" y="-1354419"/>
            <a:ext cx="5260490" cy="5260490"/>
          </a:xfrm>
          <a:prstGeom prst="ellipse">
            <a:avLst/>
          </a:prstGeom>
          <a:solidFill>
            <a:srgbClr val="ECD1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Google Shape;287;p20">
            <a:extLst>
              <a:ext uri="{FF2B5EF4-FFF2-40B4-BE49-F238E27FC236}">
                <a16:creationId xmlns:a16="http://schemas.microsoft.com/office/drawing/2014/main" id="{B154C3A4-4380-3383-4D96-9547A60E9942}"/>
              </a:ext>
            </a:extLst>
          </p:cNvPr>
          <p:cNvSpPr/>
          <p:nvPr/>
        </p:nvSpPr>
        <p:spPr>
          <a:xfrm>
            <a:off x="725673" y="4840037"/>
            <a:ext cx="5695099" cy="509536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658360" tIns="73140" rIns="146300" bIns="73140" anchor="ctr" anchorCtr="0">
            <a:noAutofit/>
          </a:bodyPr>
          <a:lstStyle/>
          <a:p>
            <a:pPr algn="r"/>
            <a:endParaRPr sz="960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" name="Google Shape;62;p17">
            <a:extLst>
              <a:ext uri="{FF2B5EF4-FFF2-40B4-BE49-F238E27FC236}">
                <a16:creationId xmlns:a16="http://schemas.microsoft.com/office/drawing/2014/main" id="{CE170E95-8E07-CF89-ADEA-B54381F3C533}"/>
              </a:ext>
            </a:extLst>
          </p:cNvPr>
          <p:cNvGrpSpPr/>
          <p:nvPr/>
        </p:nvGrpSpPr>
        <p:grpSpPr>
          <a:xfrm>
            <a:off x="-3045759" y="1876325"/>
            <a:ext cx="4236145" cy="3472270"/>
            <a:chOff x="-1649036" y="398138"/>
            <a:chExt cx="5295181" cy="4340337"/>
          </a:xfrm>
        </p:grpSpPr>
        <p:sp>
          <p:nvSpPr>
            <p:cNvPr id="3" name="Google Shape;63;p17">
              <a:extLst>
                <a:ext uri="{FF2B5EF4-FFF2-40B4-BE49-F238E27FC236}">
                  <a16:creationId xmlns:a16="http://schemas.microsoft.com/office/drawing/2014/main" id="{80753F88-A8F3-6663-B05D-77E8701FA9E0}"/>
                </a:ext>
              </a:extLst>
            </p:cNvPr>
            <p:cNvSpPr/>
            <p:nvPr/>
          </p:nvSpPr>
          <p:spPr>
            <a:xfrm rot="10800000">
              <a:off x="-204185" y="3645700"/>
              <a:ext cx="3233527" cy="312000"/>
            </a:xfrm>
            <a:custGeom>
              <a:avLst/>
              <a:gdLst/>
              <a:ahLst/>
              <a:cxnLst/>
              <a:rect l="l" t="t" r="r" b="b"/>
              <a:pathLst>
                <a:path w="113011" h="12480" extrusionOk="0">
                  <a:moveTo>
                    <a:pt x="0" y="12480"/>
                  </a:moveTo>
                  <a:lnTo>
                    <a:pt x="17941" y="12480"/>
                  </a:lnTo>
                  <a:lnTo>
                    <a:pt x="30422" y="0"/>
                  </a:lnTo>
                  <a:lnTo>
                    <a:pt x="113011" y="0"/>
                  </a:lnTo>
                </a:path>
              </a:pathLst>
            </a:custGeom>
            <a:noFill/>
            <a:ln w="762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 sz="1120"/>
            </a:p>
          </p:txBody>
        </p:sp>
        <p:grpSp>
          <p:nvGrpSpPr>
            <p:cNvPr id="4" name="Google Shape;64;p17">
              <a:extLst>
                <a:ext uri="{FF2B5EF4-FFF2-40B4-BE49-F238E27FC236}">
                  <a16:creationId xmlns:a16="http://schemas.microsoft.com/office/drawing/2014/main" id="{D8AB3988-EEE1-6C58-D0F5-971C3C308474}"/>
                </a:ext>
              </a:extLst>
            </p:cNvPr>
            <p:cNvGrpSpPr/>
            <p:nvPr/>
          </p:nvGrpSpPr>
          <p:grpSpPr>
            <a:xfrm flipH="1">
              <a:off x="-1649036" y="398138"/>
              <a:ext cx="5295181" cy="4340337"/>
              <a:chOff x="5385522" y="398138"/>
              <a:chExt cx="5295181" cy="4340337"/>
            </a:xfrm>
          </p:grpSpPr>
          <p:sp>
            <p:nvSpPr>
              <p:cNvPr id="5" name="Google Shape;65;p17">
                <a:extLst>
                  <a:ext uri="{FF2B5EF4-FFF2-40B4-BE49-F238E27FC236}">
                    <a16:creationId xmlns:a16="http://schemas.microsoft.com/office/drawing/2014/main" id="{F25D38B0-7B3F-0407-8DEE-1765CAB7F155}"/>
                  </a:ext>
                </a:extLst>
              </p:cNvPr>
              <p:cNvSpPr/>
              <p:nvPr/>
            </p:nvSpPr>
            <p:spPr>
              <a:xfrm flipH="1">
                <a:off x="5385522" y="3362373"/>
                <a:ext cx="632700" cy="632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6" name="Google Shape;66;p17">
                <a:extLst>
                  <a:ext uri="{FF2B5EF4-FFF2-40B4-BE49-F238E27FC236}">
                    <a16:creationId xmlns:a16="http://schemas.microsoft.com/office/drawing/2014/main" id="{A4AFC2F7-CF1A-80A8-EE6D-80521C4CC94E}"/>
                  </a:ext>
                </a:extLst>
              </p:cNvPr>
              <p:cNvSpPr/>
              <p:nvPr/>
            </p:nvSpPr>
            <p:spPr>
              <a:xfrm flipH="1">
                <a:off x="5385522" y="4100368"/>
                <a:ext cx="632700" cy="6327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7" name="Google Shape;67;p17">
                <a:extLst>
                  <a:ext uri="{FF2B5EF4-FFF2-40B4-BE49-F238E27FC236}">
                    <a16:creationId xmlns:a16="http://schemas.microsoft.com/office/drawing/2014/main" id="{A9698237-D329-326D-1BF7-9CAA2ABE7E12}"/>
                  </a:ext>
                </a:extLst>
              </p:cNvPr>
              <p:cNvSpPr/>
              <p:nvPr/>
            </p:nvSpPr>
            <p:spPr>
              <a:xfrm flipH="1">
                <a:off x="5385522" y="2624379"/>
                <a:ext cx="632700" cy="6327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8" name="Google Shape;68;p17">
                <a:extLst>
                  <a:ext uri="{FF2B5EF4-FFF2-40B4-BE49-F238E27FC236}">
                    <a16:creationId xmlns:a16="http://schemas.microsoft.com/office/drawing/2014/main" id="{906BDCDF-284D-64F1-CCCA-CD35B42EDDAF}"/>
                  </a:ext>
                </a:extLst>
              </p:cNvPr>
              <p:cNvSpPr/>
              <p:nvPr/>
            </p:nvSpPr>
            <p:spPr>
              <a:xfrm flipH="1">
                <a:off x="5385522" y="1886384"/>
                <a:ext cx="632700" cy="632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9" name="Google Shape;69;p17">
                <a:extLst>
                  <a:ext uri="{FF2B5EF4-FFF2-40B4-BE49-F238E27FC236}">
                    <a16:creationId xmlns:a16="http://schemas.microsoft.com/office/drawing/2014/main" id="{AA9915B2-CC14-0F70-B81A-C675FF8D6930}"/>
                  </a:ext>
                </a:extLst>
              </p:cNvPr>
              <p:cNvSpPr/>
              <p:nvPr/>
            </p:nvSpPr>
            <p:spPr>
              <a:xfrm flipH="1">
                <a:off x="5385522" y="1148393"/>
                <a:ext cx="632700" cy="63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10" name="Google Shape;70;p17">
                <a:extLst>
                  <a:ext uri="{FF2B5EF4-FFF2-40B4-BE49-F238E27FC236}">
                    <a16:creationId xmlns:a16="http://schemas.microsoft.com/office/drawing/2014/main" id="{651832B9-68B1-95AB-FFB1-B466796D4C88}"/>
                  </a:ext>
                </a:extLst>
              </p:cNvPr>
              <p:cNvSpPr/>
              <p:nvPr/>
            </p:nvSpPr>
            <p:spPr>
              <a:xfrm flipH="1">
                <a:off x="5385522" y="410400"/>
                <a:ext cx="632700" cy="632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grpSp>
            <p:nvGrpSpPr>
              <p:cNvPr id="11" name="Google Shape;71;p17">
                <a:extLst>
                  <a:ext uri="{FF2B5EF4-FFF2-40B4-BE49-F238E27FC236}">
                    <a16:creationId xmlns:a16="http://schemas.microsoft.com/office/drawing/2014/main" id="{9AE449D0-0091-3D35-2073-0615E36539BE}"/>
                  </a:ext>
                </a:extLst>
              </p:cNvPr>
              <p:cNvGrpSpPr/>
              <p:nvPr/>
            </p:nvGrpSpPr>
            <p:grpSpPr>
              <a:xfrm>
                <a:off x="6002324" y="409251"/>
                <a:ext cx="3233527" cy="4329224"/>
                <a:chOff x="6002324" y="409251"/>
                <a:chExt cx="3233527" cy="4329224"/>
              </a:xfrm>
            </p:grpSpPr>
            <p:sp>
              <p:nvSpPr>
                <p:cNvPr id="26" name="Google Shape;72;p17">
                  <a:extLst>
                    <a:ext uri="{FF2B5EF4-FFF2-40B4-BE49-F238E27FC236}">
                      <a16:creationId xmlns:a16="http://schemas.microsoft.com/office/drawing/2014/main" id="{E6795ABC-E2AC-96C5-D957-CA8988E782B5}"/>
                    </a:ext>
                  </a:extLst>
                </p:cNvPr>
                <p:cNvSpPr/>
                <p:nvPr/>
              </p:nvSpPr>
              <p:spPr>
                <a:xfrm>
                  <a:off x="6002324" y="1906000"/>
                  <a:ext cx="3233527" cy="31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11" h="12480" extrusionOk="0">
                      <a:moveTo>
                        <a:pt x="0" y="12480"/>
                      </a:moveTo>
                      <a:lnTo>
                        <a:pt x="17941" y="12480"/>
                      </a:lnTo>
                      <a:lnTo>
                        <a:pt x="30422" y="0"/>
                      </a:lnTo>
                      <a:lnTo>
                        <a:pt x="113011" y="0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 sz="1120"/>
                </a:p>
              </p:txBody>
            </p:sp>
            <p:cxnSp>
              <p:nvCxnSpPr>
                <p:cNvPr id="27" name="Google Shape;73;p17">
                  <a:extLst>
                    <a:ext uri="{FF2B5EF4-FFF2-40B4-BE49-F238E27FC236}">
                      <a16:creationId xmlns:a16="http://schemas.microsoft.com/office/drawing/2014/main" id="{7478440D-2873-6EE9-3C36-565BAB55472D}"/>
                    </a:ext>
                  </a:extLst>
                </p:cNvPr>
                <p:cNvCxnSpPr>
                  <a:stCxn id="7" idx="2"/>
                </p:cNvCxnSpPr>
                <p:nvPr/>
              </p:nvCxnSpPr>
              <p:spPr>
                <a:xfrm>
                  <a:off x="6018222" y="2940729"/>
                  <a:ext cx="977700" cy="0"/>
                </a:xfrm>
                <a:prstGeom prst="straightConnector1">
                  <a:avLst/>
                </a:prstGeom>
                <a:noFill/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8" name="Google Shape;74;p17">
                  <a:extLst>
                    <a:ext uri="{FF2B5EF4-FFF2-40B4-BE49-F238E27FC236}">
                      <a16:creationId xmlns:a16="http://schemas.microsoft.com/office/drawing/2014/main" id="{79EF9258-0002-B9C8-3EE4-54B51B23E7A5}"/>
                    </a:ext>
                  </a:extLst>
                </p:cNvPr>
                <p:cNvSpPr/>
                <p:nvPr/>
              </p:nvSpPr>
              <p:spPr>
                <a:xfrm>
                  <a:off x="6002324" y="409251"/>
                  <a:ext cx="3233527" cy="31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11" h="12480" extrusionOk="0">
                      <a:moveTo>
                        <a:pt x="0" y="12480"/>
                      </a:moveTo>
                      <a:lnTo>
                        <a:pt x="17941" y="12480"/>
                      </a:lnTo>
                      <a:lnTo>
                        <a:pt x="30422" y="0"/>
                      </a:lnTo>
                      <a:lnTo>
                        <a:pt x="113011" y="0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 sz="1120"/>
                </a:p>
              </p:txBody>
            </p:sp>
            <p:sp>
              <p:nvSpPr>
                <p:cNvPr id="29" name="Google Shape;75;p17">
                  <a:extLst>
                    <a:ext uri="{FF2B5EF4-FFF2-40B4-BE49-F238E27FC236}">
                      <a16:creationId xmlns:a16="http://schemas.microsoft.com/office/drawing/2014/main" id="{03B078B1-AA7E-FB48-4E8F-03700C549661}"/>
                    </a:ext>
                  </a:extLst>
                </p:cNvPr>
                <p:cNvSpPr/>
                <p:nvPr/>
              </p:nvSpPr>
              <p:spPr>
                <a:xfrm rot="10800000" flipH="1">
                  <a:off x="6002324" y="4426475"/>
                  <a:ext cx="3233527" cy="31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11" h="12480" extrusionOk="0">
                      <a:moveTo>
                        <a:pt x="0" y="12480"/>
                      </a:moveTo>
                      <a:lnTo>
                        <a:pt x="17941" y="12480"/>
                      </a:lnTo>
                      <a:lnTo>
                        <a:pt x="30422" y="0"/>
                      </a:lnTo>
                      <a:lnTo>
                        <a:pt x="113011" y="0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 sz="1120"/>
                </a:p>
              </p:txBody>
            </p:sp>
            <p:sp>
              <p:nvSpPr>
                <p:cNvPr id="30" name="Google Shape;76;p17">
                  <a:extLst>
                    <a:ext uri="{FF2B5EF4-FFF2-40B4-BE49-F238E27FC236}">
                      <a16:creationId xmlns:a16="http://schemas.microsoft.com/office/drawing/2014/main" id="{68FD34D8-14F7-7E8C-493A-216EAB350168}"/>
                    </a:ext>
                  </a:extLst>
                </p:cNvPr>
                <p:cNvSpPr/>
                <p:nvPr/>
              </p:nvSpPr>
              <p:spPr>
                <a:xfrm>
                  <a:off x="6002324" y="1164950"/>
                  <a:ext cx="3233527" cy="31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11" h="12480" extrusionOk="0">
                      <a:moveTo>
                        <a:pt x="0" y="12480"/>
                      </a:moveTo>
                      <a:lnTo>
                        <a:pt x="17941" y="12480"/>
                      </a:lnTo>
                      <a:lnTo>
                        <a:pt x="30422" y="0"/>
                      </a:lnTo>
                      <a:lnTo>
                        <a:pt x="113011" y="0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 sz="1120"/>
                </a:p>
              </p:txBody>
            </p:sp>
          </p:grpSp>
          <p:sp>
            <p:nvSpPr>
              <p:cNvPr id="12" name="Google Shape;77;p17">
                <a:extLst>
                  <a:ext uri="{FF2B5EF4-FFF2-40B4-BE49-F238E27FC236}">
                    <a16:creationId xmlns:a16="http://schemas.microsoft.com/office/drawing/2014/main" id="{AAB4902D-CE16-A073-B4E6-3EF507F54436}"/>
                  </a:ext>
                </a:extLst>
              </p:cNvPr>
              <p:cNvSpPr/>
              <p:nvPr/>
            </p:nvSpPr>
            <p:spPr>
              <a:xfrm rot="-2871972" flipH="1">
                <a:off x="6908518" y="685856"/>
                <a:ext cx="3772175" cy="3772195"/>
              </a:xfrm>
              <a:custGeom>
                <a:avLst/>
                <a:gdLst/>
                <a:ahLst/>
                <a:cxnLst/>
                <a:rect l="l" t="t" r="r" b="b"/>
                <a:pathLst>
                  <a:path w="188852" h="188853" extrusionOk="0">
                    <a:moveTo>
                      <a:pt x="94426" y="14415"/>
                    </a:moveTo>
                    <a:cubicBezTo>
                      <a:pt x="138667" y="14415"/>
                      <a:pt x="174491" y="50238"/>
                      <a:pt x="174491" y="94427"/>
                    </a:cubicBezTo>
                    <a:cubicBezTo>
                      <a:pt x="174491" y="138667"/>
                      <a:pt x="138667" y="174491"/>
                      <a:pt x="94426" y="174491"/>
                    </a:cubicBezTo>
                    <a:cubicBezTo>
                      <a:pt x="50238" y="174491"/>
                      <a:pt x="14414" y="138667"/>
                      <a:pt x="14414" y="94427"/>
                    </a:cubicBezTo>
                    <a:cubicBezTo>
                      <a:pt x="14414" y="50238"/>
                      <a:pt x="50238" y="14415"/>
                      <a:pt x="94426" y="14415"/>
                    </a:cubicBezTo>
                    <a:close/>
                    <a:moveTo>
                      <a:pt x="94426" y="1"/>
                    </a:moveTo>
                    <a:cubicBezTo>
                      <a:pt x="42295" y="1"/>
                      <a:pt x="0" y="42295"/>
                      <a:pt x="0" y="94427"/>
                    </a:cubicBezTo>
                    <a:cubicBezTo>
                      <a:pt x="0" y="146610"/>
                      <a:pt x="42295" y="188852"/>
                      <a:pt x="94426" y="188852"/>
                    </a:cubicBezTo>
                    <a:cubicBezTo>
                      <a:pt x="146610" y="188852"/>
                      <a:pt x="188852" y="146610"/>
                      <a:pt x="188852" y="94427"/>
                    </a:cubicBezTo>
                    <a:cubicBezTo>
                      <a:pt x="188852" y="42295"/>
                      <a:pt x="146610" y="1"/>
                      <a:pt x="944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13" name="Google Shape;78;p17">
                <a:extLst>
                  <a:ext uri="{FF2B5EF4-FFF2-40B4-BE49-F238E27FC236}">
                    <a16:creationId xmlns:a16="http://schemas.microsoft.com/office/drawing/2014/main" id="{056AB10D-99EE-CB21-FA99-F8E3CD4C89A7}"/>
                  </a:ext>
                </a:extLst>
              </p:cNvPr>
              <p:cNvSpPr/>
              <p:nvPr/>
            </p:nvSpPr>
            <p:spPr>
              <a:xfrm rot="2142565" flipH="1">
                <a:off x="7915937" y="398138"/>
                <a:ext cx="1767215" cy="1325961"/>
              </a:xfrm>
              <a:custGeom>
                <a:avLst/>
                <a:gdLst/>
                <a:ahLst/>
                <a:cxnLst/>
                <a:rect l="l" t="t" r="r" b="b"/>
                <a:pathLst>
                  <a:path w="88482" h="66389" extrusionOk="0">
                    <a:moveTo>
                      <a:pt x="0" y="1"/>
                    </a:moveTo>
                    <a:lnTo>
                      <a:pt x="0" y="14415"/>
                    </a:lnTo>
                    <a:cubicBezTo>
                      <a:pt x="34351" y="14415"/>
                      <a:pt x="63652" y="36035"/>
                      <a:pt x="75015" y="66388"/>
                    </a:cubicBezTo>
                    <a:lnTo>
                      <a:pt x="88482" y="61338"/>
                    </a:lnTo>
                    <a:cubicBezTo>
                      <a:pt x="75067" y="25514"/>
                      <a:pt x="40506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14" name="Google Shape;79;p17">
                <a:extLst>
                  <a:ext uri="{FF2B5EF4-FFF2-40B4-BE49-F238E27FC236}">
                    <a16:creationId xmlns:a16="http://schemas.microsoft.com/office/drawing/2014/main" id="{8D56B738-750E-EDB0-CF52-94A764177C6C}"/>
                  </a:ext>
                </a:extLst>
              </p:cNvPr>
              <p:cNvSpPr/>
              <p:nvPr/>
            </p:nvSpPr>
            <p:spPr>
              <a:xfrm rot="1284276" flipH="1">
                <a:off x="7531865" y="443832"/>
                <a:ext cx="1767451" cy="1326138"/>
              </a:xfrm>
              <a:custGeom>
                <a:avLst/>
                <a:gdLst/>
                <a:ahLst/>
                <a:cxnLst/>
                <a:rect l="l" t="t" r="r" b="b"/>
                <a:pathLst>
                  <a:path w="88482" h="66389" extrusionOk="0">
                    <a:moveTo>
                      <a:pt x="0" y="1"/>
                    </a:moveTo>
                    <a:lnTo>
                      <a:pt x="0" y="14415"/>
                    </a:lnTo>
                    <a:cubicBezTo>
                      <a:pt x="34351" y="14415"/>
                      <a:pt x="63652" y="36035"/>
                      <a:pt x="75015" y="66388"/>
                    </a:cubicBezTo>
                    <a:lnTo>
                      <a:pt x="88482" y="61338"/>
                    </a:lnTo>
                    <a:cubicBezTo>
                      <a:pt x="75067" y="25514"/>
                      <a:pt x="40506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15" name="Google Shape;80;p17">
                <a:extLst>
                  <a:ext uri="{FF2B5EF4-FFF2-40B4-BE49-F238E27FC236}">
                    <a16:creationId xmlns:a16="http://schemas.microsoft.com/office/drawing/2014/main" id="{25DFDBB0-3C5A-9760-A3E9-EAD9CF951545}"/>
                  </a:ext>
                </a:extLst>
              </p:cNvPr>
              <p:cNvSpPr/>
              <p:nvPr/>
            </p:nvSpPr>
            <p:spPr>
              <a:xfrm flipH="1">
                <a:off x="7765887" y="1544029"/>
                <a:ext cx="2056149" cy="2056129"/>
              </a:xfrm>
              <a:custGeom>
                <a:avLst/>
                <a:gdLst/>
                <a:ahLst/>
                <a:cxnLst/>
                <a:rect l="l" t="t" r="r" b="b"/>
                <a:pathLst>
                  <a:path w="102949" h="102948" extrusionOk="0">
                    <a:moveTo>
                      <a:pt x="51448" y="0"/>
                    </a:moveTo>
                    <a:cubicBezTo>
                      <a:pt x="23042" y="0"/>
                      <a:pt x="1" y="23041"/>
                      <a:pt x="1" y="51448"/>
                    </a:cubicBezTo>
                    <a:cubicBezTo>
                      <a:pt x="1" y="79907"/>
                      <a:pt x="23042" y="102948"/>
                      <a:pt x="51448" y="102948"/>
                    </a:cubicBezTo>
                    <a:cubicBezTo>
                      <a:pt x="79907" y="102948"/>
                      <a:pt x="102948" y="79907"/>
                      <a:pt x="102948" y="51448"/>
                    </a:cubicBezTo>
                    <a:cubicBezTo>
                      <a:pt x="102948" y="23041"/>
                      <a:pt x="79855" y="0"/>
                      <a:pt x="514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16" name="Google Shape;81;p17">
                <a:extLst>
                  <a:ext uri="{FF2B5EF4-FFF2-40B4-BE49-F238E27FC236}">
                    <a16:creationId xmlns:a16="http://schemas.microsoft.com/office/drawing/2014/main" id="{CC6B8439-4034-8E5C-31F4-726B35553225}"/>
                  </a:ext>
                </a:extLst>
              </p:cNvPr>
              <p:cNvSpPr/>
              <p:nvPr/>
            </p:nvSpPr>
            <p:spPr>
              <a:xfrm rot="-2871972" flipH="1">
                <a:off x="6406400" y="1735181"/>
                <a:ext cx="1767360" cy="1326070"/>
              </a:xfrm>
              <a:custGeom>
                <a:avLst/>
                <a:gdLst/>
                <a:ahLst/>
                <a:cxnLst/>
                <a:rect l="l" t="t" r="r" b="b"/>
                <a:pathLst>
                  <a:path w="88482" h="66389" extrusionOk="0">
                    <a:moveTo>
                      <a:pt x="0" y="1"/>
                    </a:moveTo>
                    <a:lnTo>
                      <a:pt x="0" y="14415"/>
                    </a:lnTo>
                    <a:cubicBezTo>
                      <a:pt x="34351" y="14415"/>
                      <a:pt x="63652" y="36035"/>
                      <a:pt x="75015" y="66388"/>
                    </a:cubicBezTo>
                    <a:lnTo>
                      <a:pt x="88482" y="61338"/>
                    </a:lnTo>
                    <a:cubicBezTo>
                      <a:pt x="75067" y="25514"/>
                      <a:pt x="40506" y="1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17" name="Google Shape;82;p17">
                <a:extLst>
                  <a:ext uri="{FF2B5EF4-FFF2-40B4-BE49-F238E27FC236}">
                    <a16:creationId xmlns:a16="http://schemas.microsoft.com/office/drawing/2014/main" id="{82E05605-CF91-6025-69D9-9E94CBA19533}"/>
                  </a:ext>
                </a:extLst>
              </p:cNvPr>
              <p:cNvSpPr/>
              <p:nvPr/>
            </p:nvSpPr>
            <p:spPr>
              <a:xfrm rot="-2871972" flipH="1">
                <a:off x="7429665" y="3178465"/>
                <a:ext cx="388799" cy="1240939"/>
              </a:xfrm>
              <a:custGeom>
                <a:avLst/>
                <a:gdLst/>
                <a:ahLst/>
                <a:cxnLst/>
                <a:rect l="l" t="t" r="r" b="b"/>
                <a:pathLst>
                  <a:path w="19465" h="62127" extrusionOk="0">
                    <a:moveTo>
                      <a:pt x="13468" y="0"/>
                    </a:moveTo>
                    <a:lnTo>
                      <a:pt x="1" y="5050"/>
                    </a:lnTo>
                    <a:cubicBezTo>
                      <a:pt x="3262" y="13783"/>
                      <a:pt x="5051" y="23251"/>
                      <a:pt x="5051" y="33089"/>
                    </a:cubicBezTo>
                    <a:cubicBezTo>
                      <a:pt x="5051" y="41295"/>
                      <a:pt x="3841" y="49186"/>
                      <a:pt x="1526" y="56603"/>
                    </a:cubicBezTo>
                    <a:lnTo>
                      <a:pt x="14888" y="62126"/>
                    </a:lnTo>
                    <a:cubicBezTo>
                      <a:pt x="17834" y="52973"/>
                      <a:pt x="19465" y="43241"/>
                      <a:pt x="19465" y="33089"/>
                    </a:cubicBezTo>
                    <a:cubicBezTo>
                      <a:pt x="19412" y="21463"/>
                      <a:pt x="17308" y="10311"/>
                      <a:pt x="134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18" name="Google Shape;83;p17">
                <a:extLst>
                  <a:ext uri="{FF2B5EF4-FFF2-40B4-BE49-F238E27FC236}">
                    <a16:creationId xmlns:a16="http://schemas.microsoft.com/office/drawing/2014/main" id="{69738ECC-31F3-2371-0874-764C53973A8C}"/>
                  </a:ext>
                </a:extLst>
              </p:cNvPr>
              <p:cNvSpPr/>
              <p:nvPr/>
            </p:nvSpPr>
            <p:spPr>
              <a:xfrm rot="-966180" flipH="1">
                <a:off x="6959236" y="2383790"/>
                <a:ext cx="388788" cy="1240905"/>
              </a:xfrm>
              <a:custGeom>
                <a:avLst/>
                <a:gdLst/>
                <a:ahLst/>
                <a:cxnLst/>
                <a:rect l="l" t="t" r="r" b="b"/>
                <a:pathLst>
                  <a:path w="19465" h="62127" extrusionOk="0">
                    <a:moveTo>
                      <a:pt x="13468" y="0"/>
                    </a:moveTo>
                    <a:lnTo>
                      <a:pt x="1" y="5050"/>
                    </a:lnTo>
                    <a:cubicBezTo>
                      <a:pt x="3262" y="13783"/>
                      <a:pt x="5051" y="23251"/>
                      <a:pt x="5051" y="33089"/>
                    </a:cubicBezTo>
                    <a:cubicBezTo>
                      <a:pt x="5051" y="41295"/>
                      <a:pt x="3841" y="49186"/>
                      <a:pt x="1526" y="56603"/>
                    </a:cubicBezTo>
                    <a:lnTo>
                      <a:pt x="14888" y="62126"/>
                    </a:lnTo>
                    <a:cubicBezTo>
                      <a:pt x="17834" y="52973"/>
                      <a:pt x="19465" y="43241"/>
                      <a:pt x="19465" y="33089"/>
                    </a:cubicBezTo>
                    <a:cubicBezTo>
                      <a:pt x="19412" y="21463"/>
                      <a:pt x="17308" y="10311"/>
                      <a:pt x="134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19" name="Google Shape;84;p17">
                <a:extLst>
                  <a:ext uri="{FF2B5EF4-FFF2-40B4-BE49-F238E27FC236}">
                    <a16:creationId xmlns:a16="http://schemas.microsoft.com/office/drawing/2014/main" id="{FD580EDE-1E06-9E63-BA01-A6FB01113996}"/>
                  </a:ext>
                </a:extLst>
              </p:cNvPr>
              <p:cNvSpPr/>
              <p:nvPr/>
            </p:nvSpPr>
            <p:spPr>
              <a:xfrm rot="-2871987" flipH="1">
                <a:off x="7158551" y="934757"/>
                <a:ext cx="3300237" cy="3300237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sp>
            <p:nvSpPr>
              <p:cNvPr id="20" name="Google Shape;85;p17">
                <a:extLst>
                  <a:ext uri="{FF2B5EF4-FFF2-40B4-BE49-F238E27FC236}">
                    <a16:creationId xmlns:a16="http://schemas.microsoft.com/office/drawing/2014/main" id="{8015B856-E5AB-6CCD-1E0B-32986ED571C0}"/>
                  </a:ext>
                </a:extLst>
              </p:cNvPr>
              <p:cNvSpPr/>
              <p:nvPr/>
            </p:nvSpPr>
            <p:spPr>
              <a:xfrm flipH="1">
                <a:off x="7665776" y="1463225"/>
                <a:ext cx="2256000" cy="2255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73140" tIns="73140" rIns="73140" bIns="73140" anchor="ctr" anchorCtr="0">
                <a:noAutofit/>
              </a:bodyPr>
              <a:lstStyle/>
              <a:p>
                <a:endParaRPr sz="1120"/>
              </a:p>
            </p:txBody>
          </p:sp>
          <p:grpSp>
            <p:nvGrpSpPr>
              <p:cNvPr id="21" name="Google Shape;86;p17">
                <a:extLst>
                  <a:ext uri="{FF2B5EF4-FFF2-40B4-BE49-F238E27FC236}">
                    <a16:creationId xmlns:a16="http://schemas.microsoft.com/office/drawing/2014/main" id="{45D24AC4-4232-DC63-993C-7EC539684AAD}"/>
                  </a:ext>
                </a:extLst>
              </p:cNvPr>
              <p:cNvGrpSpPr/>
              <p:nvPr/>
            </p:nvGrpSpPr>
            <p:grpSpPr>
              <a:xfrm>
                <a:off x="8074730" y="1843739"/>
                <a:ext cx="1478553" cy="1460616"/>
                <a:chOff x="-59869425" y="4102225"/>
                <a:chExt cx="319025" cy="315175"/>
              </a:xfrm>
            </p:grpSpPr>
            <p:sp>
              <p:nvSpPr>
                <p:cNvPr id="22" name="Google Shape;87;p17">
                  <a:extLst>
                    <a:ext uri="{FF2B5EF4-FFF2-40B4-BE49-F238E27FC236}">
                      <a16:creationId xmlns:a16="http://schemas.microsoft.com/office/drawing/2014/main" id="{1D13976E-0237-9423-80D1-AAF2431B6E21}"/>
                    </a:ext>
                  </a:extLst>
                </p:cNvPr>
                <p:cNvSpPr/>
                <p:nvPr/>
              </p:nvSpPr>
              <p:spPr>
                <a:xfrm>
                  <a:off x="-59869425" y="4102225"/>
                  <a:ext cx="149675" cy="25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7" h="10273" extrusionOk="0">
                      <a:moveTo>
                        <a:pt x="5532" y="1"/>
                      </a:moveTo>
                      <a:cubicBezTo>
                        <a:pt x="5515" y="1"/>
                        <a:pt x="5499" y="2"/>
                        <a:pt x="5483" y="4"/>
                      </a:cubicBezTo>
                      <a:cubicBezTo>
                        <a:pt x="2364" y="445"/>
                        <a:pt x="1" y="3123"/>
                        <a:pt x="1" y="6274"/>
                      </a:cubicBezTo>
                      <a:cubicBezTo>
                        <a:pt x="1" y="7692"/>
                        <a:pt x="442" y="8983"/>
                        <a:pt x="1293" y="10086"/>
                      </a:cubicBezTo>
                      <a:cubicBezTo>
                        <a:pt x="1381" y="10209"/>
                        <a:pt x="1507" y="10273"/>
                        <a:pt x="1635" y="10273"/>
                      </a:cubicBezTo>
                      <a:cubicBezTo>
                        <a:pt x="1737" y="10273"/>
                        <a:pt x="1839" y="10233"/>
                        <a:pt x="1923" y="10149"/>
                      </a:cubicBezTo>
                      <a:lnTo>
                        <a:pt x="3719" y="8353"/>
                      </a:lnTo>
                      <a:cubicBezTo>
                        <a:pt x="3813" y="8259"/>
                        <a:pt x="3845" y="8007"/>
                        <a:pt x="3782" y="7849"/>
                      </a:cubicBezTo>
                      <a:cubicBezTo>
                        <a:pt x="3498" y="7376"/>
                        <a:pt x="3341" y="6809"/>
                        <a:pt x="3341" y="6274"/>
                      </a:cubicBezTo>
                      <a:cubicBezTo>
                        <a:pt x="3341" y="4888"/>
                        <a:pt x="4286" y="3659"/>
                        <a:pt x="5672" y="3312"/>
                      </a:cubicBezTo>
                      <a:cubicBezTo>
                        <a:pt x="5861" y="3281"/>
                        <a:pt x="5987" y="3123"/>
                        <a:pt x="5987" y="2934"/>
                      </a:cubicBezTo>
                      <a:lnTo>
                        <a:pt x="5987" y="414"/>
                      </a:lnTo>
                      <a:cubicBezTo>
                        <a:pt x="5958" y="180"/>
                        <a:pt x="5739" y="1"/>
                        <a:pt x="553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73140" tIns="73140" rIns="73140" bIns="73140" anchor="ctr" anchorCtr="0">
                  <a:noAutofit/>
                </a:bodyPr>
                <a:lstStyle/>
                <a:p>
                  <a:endParaRPr sz="1120"/>
                </a:p>
              </p:txBody>
            </p:sp>
            <p:sp>
              <p:nvSpPr>
                <p:cNvPr id="23" name="Google Shape;88;p17">
                  <a:extLst>
                    <a:ext uri="{FF2B5EF4-FFF2-40B4-BE49-F238E27FC236}">
                      <a16:creationId xmlns:a16="http://schemas.microsoft.com/office/drawing/2014/main" id="{61D75E86-FF5A-5AB9-11C6-480304A6E569}"/>
                    </a:ext>
                  </a:extLst>
                </p:cNvPr>
                <p:cNvSpPr/>
                <p:nvPr/>
              </p:nvSpPr>
              <p:spPr>
                <a:xfrm>
                  <a:off x="-59811125" y="4322075"/>
                  <a:ext cx="201650" cy="9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6" h="3813" extrusionOk="0">
                      <a:moveTo>
                        <a:pt x="5758" y="0"/>
                      </a:moveTo>
                      <a:cubicBezTo>
                        <a:pt x="5692" y="0"/>
                        <a:pt x="5629" y="11"/>
                        <a:pt x="5577" y="32"/>
                      </a:cubicBezTo>
                      <a:cubicBezTo>
                        <a:pt x="5091" y="339"/>
                        <a:pt x="4530" y="489"/>
                        <a:pt x="3972" y="489"/>
                      </a:cubicBezTo>
                      <a:cubicBezTo>
                        <a:pt x="3444" y="489"/>
                        <a:pt x="2917" y="355"/>
                        <a:pt x="2458" y="95"/>
                      </a:cubicBezTo>
                      <a:cubicBezTo>
                        <a:pt x="2389" y="53"/>
                        <a:pt x="2314" y="30"/>
                        <a:pt x="2239" y="30"/>
                      </a:cubicBezTo>
                      <a:cubicBezTo>
                        <a:pt x="2141" y="30"/>
                        <a:pt x="2042" y="69"/>
                        <a:pt x="1954" y="158"/>
                      </a:cubicBezTo>
                      <a:lnTo>
                        <a:pt x="189" y="1922"/>
                      </a:lnTo>
                      <a:cubicBezTo>
                        <a:pt x="0" y="2143"/>
                        <a:pt x="32" y="2395"/>
                        <a:pt x="221" y="2552"/>
                      </a:cubicBezTo>
                      <a:cubicBezTo>
                        <a:pt x="1324" y="3403"/>
                        <a:pt x="2615" y="3812"/>
                        <a:pt x="4001" y="3812"/>
                      </a:cubicBezTo>
                      <a:cubicBezTo>
                        <a:pt x="5388" y="3812"/>
                        <a:pt x="6711" y="3403"/>
                        <a:pt x="7814" y="2521"/>
                      </a:cubicBezTo>
                      <a:cubicBezTo>
                        <a:pt x="8034" y="2363"/>
                        <a:pt x="8066" y="2080"/>
                        <a:pt x="7877" y="1890"/>
                      </a:cubicBezTo>
                      <a:lnTo>
                        <a:pt x="6112" y="126"/>
                      </a:lnTo>
                      <a:cubicBezTo>
                        <a:pt x="6028" y="42"/>
                        <a:pt x="5888" y="0"/>
                        <a:pt x="575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73140" tIns="73140" rIns="73140" bIns="73140" anchor="ctr" anchorCtr="0">
                  <a:noAutofit/>
                </a:bodyPr>
                <a:lstStyle/>
                <a:p>
                  <a:endParaRPr sz="1120"/>
                </a:p>
              </p:txBody>
            </p:sp>
            <p:sp>
              <p:nvSpPr>
                <p:cNvPr id="24" name="Google Shape;89;p17">
                  <a:extLst>
                    <a:ext uri="{FF2B5EF4-FFF2-40B4-BE49-F238E27FC236}">
                      <a16:creationId xmlns:a16="http://schemas.microsoft.com/office/drawing/2014/main" id="{101B590D-9D88-A19A-BD4E-84673E52AD8A}"/>
                    </a:ext>
                  </a:extLst>
                </p:cNvPr>
                <p:cNvSpPr/>
                <p:nvPr/>
              </p:nvSpPr>
              <p:spPr>
                <a:xfrm>
                  <a:off x="-59700075" y="4102225"/>
                  <a:ext cx="149675" cy="25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7" h="10261" extrusionOk="0">
                      <a:moveTo>
                        <a:pt x="418" y="1"/>
                      </a:moveTo>
                      <a:cubicBezTo>
                        <a:pt x="190" y="1"/>
                        <a:pt x="1" y="180"/>
                        <a:pt x="1" y="414"/>
                      </a:cubicBezTo>
                      <a:lnTo>
                        <a:pt x="1" y="2934"/>
                      </a:lnTo>
                      <a:cubicBezTo>
                        <a:pt x="1" y="3123"/>
                        <a:pt x="127" y="3281"/>
                        <a:pt x="316" y="3312"/>
                      </a:cubicBezTo>
                      <a:cubicBezTo>
                        <a:pt x="1639" y="3659"/>
                        <a:pt x="2647" y="4856"/>
                        <a:pt x="2647" y="6274"/>
                      </a:cubicBezTo>
                      <a:cubicBezTo>
                        <a:pt x="2647" y="6809"/>
                        <a:pt x="2489" y="7376"/>
                        <a:pt x="2206" y="7849"/>
                      </a:cubicBezTo>
                      <a:cubicBezTo>
                        <a:pt x="2080" y="8007"/>
                        <a:pt x="2111" y="8196"/>
                        <a:pt x="2269" y="8353"/>
                      </a:cubicBezTo>
                      <a:lnTo>
                        <a:pt x="4065" y="10149"/>
                      </a:lnTo>
                      <a:cubicBezTo>
                        <a:pt x="4137" y="10221"/>
                        <a:pt x="4242" y="10260"/>
                        <a:pt x="4350" y="10260"/>
                      </a:cubicBezTo>
                      <a:cubicBezTo>
                        <a:pt x="4478" y="10260"/>
                        <a:pt x="4609" y="10205"/>
                        <a:pt x="4695" y="10086"/>
                      </a:cubicBezTo>
                      <a:cubicBezTo>
                        <a:pt x="5514" y="8983"/>
                        <a:pt x="5987" y="7660"/>
                        <a:pt x="5987" y="6274"/>
                      </a:cubicBezTo>
                      <a:cubicBezTo>
                        <a:pt x="5892" y="3123"/>
                        <a:pt x="3592" y="445"/>
                        <a:pt x="473" y="4"/>
                      </a:cubicBezTo>
                      <a:cubicBezTo>
                        <a:pt x="455" y="2"/>
                        <a:pt x="436" y="1"/>
                        <a:pt x="4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73140" tIns="73140" rIns="73140" bIns="73140" anchor="ctr" anchorCtr="0">
                  <a:noAutofit/>
                </a:bodyPr>
                <a:lstStyle/>
                <a:p>
                  <a:endParaRPr sz="1120"/>
                </a:p>
              </p:txBody>
            </p:sp>
            <p:sp>
              <p:nvSpPr>
                <p:cNvPr id="25" name="Google Shape;90;p17">
                  <a:extLst>
                    <a:ext uri="{FF2B5EF4-FFF2-40B4-BE49-F238E27FC236}">
                      <a16:creationId xmlns:a16="http://schemas.microsoft.com/office/drawing/2014/main" id="{F53FD2C9-45C6-3451-749B-C72687F43330}"/>
                    </a:ext>
                  </a:extLst>
                </p:cNvPr>
                <p:cNvSpPr/>
                <p:nvPr/>
              </p:nvSpPr>
              <p:spPr>
                <a:xfrm flipH="1">
                  <a:off x="-59742600" y="4187375"/>
                  <a:ext cx="63025" cy="14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1" h="5798" extrusionOk="0">
                      <a:moveTo>
                        <a:pt x="1260" y="1"/>
                      </a:moveTo>
                      <a:cubicBezTo>
                        <a:pt x="1040" y="1"/>
                        <a:pt x="819" y="190"/>
                        <a:pt x="819" y="379"/>
                      </a:cubicBezTo>
                      <a:lnTo>
                        <a:pt x="819" y="662"/>
                      </a:lnTo>
                      <a:cubicBezTo>
                        <a:pt x="347" y="820"/>
                        <a:pt x="0" y="1293"/>
                        <a:pt x="0" y="1860"/>
                      </a:cubicBezTo>
                      <a:cubicBezTo>
                        <a:pt x="0" y="2521"/>
                        <a:pt x="567" y="2899"/>
                        <a:pt x="977" y="3214"/>
                      </a:cubicBezTo>
                      <a:cubicBezTo>
                        <a:pt x="1292" y="3466"/>
                        <a:pt x="1670" y="3687"/>
                        <a:pt x="1670" y="3939"/>
                      </a:cubicBezTo>
                      <a:cubicBezTo>
                        <a:pt x="1670" y="4160"/>
                        <a:pt x="1450" y="4380"/>
                        <a:pt x="1260" y="4380"/>
                      </a:cubicBezTo>
                      <a:cubicBezTo>
                        <a:pt x="1071" y="4380"/>
                        <a:pt x="819" y="4160"/>
                        <a:pt x="819" y="3939"/>
                      </a:cubicBezTo>
                      <a:cubicBezTo>
                        <a:pt x="819" y="3687"/>
                        <a:pt x="630" y="3529"/>
                        <a:pt x="441" y="3529"/>
                      </a:cubicBezTo>
                      <a:cubicBezTo>
                        <a:pt x="252" y="3529"/>
                        <a:pt x="32" y="3750"/>
                        <a:pt x="32" y="3939"/>
                      </a:cubicBezTo>
                      <a:cubicBezTo>
                        <a:pt x="32" y="4475"/>
                        <a:pt x="410" y="4916"/>
                        <a:pt x="882" y="5105"/>
                      </a:cubicBezTo>
                      <a:lnTo>
                        <a:pt x="882" y="5388"/>
                      </a:lnTo>
                      <a:cubicBezTo>
                        <a:pt x="882" y="5640"/>
                        <a:pt x="1071" y="5798"/>
                        <a:pt x="1292" y="5798"/>
                      </a:cubicBezTo>
                      <a:cubicBezTo>
                        <a:pt x="1544" y="5798"/>
                        <a:pt x="1702" y="5577"/>
                        <a:pt x="1702" y="5388"/>
                      </a:cubicBezTo>
                      <a:lnTo>
                        <a:pt x="1702" y="5073"/>
                      </a:lnTo>
                      <a:cubicBezTo>
                        <a:pt x="2174" y="4916"/>
                        <a:pt x="2521" y="4443"/>
                        <a:pt x="2521" y="3907"/>
                      </a:cubicBezTo>
                      <a:cubicBezTo>
                        <a:pt x="2521" y="3214"/>
                        <a:pt x="1985" y="2836"/>
                        <a:pt x="1544" y="2521"/>
                      </a:cubicBezTo>
                      <a:cubicBezTo>
                        <a:pt x="1229" y="2269"/>
                        <a:pt x="882" y="2049"/>
                        <a:pt x="882" y="1797"/>
                      </a:cubicBezTo>
                      <a:cubicBezTo>
                        <a:pt x="882" y="1576"/>
                        <a:pt x="1071" y="1419"/>
                        <a:pt x="1292" y="1419"/>
                      </a:cubicBezTo>
                      <a:cubicBezTo>
                        <a:pt x="1544" y="1419"/>
                        <a:pt x="1702" y="1608"/>
                        <a:pt x="1702" y="1797"/>
                      </a:cubicBezTo>
                      <a:cubicBezTo>
                        <a:pt x="1702" y="2049"/>
                        <a:pt x="1891" y="2238"/>
                        <a:pt x="2143" y="2238"/>
                      </a:cubicBezTo>
                      <a:cubicBezTo>
                        <a:pt x="2363" y="2238"/>
                        <a:pt x="2521" y="2049"/>
                        <a:pt x="2521" y="1797"/>
                      </a:cubicBezTo>
                      <a:cubicBezTo>
                        <a:pt x="2521" y="1261"/>
                        <a:pt x="2174" y="820"/>
                        <a:pt x="1702" y="631"/>
                      </a:cubicBezTo>
                      <a:lnTo>
                        <a:pt x="1702" y="347"/>
                      </a:lnTo>
                      <a:cubicBezTo>
                        <a:pt x="1702" y="158"/>
                        <a:pt x="1513" y="1"/>
                        <a:pt x="126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3810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73140" tIns="73140" rIns="73140" bIns="73140" anchor="ctr" anchorCtr="0">
                  <a:noAutofit/>
                </a:bodyPr>
                <a:lstStyle/>
                <a:p>
                  <a:endParaRPr sz="1120"/>
                </a:p>
              </p:txBody>
            </p:sp>
          </p:grpSp>
        </p:grp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7336162-1C2B-74E4-0211-6BCEB63DE7B2}"/>
              </a:ext>
            </a:extLst>
          </p:cNvPr>
          <p:cNvSpPr txBox="1"/>
          <p:nvPr/>
        </p:nvSpPr>
        <p:spPr>
          <a:xfrm>
            <a:off x="1358141" y="2001859"/>
            <a:ext cx="41293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1" i="0" dirty="0">
                <a:solidFill>
                  <a:schemeClr val="tx1"/>
                </a:solidFill>
                <a:effectLst/>
                <a:latin typeface="Söhne"/>
              </a:rPr>
              <a:t>Melhoria na Precisão do Marketing</a:t>
            </a:r>
            <a:endParaRPr lang="pt-BR" b="0" i="0" dirty="0">
              <a:solidFill>
                <a:schemeClr val="tx1"/>
              </a:solidFill>
              <a:effectLst/>
              <a:latin typeface="Söhne"/>
            </a:endParaRPr>
          </a:p>
          <a:p>
            <a:br>
              <a:rPr lang="pt-BR" b="0" i="0" dirty="0">
                <a:solidFill>
                  <a:schemeClr val="tx1"/>
                </a:solidFill>
                <a:effectLst/>
                <a:latin typeface="Söhne"/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CE2FF65-416C-5244-0E3B-282B7A0D1C8E}"/>
              </a:ext>
            </a:extLst>
          </p:cNvPr>
          <p:cNvSpPr txBox="1"/>
          <p:nvPr/>
        </p:nvSpPr>
        <p:spPr>
          <a:xfrm>
            <a:off x="1331817" y="2599804"/>
            <a:ext cx="41293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chemeClr val="tx1"/>
                </a:solidFill>
                <a:effectLst/>
                <a:latin typeface="Söhne"/>
              </a:defRPr>
            </a:lvl1pPr>
          </a:lstStyle>
          <a:p>
            <a:r>
              <a:rPr lang="pt-BR" dirty="0"/>
              <a:t>Aumento da Satisfação e Fidelidade do Cliente</a:t>
            </a:r>
          </a:p>
          <a:p>
            <a:br>
              <a:rPr lang="pt-BR" dirty="0"/>
            </a:br>
            <a:endParaRPr lang="pt-BR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2E27B16-D875-F7E6-69F4-7DDF6FC16A45}"/>
              </a:ext>
            </a:extLst>
          </p:cNvPr>
          <p:cNvSpPr txBox="1"/>
          <p:nvPr/>
        </p:nvSpPr>
        <p:spPr>
          <a:xfrm>
            <a:off x="1364348" y="3212189"/>
            <a:ext cx="5056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b="1">
                <a:solidFill>
                  <a:schemeClr val="tx1"/>
                </a:solidFill>
                <a:effectLst/>
                <a:latin typeface="Söhne"/>
              </a:defRPr>
            </a:lvl1pPr>
          </a:lstStyle>
          <a:p>
            <a:r>
              <a:rPr lang="pt-BR" dirty="0"/>
              <a:t>Otimização do Desenvolvimento de Produtos e Serviços</a:t>
            </a:r>
          </a:p>
          <a:p>
            <a:br>
              <a:rPr lang="pt-BR" dirty="0"/>
            </a:br>
            <a:endParaRPr lang="pt-BR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68A2ECBC-5937-E0E4-F740-BE6E83E3B158}"/>
              </a:ext>
            </a:extLst>
          </p:cNvPr>
          <p:cNvSpPr txBox="1"/>
          <p:nvPr/>
        </p:nvSpPr>
        <p:spPr>
          <a:xfrm>
            <a:off x="1342576" y="3795695"/>
            <a:ext cx="41293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1" i="0" dirty="0">
                <a:solidFill>
                  <a:schemeClr val="tx1"/>
                </a:solidFill>
                <a:effectLst/>
                <a:latin typeface="Söhne"/>
              </a:rPr>
              <a:t>Melhoria na Tomada de Decisão Estratégica</a:t>
            </a:r>
            <a:endParaRPr lang="pt-BR" b="0" i="0" dirty="0">
              <a:solidFill>
                <a:schemeClr val="tx1"/>
              </a:solidFill>
              <a:effectLst/>
              <a:latin typeface="Söhne"/>
            </a:endParaRPr>
          </a:p>
          <a:p>
            <a:br>
              <a:rPr lang="pt-BR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pt-BR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84DA44D-68E4-1B33-7CCA-D194D7979A41}"/>
              </a:ext>
            </a:extLst>
          </p:cNvPr>
          <p:cNvSpPr txBox="1"/>
          <p:nvPr/>
        </p:nvSpPr>
        <p:spPr>
          <a:xfrm>
            <a:off x="1349075" y="4367411"/>
            <a:ext cx="46664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1" i="0" dirty="0">
                <a:solidFill>
                  <a:schemeClr val="tx1"/>
                </a:solidFill>
                <a:effectLst/>
                <a:latin typeface="Söhne"/>
              </a:rPr>
              <a:t>Eficiência em Custos e ROI (Retorno Sobre o Investimento)</a:t>
            </a:r>
            <a:endParaRPr lang="pt-BR" b="0" i="0" dirty="0">
              <a:solidFill>
                <a:schemeClr val="tx1"/>
              </a:solidFill>
              <a:effectLst/>
              <a:latin typeface="Söhne"/>
            </a:endParaRPr>
          </a:p>
          <a:p>
            <a:br>
              <a:rPr lang="pt-BR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pt-BR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366021FF-AC40-FD30-A028-81859CDF1727}"/>
              </a:ext>
            </a:extLst>
          </p:cNvPr>
          <p:cNvSpPr txBox="1"/>
          <p:nvPr/>
        </p:nvSpPr>
        <p:spPr>
          <a:xfrm>
            <a:off x="1349075" y="4940404"/>
            <a:ext cx="41293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1" i="0" dirty="0">
                <a:solidFill>
                  <a:schemeClr val="tx1"/>
                </a:solidFill>
                <a:effectLst/>
                <a:latin typeface="Söhne"/>
              </a:rPr>
              <a:t>Competitividade de Mercado e Inovação</a:t>
            </a:r>
            <a:endParaRPr lang="pt-BR" b="0" i="0" dirty="0">
              <a:solidFill>
                <a:schemeClr val="tx1"/>
              </a:solidFill>
              <a:effectLst/>
              <a:latin typeface="Söhne"/>
            </a:endParaRPr>
          </a:p>
          <a:p>
            <a:br>
              <a:rPr lang="pt-BR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pt-BR" dirty="0"/>
          </a:p>
        </p:txBody>
      </p:sp>
      <p:pic>
        <p:nvPicPr>
          <p:cNvPr id="44" name="Gráfico 43" descr="Gráfico de barras com tendência ascendente com preenchimento sólido">
            <a:extLst>
              <a:ext uri="{FF2B5EF4-FFF2-40B4-BE49-F238E27FC236}">
                <a16:creationId xmlns:a16="http://schemas.microsoft.com/office/drawing/2014/main" id="{8668E2D8-B2DB-D45B-F2DA-948A75C3E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75738" y="4338948"/>
            <a:ext cx="359774" cy="359774"/>
          </a:xfrm>
          <a:prstGeom prst="rect">
            <a:avLst/>
          </a:prstGeom>
        </p:spPr>
      </p:pic>
      <p:pic>
        <p:nvPicPr>
          <p:cNvPr id="46" name="Gráfico 45" descr="Conexões com preenchimento sólido">
            <a:extLst>
              <a:ext uri="{FF2B5EF4-FFF2-40B4-BE49-F238E27FC236}">
                <a16:creationId xmlns:a16="http://schemas.microsoft.com/office/drawing/2014/main" id="{ECD281E9-D397-7A69-0AB5-EC77B4936A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753009" y="4919108"/>
            <a:ext cx="359774" cy="359774"/>
          </a:xfrm>
          <a:prstGeom prst="rect">
            <a:avLst/>
          </a:prstGeom>
        </p:spPr>
      </p:pic>
      <p:pic>
        <p:nvPicPr>
          <p:cNvPr id="48" name="Gráfico 47" descr="Debate de grupo com preenchimento sólido">
            <a:extLst>
              <a:ext uri="{FF2B5EF4-FFF2-40B4-BE49-F238E27FC236}">
                <a16:creationId xmlns:a16="http://schemas.microsoft.com/office/drawing/2014/main" id="{07A68FF9-A817-6C20-30CE-7E2B255A5F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746510" y="3706002"/>
            <a:ext cx="359774" cy="359774"/>
          </a:xfrm>
          <a:prstGeom prst="rect">
            <a:avLst/>
          </a:prstGeom>
        </p:spPr>
      </p:pic>
      <p:pic>
        <p:nvPicPr>
          <p:cNvPr id="50" name="Gráfico 49" descr="Lâmpada e engrenagem com preenchimento sólido">
            <a:extLst>
              <a:ext uri="{FF2B5EF4-FFF2-40B4-BE49-F238E27FC236}">
                <a16:creationId xmlns:a16="http://schemas.microsoft.com/office/drawing/2014/main" id="{2898BDE4-4286-D94D-62A7-7FDFDCEA12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736313" y="3138507"/>
            <a:ext cx="359774" cy="359774"/>
          </a:xfrm>
          <a:prstGeom prst="rect">
            <a:avLst/>
          </a:prstGeom>
        </p:spPr>
      </p:pic>
      <p:pic>
        <p:nvPicPr>
          <p:cNvPr id="52" name="Gráfico 51" descr="Estrela estrutura de tópicos">
            <a:extLst>
              <a:ext uri="{FF2B5EF4-FFF2-40B4-BE49-F238E27FC236}">
                <a16:creationId xmlns:a16="http://schemas.microsoft.com/office/drawing/2014/main" id="{2FBB7A7E-7F04-63FE-BF36-9F131620A8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>
            <a:off x="762899" y="2548508"/>
            <a:ext cx="359774" cy="359774"/>
          </a:xfrm>
          <a:prstGeom prst="rect">
            <a:avLst/>
          </a:prstGeom>
        </p:spPr>
      </p:pic>
      <p:pic>
        <p:nvPicPr>
          <p:cNvPr id="54" name="Gráfico 53" descr="Na mosca com preenchimento sólido">
            <a:extLst>
              <a:ext uri="{FF2B5EF4-FFF2-40B4-BE49-F238E27FC236}">
                <a16:creationId xmlns:a16="http://schemas.microsoft.com/office/drawing/2014/main" id="{57F1070A-8640-8488-FF79-EB886E06AD5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752013" y="1952507"/>
            <a:ext cx="359774" cy="359774"/>
          </a:xfrm>
          <a:prstGeom prst="rect">
            <a:avLst/>
          </a:prstGeom>
        </p:spPr>
      </p:pic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1148182" y="1116866"/>
            <a:ext cx="5263440" cy="384960"/>
          </a:xfrm>
          <a:prstGeom prst="rect">
            <a:avLst/>
          </a:prstGeom>
        </p:spPr>
        <p:txBody>
          <a:bodyPr spcFirstLastPara="1" wrap="square" lIns="73140" tIns="73140" rIns="73140" bIns="73140" anchor="ctr" anchorCtr="0">
            <a:noAutofit/>
          </a:bodyPr>
          <a:lstStyle/>
          <a:p>
            <a:r>
              <a:rPr lang="en" sz="2800" dirty="0"/>
              <a:t>Vantagens de Segmentar os Clientes</a:t>
            </a:r>
            <a:endParaRPr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805A7ACC-017F-21E4-E2DF-A82A06B2DC48}"/>
              </a:ext>
            </a:extLst>
          </p:cNvPr>
          <p:cNvSpPr/>
          <p:nvPr/>
        </p:nvSpPr>
        <p:spPr>
          <a:xfrm>
            <a:off x="3230927" y="-3638173"/>
            <a:ext cx="5260490" cy="526049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Google Shape;287;p20">
            <a:extLst>
              <a:ext uri="{FF2B5EF4-FFF2-40B4-BE49-F238E27FC236}">
                <a16:creationId xmlns:a16="http://schemas.microsoft.com/office/drawing/2014/main" id="{88EE41A1-FC88-993C-13C0-4BB0CC0EE99C}"/>
              </a:ext>
            </a:extLst>
          </p:cNvPr>
          <p:cNvSpPr/>
          <p:nvPr/>
        </p:nvSpPr>
        <p:spPr>
          <a:xfrm>
            <a:off x="-399393" y="945163"/>
            <a:ext cx="8290757" cy="919449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658360" tIns="73140" rIns="146300" bIns="73140" anchor="ctr" anchorCtr="0">
            <a:noAutofit/>
          </a:bodyPr>
          <a:lstStyle/>
          <a:p>
            <a:pPr>
              <a:lnSpc>
                <a:spcPct val="150000"/>
              </a:lnSpc>
            </a:pPr>
            <a:endParaRPr lang="pt-BR" sz="12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228" name="Google Shape;2228;p27"/>
          <p:cNvSpPr txBox="1">
            <a:spLocks noGrp="1"/>
          </p:cNvSpPr>
          <p:nvPr>
            <p:ph type="title"/>
          </p:nvPr>
        </p:nvSpPr>
        <p:spPr>
          <a:xfrm>
            <a:off x="1114265" y="1278923"/>
            <a:ext cx="5263440" cy="384960"/>
          </a:xfrm>
          <a:prstGeom prst="rect">
            <a:avLst/>
          </a:prstGeom>
        </p:spPr>
        <p:txBody>
          <a:bodyPr spcFirstLastPara="1" wrap="square" lIns="73140" tIns="73140" rIns="73140" bIns="73140" anchor="ctr" anchorCtr="0">
            <a:noAutofit/>
          </a:bodyPr>
          <a:lstStyle/>
          <a:p>
            <a:r>
              <a:rPr lang="en" dirty="0"/>
              <a:t>Alguns insights iniciais sobre nossa base de dados</a:t>
            </a:r>
            <a:endParaRPr dirty="0"/>
          </a:p>
        </p:txBody>
      </p:sp>
      <p:grpSp>
        <p:nvGrpSpPr>
          <p:cNvPr id="2229" name="Google Shape;2229;p27"/>
          <p:cNvGrpSpPr/>
          <p:nvPr/>
        </p:nvGrpSpPr>
        <p:grpSpPr>
          <a:xfrm>
            <a:off x="2352976" y="2434650"/>
            <a:ext cx="2472957" cy="2732468"/>
            <a:chOff x="3449254" y="1788827"/>
            <a:chExt cx="2245366" cy="2480814"/>
          </a:xfrm>
        </p:grpSpPr>
        <p:sp>
          <p:nvSpPr>
            <p:cNvPr id="2230" name="Google Shape;2230;p27"/>
            <p:cNvSpPr/>
            <p:nvPr/>
          </p:nvSpPr>
          <p:spPr>
            <a:xfrm>
              <a:off x="4061963" y="3124300"/>
              <a:ext cx="1019925" cy="874400"/>
            </a:xfrm>
            <a:custGeom>
              <a:avLst/>
              <a:gdLst/>
              <a:ahLst/>
              <a:cxnLst/>
              <a:rect l="l" t="t" r="r" b="b"/>
              <a:pathLst>
                <a:path w="40797" h="34976" extrusionOk="0">
                  <a:moveTo>
                    <a:pt x="20415" y="0"/>
                  </a:moveTo>
                  <a:cubicBezTo>
                    <a:pt x="19715" y="0"/>
                    <a:pt x="19014" y="350"/>
                    <a:pt x="18614" y="1051"/>
                  </a:cubicBezTo>
                  <a:lnTo>
                    <a:pt x="801" y="31840"/>
                  </a:lnTo>
                  <a:cubicBezTo>
                    <a:pt x="1" y="33241"/>
                    <a:pt x="1002" y="34975"/>
                    <a:pt x="2603" y="34975"/>
                  </a:cubicBezTo>
                  <a:lnTo>
                    <a:pt x="38195" y="34975"/>
                  </a:lnTo>
                  <a:cubicBezTo>
                    <a:pt x="39796" y="34975"/>
                    <a:pt x="40797" y="33241"/>
                    <a:pt x="39996" y="31840"/>
                  </a:cubicBezTo>
                  <a:lnTo>
                    <a:pt x="22217" y="1051"/>
                  </a:lnTo>
                  <a:cubicBezTo>
                    <a:pt x="21816" y="350"/>
                    <a:pt x="21116" y="0"/>
                    <a:pt x="20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231" name="Google Shape;2231;p27"/>
            <p:cNvSpPr/>
            <p:nvPr/>
          </p:nvSpPr>
          <p:spPr>
            <a:xfrm>
              <a:off x="4061963" y="2059775"/>
              <a:ext cx="1019925" cy="873775"/>
            </a:xfrm>
            <a:custGeom>
              <a:avLst/>
              <a:gdLst/>
              <a:ahLst/>
              <a:cxnLst/>
              <a:rect l="l" t="t" r="r" b="b"/>
              <a:pathLst>
                <a:path w="40797" h="34951" extrusionOk="0">
                  <a:moveTo>
                    <a:pt x="2603" y="1"/>
                  </a:moveTo>
                  <a:cubicBezTo>
                    <a:pt x="1002" y="1"/>
                    <a:pt x="1" y="1735"/>
                    <a:pt x="801" y="3103"/>
                  </a:cubicBezTo>
                  <a:lnTo>
                    <a:pt x="18614" y="33925"/>
                  </a:lnTo>
                  <a:cubicBezTo>
                    <a:pt x="19014" y="34609"/>
                    <a:pt x="19715" y="34951"/>
                    <a:pt x="20411" y="34951"/>
                  </a:cubicBezTo>
                  <a:cubicBezTo>
                    <a:pt x="21108" y="34951"/>
                    <a:pt x="21800" y="34609"/>
                    <a:pt x="22183" y="33925"/>
                  </a:cubicBezTo>
                  <a:lnTo>
                    <a:pt x="39996" y="3103"/>
                  </a:lnTo>
                  <a:cubicBezTo>
                    <a:pt x="40797" y="1735"/>
                    <a:pt x="39796" y="1"/>
                    <a:pt x="38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 dirty="0"/>
            </a:p>
          </p:txBody>
        </p:sp>
        <p:sp>
          <p:nvSpPr>
            <p:cNvPr id="2232" name="Google Shape;2232;p27"/>
            <p:cNvSpPr/>
            <p:nvPr/>
          </p:nvSpPr>
          <p:spPr>
            <a:xfrm>
              <a:off x="3489888" y="3047150"/>
              <a:ext cx="1019925" cy="876075"/>
            </a:xfrm>
            <a:custGeom>
              <a:avLst/>
              <a:gdLst/>
              <a:ahLst/>
              <a:cxnLst/>
              <a:rect l="l" t="t" r="r" b="b"/>
              <a:pathLst>
                <a:path w="40797" h="35043" extrusionOk="0">
                  <a:moveTo>
                    <a:pt x="2603" y="1"/>
                  </a:moveTo>
                  <a:cubicBezTo>
                    <a:pt x="1002" y="1"/>
                    <a:pt x="1" y="1735"/>
                    <a:pt x="801" y="3103"/>
                  </a:cubicBezTo>
                  <a:lnTo>
                    <a:pt x="18481" y="33992"/>
                  </a:lnTo>
                  <a:cubicBezTo>
                    <a:pt x="18881" y="34692"/>
                    <a:pt x="19581" y="35042"/>
                    <a:pt x="20282" y="35042"/>
                  </a:cubicBezTo>
                  <a:cubicBezTo>
                    <a:pt x="20982" y="35042"/>
                    <a:pt x="21683" y="34692"/>
                    <a:pt x="22083" y="33992"/>
                  </a:cubicBezTo>
                  <a:lnTo>
                    <a:pt x="39963" y="3236"/>
                  </a:lnTo>
                  <a:cubicBezTo>
                    <a:pt x="40797" y="1869"/>
                    <a:pt x="39796" y="134"/>
                    <a:pt x="38195" y="134"/>
                  </a:cubicBezTo>
                  <a:lnTo>
                    <a:pt x="26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 dirty="0"/>
            </a:p>
          </p:txBody>
        </p:sp>
        <p:sp>
          <p:nvSpPr>
            <p:cNvPr id="2233" name="Google Shape;2233;p27"/>
            <p:cNvSpPr/>
            <p:nvPr/>
          </p:nvSpPr>
          <p:spPr>
            <a:xfrm>
              <a:off x="4634888" y="2135150"/>
              <a:ext cx="1018900" cy="875350"/>
            </a:xfrm>
            <a:custGeom>
              <a:avLst/>
              <a:gdLst/>
              <a:ahLst/>
              <a:cxnLst/>
              <a:rect l="l" t="t" r="r" b="b"/>
              <a:pathLst>
                <a:path w="40756" h="35014" extrusionOk="0">
                  <a:moveTo>
                    <a:pt x="20481" y="0"/>
                  </a:moveTo>
                  <a:cubicBezTo>
                    <a:pt x="19789" y="0"/>
                    <a:pt x="19095" y="342"/>
                    <a:pt x="18680" y="1022"/>
                  </a:cubicBezTo>
                  <a:lnTo>
                    <a:pt x="801" y="31777"/>
                  </a:lnTo>
                  <a:cubicBezTo>
                    <a:pt x="0" y="33178"/>
                    <a:pt x="1001" y="34913"/>
                    <a:pt x="2569" y="34913"/>
                  </a:cubicBezTo>
                  <a:lnTo>
                    <a:pt x="38161" y="35013"/>
                  </a:lnTo>
                  <a:cubicBezTo>
                    <a:pt x="38176" y="35013"/>
                    <a:pt x="38191" y="35013"/>
                    <a:pt x="38206" y="35013"/>
                  </a:cubicBezTo>
                  <a:cubicBezTo>
                    <a:pt x="39781" y="35013"/>
                    <a:pt x="40755" y="33298"/>
                    <a:pt x="39995" y="31911"/>
                  </a:cubicBezTo>
                  <a:lnTo>
                    <a:pt x="22283" y="1055"/>
                  </a:lnTo>
                  <a:cubicBezTo>
                    <a:pt x="21880" y="351"/>
                    <a:pt x="21182" y="0"/>
                    <a:pt x="20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234" name="Google Shape;2234;p27"/>
            <p:cNvSpPr/>
            <p:nvPr/>
          </p:nvSpPr>
          <p:spPr>
            <a:xfrm>
              <a:off x="4634888" y="3047150"/>
              <a:ext cx="1019075" cy="876075"/>
            </a:xfrm>
            <a:custGeom>
              <a:avLst/>
              <a:gdLst/>
              <a:ahLst/>
              <a:cxnLst/>
              <a:rect l="l" t="t" r="r" b="b"/>
              <a:pathLst>
                <a:path w="40763" h="35043" extrusionOk="0">
                  <a:moveTo>
                    <a:pt x="38161" y="1"/>
                  </a:moveTo>
                  <a:lnTo>
                    <a:pt x="2602" y="134"/>
                  </a:lnTo>
                  <a:cubicBezTo>
                    <a:pt x="1001" y="134"/>
                    <a:pt x="0" y="1869"/>
                    <a:pt x="801" y="3236"/>
                  </a:cubicBezTo>
                  <a:lnTo>
                    <a:pt x="18714" y="33992"/>
                  </a:lnTo>
                  <a:cubicBezTo>
                    <a:pt x="19114" y="34692"/>
                    <a:pt x="19814" y="35042"/>
                    <a:pt x="20511" y="35042"/>
                  </a:cubicBezTo>
                  <a:cubicBezTo>
                    <a:pt x="21207" y="35042"/>
                    <a:pt x="21899" y="34692"/>
                    <a:pt x="22283" y="33992"/>
                  </a:cubicBezTo>
                  <a:lnTo>
                    <a:pt x="39995" y="3103"/>
                  </a:lnTo>
                  <a:cubicBezTo>
                    <a:pt x="40763" y="1735"/>
                    <a:pt x="39762" y="1"/>
                    <a:pt x="38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 dirty="0"/>
            </a:p>
          </p:txBody>
        </p:sp>
        <p:sp>
          <p:nvSpPr>
            <p:cNvPr id="2235" name="Google Shape;2235;p27"/>
            <p:cNvSpPr/>
            <p:nvPr/>
          </p:nvSpPr>
          <p:spPr>
            <a:xfrm>
              <a:off x="3489888" y="2135050"/>
              <a:ext cx="1019925" cy="875425"/>
            </a:xfrm>
            <a:custGeom>
              <a:avLst/>
              <a:gdLst/>
              <a:ahLst/>
              <a:cxnLst/>
              <a:rect l="l" t="t" r="r" b="b"/>
              <a:pathLst>
                <a:path w="40797" h="35017" extrusionOk="0">
                  <a:moveTo>
                    <a:pt x="20282" y="0"/>
                  </a:moveTo>
                  <a:cubicBezTo>
                    <a:pt x="19581" y="0"/>
                    <a:pt x="18881" y="342"/>
                    <a:pt x="18481" y="1026"/>
                  </a:cubicBezTo>
                  <a:lnTo>
                    <a:pt x="801" y="31915"/>
                  </a:lnTo>
                  <a:cubicBezTo>
                    <a:pt x="1" y="33316"/>
                    <a:pt x="1002" y="35017"/>
                    <a:pt x="2603" y="35017"/>
                  </a:cubicBezTo>
                  <a:lnTo>
                    <a:pt x="38195" y="34917"/>
                  </a:lnTo>
                  <a:cubicBezTo>
                    <a:pt x="39796" y="34917"/>
                    <a:pt x="40797" y="33182"/>
                    <a:pt x="39963" y="31781"/>
                  </a:cubicBezTo>
                  <a:lnTo>
                    <a:pt x="22083" y="1026"/>
                  </a:lnTo>
                  <a:cubicBezTo>
                    <a:pt x="21683" y="342"/>
                    <a:pt x="20982" y="0"/>
                    <a:pt x="202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236" name="Google Shape;2236;p27"/>
            <p:cNvSpPr/>
            <p:nvPr/>
          </p:nvSpPr>
          <p:spPr>
            <a:xfrm>
              <a:off x="3892688" y="2583500"/>
              <a:ext cx="265200" cy="265200"/>
            </a:xfrm>
            <a:custGeom>
              <a:avLst/>
              <a:gdLst/>
              <a:ahLst/>
              <a:cxnLst/>
              <a:rect l="l" t="t" r="r" b="b"/>
              <a:pathLst>
                <a:path w="10608" h="10608" extrusionOk="0">
                  <a:moveTo>
                    <a:pt x="5304" y="801"/>
                  </a:moveTo>
                  <a:cubicBezTo>
                    <a:pt x="7806" y="801"/>
                    <a:pt x="9807" y="2802"/>
                    <a:pt x="9807" y="5304"/>
                  </a:cubicBezTo>
                  <a:cubicBezTo>
                    <a:pt x="9807" y="7772"/>
                    <a:pt x="7806" y="9807"/>
                    <a:pt x="5304" y="9807"/>
                  </a:cubicBezTo>
                  <a:cubicBezTo>
                    <a:pt x="2836" y="9807"/>
                    <a:pt x="801" y="7772"/>
                    <a:pt x="801" y="5304"/>
                  </a:cubicBezTo>
                  <a:cubicBezTo>
                    <a:pt x="801" y="2802"/>
                    <a:pt x="2836" y="801"/>
                    <a:pt x="5304" y="801"/>
                  </a:cubicBezTo>
                  <a:close/>
                  <a:moveTo>
                    <a:pt x="5304" y="0"/>
                  </a:moveTo>
                  <a:cubicBezTo>
                    <a:pt x="2402" y="0"/>
                    <a:pt x="0" y="2368"/>
                    <a:pt x="0" y="5304"/>
                  </a:cubicBezTo>
                  <a:cubicBezTo>
                    <a:pt x="0" y="8239"/>
                    <a:pt x="2402" y="10608"/>
                    <a:pt x="5304" y="10608"/>
                  </a:cubicBezTo>
                  <a:cubicBezTo>
                    <a:pt x="8240" y="10608"/>
                    <a:pt x="10608" y="8239"/>
                    <a:pt x="10608" y="5304"/>
                  </a:cubicBezTo>
                  <a:cubicBezTo>
                    <a:pt x="10608" y="2368"/>
                    <a:pt x="8240" y="0"/>
                    <a:pt x="53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237" name="Google Shape;2237;p27"/>
            <p:cNvSpPr/>
            <p:nvPr/>
          </p:nvSpPr>
          <p:spPr>
            <a:xfrm>
              <a:off x="3933538" y="2624350"/>
              <a:ext cx="183500" cy="183500"/>
            </a:xfrm>
            <a:custGeom>
              <a:avLst/>
              <a:gdLst/>
              <a:ahLst/>
              <a:cxnLst/>
              <a:rect l="l" t="t" r="r" b="b"/>
              <a:pathLst>
                <a:path w="7340" h="7340" extrusionOk="0">
                  <a:moveTo>
                    <a:pt x="3670" y="568"/>
                  </a:moveTo>
                  <a:cubicBezTo>
                    <a:pt x="5405" y="568"/>
                    <a:pt x="6772" y="1935"/>
                    <a:pt x="6772" y="3670"/>
                  </a:cubicBezTo>
                  <a:cubicBezTo>
                    <a:pt x="6772" y="5371"/>
                    <a:pt x="5405" y="6772"/>
                    <a:pt x="3670" y="6772"/>
                  </a:cubicBezTo>
                  <a:cubicBezTo>
                    <a:pt x="1969" y="6772"/>
                    <a:pt x="568" y="5371"/>
                    <a:pt x="568" y="3670"/>
                  </a:cubicBezTo>
                  <a:cubicBezTo>
                    <a:pt x="568" y="1935"/>
                    <a:pt x="1969" y="568"/>
                    <a:pt x="3670" y="568"/>
                  </a:cubicBezTo>
                  <a:close/>
                  <a:moveTo>
                    <a:pt x="3670" y="1"/>
                  </a:moveTo>
                  <a:cubicBezTo>
                    <a:pt x="1669" y="1"/>
                    <a:pt x="1" y="1635"/>
                    <a:pt x="1" y="3670"/>
                  </a:cubicBezTo>
                  <a:cubicBezTo>
                    <a:pt x="1" y="5705"/>
                    <a:pt x="1669" y="7339"/>
                    <a:pt x="3670" y="7339"/>
                  </a:cubicBezTo>
                  <a:cubicBezTo>
                    <a:pt x="5705" y="7339"/>
                    <a:pt x="7339" y="5705"/>
                    <a:pt x="7339" y="3670"/>
                  </a:cubicBezTo>
                  <a:cubicBezTo>
                    <a:pt x="7339" y="1635"/>
                    <a:pt x="5705" y="1"/>
                    <a:pt x="3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238" name="Google Shape;2238;p27"/>
            <p:cNvSpPr/>
            <p:nvPr/>
          </p:nvSpPr>
          <p:spPr>
            <a:xfrm>
              <a:off x="3991088" y="2659375"/>
              <a:ext cx="70075" cy="116775"/>
            </a:xfrm>
            <a:custGeom>
              <a:avLst/>
              <a:gdLst/>
              <a:ahLst/>
              <a:cxnLst/>
              <a:rect l="l" t="t" r="r" b="b"/>
              <a:pathLst>
                <a:path w="2803" h="4671" extrusionOk="0">
                  <a:moveTo>
                    <a:pt x="1201" y="1135"/>
                  </a:moveTo>
                  <a:lnTo>
                    <a:pt x="1201" y="1768"/>
                  </a:lnTo>
                  <a:cubicBezTo>
                    <a:pt x="1068" y="1735"/>
                    <a:pt x="968" y="1668"/>
                    <a:pt x="934" y="1602"/>
                  </a:cubicBezTo>
                  <a:cubicBezTo>
                    <a:pt x="868" y="1568"/>
                    <a:pt x="834" y="1502"/>
                    <a:pt x="834" y="1402"/>
                  </a:cubicBezTo>
                  <a:cubicBezTo>
                    <a:pt x="834" y="1268"/>
                    <a:pt x="934" y="1168"/>
                    <a:pt x="1201" y="1135"/>
                  </a:cubicBezTo>
                  <a:close/>
                  <a:moveTo>
                    <a:pt x="1568" y="2736"/>
                  </a:moveTo>
                  <a:cubicBezTo>
                    <a:pt x="1702" y="2803"/>
                    <a:pt x="1802" y="2869"/>
                    <a:pt x="1868" y="2903"/>
                  </a:cubicBezTo>
                  <a:cubicBezTo>
                    <a:pt x="1935" y="2969"/>
                    <a:pt x="1969" y="3036"/>
                    <a:pt x="1969" y="3103"/>
                  </a:cubicBezTo>
                  <a:cubicBezTo>
                    <a:pt x="1969" y="3303"/>
                    <a:pt x="1835" y="3403"/>
                    <a:pt x="1568" y="3436"/>
                  </a:cubicBezTo>
                  <a:lnTo>
                    <a:pt x="1568" y="2736"/>
                  </a:lnTo>
                  <a:close/>
                  <a:moveTo>
                    <a:pt x="1201" y="1"/>
                  </a:moveTo>
                  <a:lnTo>
                    <a:pt x="1201" y="434"/>
                  </a:lnTo>
                  <a:cubicBezTo>
                    <a:pt x="834" y="468"/>
                    <a:pt x="534" y="568"/>
                    <a:pt x="301" y="734"/>
                  </a:cubicBezTo>
                  <a:cubicBezTo>
                    <a:pt x="101" y="935"/>
                    <a:pt x="0" y="1135"/>
                    <a:pt x="0" y="1402"/>
                  </a:cubicBezTo>
                  <a:cubicBezTo>
                    <a:pt x="0" y="1668"/>
                    <a:pt x="67" y="1869"/>
                    <a:pt x="234" y="2035"/>
                  </a:cubicBezTo>
                  <a:cubicBezTo>
                    <a:pt x="367" y="2202"/>
                    <a:pt x="634" y="2369"/>
                    <a:pt x="1001" y="2536"/>
                  </a:cubicBezTo>
                  <a:lnTo>
                    <a:pt x="1201" y="2602"/>
                  </a:lnTo>
                  <a:lnTo>
                    <a:pt x="1201" y="3470"/>
                  </a:lnTo>
                  <a:cubicBezTo>
                    <a:pt x="1001" y="3436"/>
                    <a:pt x="801" y="3403"/>
                    <a:pt x="568" y="3336"/>
                  </a:cubicBezTo>
                  <a:cubicBezTo>
                    <a:pt x="334" y="3303"/>
                    <a:pt x="167" y="3203"/>
                    <a:pt x="0" y="3136"/>
                  </a:cubicBezTo>
                  <a:lnTo>
                    <a:pt x="0" y="3870"/>
                  </a:lnTo>
                  <a:cubicBezTo>
                    <a:pt x="334" y="4037"/>
                    <a:pt x="734" y="4103"/>
                    <a:pt x="1201" y="4103"/>
                  </a:cubicBezTo>
                  <a:lnTo>
                    <a:pt x="1201" y="4671"/>
                  </a:lnTo>
                  <a:lnTo>
                    <a:pt x="1568" y="4671"/>
                  </a:lnTo>
                  <a:lnTo>
                    <a:pt x="1568" y="4103"/>
                  </a:lnTo>
                  <a:cubicBezTo>
                    <a:pt x="1969" y="4070"/>
                    <a:pt x="2269" y="3970"/>
                    <a:pt x="2469" y="3770"/>
                  </a:cubicBezTo>
                  <a:cubicBezTo>
                    <a:pt x="2702" y="3603"/>
                    <a:pt x="2802" y="3370"/>
                    <a:pt x="2802" y="3069"/>
                  </a:cubicBezTo>
                  <a:cubicBezTo>
                    <a:pt x="2802" y="2903"/>
                    <a:pt x="2769" y="2769"/>
                    <a:pt x="2702" y="2636"/>
                  </a:cubicBezTo>
                  <a:cubicBezTo>
                    <a:pt x="2636" y="2502"/>
                    <a:pt x="2502" y="2402"/>
                    <a:pt x="2369" y="2302"/>
                  </a:cubicBezTo>
                  <a:cubicBezTo>
                    <a:pt x="2202" y="2202"/>
                    <a:pt x="1935" y="2069"/>
                    <a:pt x="1568" y="1935"/>
                  </a:cubicBezTo>
                  <a:lnTo>
                    <a:pt x="1568" y="1101"/>
                  </a:lnTo>
                  <a:cubicBezTo>
                    <a:pt x="1868" y="1135"/>
                    <a:pt x="2169" y="1201"/>
                    <a:pt x="2469" y="1335"/>
                  </a:cubicBezTo>
                  <a:lnTo>
                    <a:pt x="2736" y="668"/>
                  </a:lnTo>
                  <a:cubicBezTo>
                    <a:pt x="2402" y="534"/>
                    <a:pt x="2002" y="434"/>
                    <a:pt x="1568" y="401"/>
                  </a:cubicBezTo>
                  <a:lnTo>
                    <a:pt x="15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241" name="Google Shape;2241;p27"/>
            <p:cNvSpPr/>
            <p:nvPr/>
          </p:nvSpPr>
          <p:spPr>
            <a:xfrm>
              <a:off x="4563163" y="2293975"/>
              <a:ext cx="80075" cy="31850"/>
            </a:xfrm>
            <a:custGeom>
              <a:avLst/>
              <a:gdLst/>
              <a:ahLst/>
              <a:cxnLst/>
              <a:rect l="l" t="t" r="r" b="b"/>
              <a:pathLst>
                <a:path w="3203" h="1274" extrusionOk="0">
                  <a:moveTo>
                    <a:pt x="2117" y="1"/>
                  </a:moveTo>
                  <a:cubicBezTo>
                    <a:pt x="1337" y="1"/>
                    <a:pt x="568" y="306"/>
                    <a:pt x="0" y="873"/>
                  </a:cubicBezTo>
                  <a:lnTo>
                    <a:pt x="401" y="1274"/>
                  </a:lnTo>
                  <a:cubicBezTo>
                    <a:pt x="880" y="794"/>
                    <a:pt x="1500" y="549"/>
                    <a:pt x="2133" y="549"/>
                  </a:cubicBezTo>
                  <a:cubicBezTo>
                    <a:pt x="2424" y="549"/>
                    <a:pt x="2718" y="601"/>
                    <a:pt x="3003" y="707"/>
                  </a:cubicBezTo>
                  <a:lnTo>
                    <a:pt x="3203" y="206"/>
                  </a:lnTo>
                  <a:cubicBezTo>
                    <a:pt x="2851" y="68"/>
                    <a:pt x="2483" y="1"/>
                    <a:pt x="2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242" name="Google Shape;2242;p27"/>
            <p:cNvSpPr/>
            <p:nvPr/>
          </p:nvSpPr>
          <p:spPr>
            <a:xfrm>
              <a:off x="4659063" y="2315800"/>
              <a:ext cx="26700" cy="30050"/>
            </a:xfrm>
            <a:custGeom>
              <a:avLst/>
              <a:gdLst/>
              <a:ahLst/>
              <a:cxnLst/>
              <a:rect l="l" t="t" r="r" b="b"/>
              <a:pathLst>
                <a:path w="1068" h="1202" extrusionOk="0">
                  <a:moveTo>
                    <a:pt x="401" y="0"/>
                  </a:moveTo>
                  <a:lnTo>
                    <a:pt x="1" y="401"/>
                  </a:lnTo>
                  <a:cubicBezTo>
                    <a:pt x="234" y="634"/>
                    <a:pt x="434" y="901"/>
                    <a:pt x="534" y="1201"/>
                  </a:cubicBezTo>
                  <a:lnTo>
                    <a:pt x="1068" y="1001"/>
                  </a:lnTo>
                  <a:cubicBezTo>
                    <a:pt x="935" y="634"/>
                    <a:pt x="701" y="301"/>
                    <a:pt x="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244" name="Google Shape;2244;p27"/>
            <p:cNvSpPr/>
            <p:nvPr/>
          </p:nvSpPr>
          <p:spPr>
            <a:xfrm>
              <a:off x="5032663" y="3236450"/>
              <a:ext cx="50050" cy="68400"/>
            </a:xfrm>
            <a:custGeom>
              <a:avLst/>
              <a:gdLst/>
              <a:ahLst/>
              <a:cxnLst/>
              <a:rect l="l" t="t" r="r" b="b"/>
              <a:pathLst>
                <a:path w="2002" h="2736" extrusionOk="0">
                  <a:moveTo>
                    <a:pt x="1768" y="1"/>
                  </a:moveTo>
                  <a:cubicBezTo>
                    <a:pt x="701" y="468"/>
                    <a:pt x="1" y="1535"/>
                    <a:pt x="1" y="2736"/>
                  </a:cubicBezTo>
                  <a:lnTo>
                    <a:pt x="568" y="2736"/>
                  </a:lnTo>
                  <a:cubicBezTo>
                    <a:pt x="568" y="1769"/>
                    <a:pt x="1135" y="901"/>
                    <a:pt x="2002" y="501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245" name="Google Shape;2245;p27"/>
            <p:cNvSpPr/>
            <p:nvPr/>
          </p:nvSpPr>
          <p:spPr>
            <a:xfrm>
              <a:off x="5107713" y="3229775"/>
              <a:ext cx="29225" cy="18375"/>
            </a:xfrm>
            <a:custGeom>
              <a:avLst/>
              <a:gdLst/>
              <a:ahLst/>
              <a:cxnLst/>
              <a:rect l="l" t="t" r="r" b="b"/>
              <a:pathLst>
                <a:path w="1169" h="735" extrusionOk="0">
                  <a:moveTo>
                    <a:pt x="1" y="1"/>
                  </a:moveTo>
                  <a:lnTo>
                    <a:pt x="1" y="568"/>
                  </a:lnTo>
                  <a:cubicBezTo>
                    <a:pt x="334" y="568"/>
                    <a:pt x="634" y="601"/>
                    <a:pt x="935" y="735"/>
                  </a:cubicBezTo>
                  <a:lnTo>
                    <a:pt x="1168" y="234"/>
                  </a:lnTo>
                  <a:cubicBezTo>
                    <a:pt x="801" y="68"/>
                    <a:pt x="40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246" name="Google Shape;2246;p27"/>
            <p:cNvSpPr/>
            <p:nvPr/>
          </p:nvSpPr>
          <p:spPr>
            <a:xfrm>
              <a:off x="5101038" y="3130550"/>
              <a:ext cx="13375" cy="37550"/>
            </a:xfrm>
            <a:custGeom>
              <a:avLst/>
              <a:gdLst/>
              <a:ahLst/>
              <a:cxnLst/>
              <a:rect l="l" t="t" r="r" b="b"/>
              <a:pathLst>
                <a:path w="535" h="1502" extrusionOk="0">
                  <a:moveTo>
                    <a:pt x="1" y="0"/>
                  </a:moveTo>
                  <a:lnTo>
                    <a:pt x="1" y="1501"/>
                  </a:lnTo>
                  <a:lnTo>
                    <a:pt x="535" y="1501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247" name="Google Shape;2247;p27"/>
            <p:cNvSpPr/>
            <p:nvPr/>
          </p:nvSpPr>
          <p:spPr>
            <a:xfrm>
              <a:off x="5197788" y="3170575"/>
              <a:ext cx="36700" cy="36725"/>
            </a:xfrm>
            <a:custGeom>
              <a:avLst/>
              <a:gdLst/>
              <a:ahLst/>
              <a:cxnLst/>
              <a:rect l="l" t="t" r="r" b="b"/>
              <a:pathLst>
                <a:path w="1468" h="1469" extrusionOk="0">
                  <a:moveTo>
                    <a:pt x="1068" y="1"/>
                  </a:moveTo>
                  <a:lnTo>
                    <a:pt x="0" y="1068"/>
                  </a:lnTo>
                  <a:lnTo>
                    <a:pt x="401" y="1468"/>
                  </a:lnTo>
                  <a:lnTo>
                    <a:pt x="1468" y="40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248" name="Google Shape;2248;p27"/>
            <p:cNvSpPr/>
            <p:nvPr/>
          </p:nvSpPr>
          <p:spPr>
            <a:xfrm>
              <a:off x="5237813" y="3291500"/>
              <a:ext cx="36725" cy="14200"/>
            </a:xfrm>
            <a:custGeom>
              <a:avLst/>
              <a:gdLst/>
              <a:ahLst/>
              <a:cxnLst/>
              <a:rect l="l" t="t" r="r" b="b"/>
              <a:pathLst>
                <a:path w="1469" h="568" extrusionOk="0">
                  <a:moveTo>
                    <a:pt x="0" y="0"/>
                  </a:moveTo>
                  <a:lnTo>
                    <a:pt x="0" y="567"/>
                  </a:lnTo>
                  <a:lnTo>
                    <a:pt x="1468" y="56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249" name="Google Shape;2249;p27"/>
            <p:cNvSpPr/>
            <p:nvPr/>
          </p:nvSpPr>
          <p:spPr>
            <a:xfrm>
              <a:off x="4980963" y="317140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401" y="1"/>
                  </a:moveTo>
                  <a:lnTo>
                    <a:pt x="0" y="401"/>
                  </a:lnTo>
                  <a:lnTo>
                    <a:pt x="1068" y="1469"/>
                  </a:lnTo>
                  <a:lnTo>
                    <a:pt x="1468" y="1068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250" name="Google Shape;2250;p27"/>
            <p:cNvSpPr/>
            <p:nvPr/>
          </p:nvSpPr>
          <p:spPr>
            <a:xfrm>
              <a:off x="4940938" y="3291500"/>
              <a:ext cx="36700" cy="14200"/>
            </a:xfrm>
            <a:custGeom>
              <a:avLst/>
              <a:gdLst/>
              <a:ahLst/>
              <a:cxnLst/>
              <a:rect l="l" t="t" r="r" b="b"/>
              <a:pathLst>
                <a:path w="1468" h="568" extrusionOk="0">
                  <a:moveTo>
                    <a:pt x="0" y="0"/>
                  </a:moveTo>
                  <a:lnTo>
                    <a:pt x="0" y="567"/>
                  </a:lnTo>
                  <a:lnTo>
                    <a:pt x="1468" y="56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254" name="Google Shape;2254;p27"/>
            <p:cNvSpPr/>
            <p:nvPr/>
          </p:nvSpPr>
          <p:spPr>
            <a:xfrm>
              <a:off x="4465685" y="1788827"/>
              <a:ext cx="213492" cy="182839"/>
            </a:xfrm>
            <a:custGeom>
              <a:avLst/>
              <a:gdLst/>
              <a:ahLst/>
              <a:cxnLst/>
              <a:rect l="l" t="t" r="r" b="b"/>
              <a:pathLst>
                <a:path w="7139" h="6114" extrusionOk="0">
                  <a:moveTo>
                    <a:pt x="434" y="1"/>
                  </a:moveTo>
                  <a:cubicBezTo>
                    <a:pt x="167" y="1"/>
                    <a:pt x="0" y="301"/>
                    <a:pt x="134" y="534"/>
                  </a:cubicBezTo>
                  <a:lnTo>
                    <a:pt x="3236" y="5938"/>
                  </a:lnTo>
                  <a:cubicBezTo>
                    <a:pt x="3319" y="6055"/>
                    <a:pt x="3444" y="6113"/>
                    <a:pt x="3565" y="6113"/>
                  </a:cubicBezTo>
                  <a:cubicBezTo>
                    <a:pt x="3686" y="6113"/>
                    <a:pt x="3803" y="6055"/>
                    <a:pt x="3870" y="5938"/>
                  </a:cubicBezTo>
                  <a:lnTo>
                    <a:pt x="7005" y="534"/>
                  </a:lnTo>
                  <a:cubicBezTo>
                    <a:pt x="7139" y="301"/>
                    <a:pt x="6938" y="1"/>
                    <a:pt x="66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255" name="Google Shape;2255;p27"/>
            <p:cNvSpPr/>
            <p:nvPr/>
          </p:nvSpPr>
          <p:spPr>
            <a:xfrm>
              <a:off x="4465685" y="4086802"/>
              <a:ext cx="213492" cy="182839"/>
            </a:xfrm>
            <a:custGeom>
              <a:avLst/>
              <a:gdLst/>
              <a:ahLst/>
              <a:cxnLst/>
              <a:rect l="l" t="t" r="r" b="b"/>
              <a:pathLst>
                <a:path w="7139" h="6114" extrusionOk="0">
                  <a:moveTo>
                    <a:pt x="3553" y="0"/>
                  </a:moveTo>
                  <a:cubicBezTo>
                    <a:pt x="3428" y="0"/>
                    <a:pt x="3303" y="59"/>
                    <a:pt x="3236" y="176"/>
                  </a:cubicBezTo>
                  <a:lnTo>
                    <a:pt x="134" y="5579"/>
                  </a:lnTo>
                  <a:cubicBezTo>
                    <a:pt x="0" y="5813"/>
                    <a:pt x="167" y="6113"/>
                    <a:pt x="434" y="6113"/>
                  </a:cubicBezTo>
                  <a:lnTo>
                    <a:pt x="6672" y="6113"/>
                  </a:lnTo>
                  <a:cubicBezTo>
                    <a:pt x="6938" y="6113"/>
                    <a:pt x="7139" y="5813"/>
                    <a:pt x="6972" y="5579"/>
                  </a:cubicBezTo>
                  <a:lnTo>
                    <a:pt x="3870" y="176"/>
                  </a:lnTo>
                  <a:cubicBezTo>
                    <a:pt x="3803" y="59"/>
                    <a:pt x="3678" y="0"/>
                    <a:pt x="35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256" name="Google Shape;2256;p27"/>
            <p:cNvSpPr/>
            <p:nvPr/>
          </p:nvSpPr>
          <p:spPr>
            <a:xfrm>
              <a:off x="3449254" y="2317517"/>
              <a:ext cx="213492" cy="183557"/>
            </a:xfrm>
            <a:custGeom>
              <a:avLst/>
              <a:gdLst/>
              <a:ahLst/>
              <a:cxnLst/>
              <a:rect l="l" t="t" r="r" b="b"/>
              <a:pathLst>
                <a:path w="7139" h="6138" extrusionOk="0">
                  <a:moveTo>
                    <a:pt x="3603" y="0"/>
                  </a:moveTo>
                  <a:cubicBezTo>
                    <a:pt x="3486" y="0"/>
                    <a:pt x="3369" y="67"/>
                    <a:pt x="3303" y="200"/>
                  </a:cubicBezTo>
                  <a:lnTo>
                    <a:pt x="134" y="5571"/>
                  </a:lnTo>
                  <a:cubicBezTo>
                    <a:pt x="0" y="5804"/>
                    <a:pt x="167" y="6104"/>
                    <a:pt x="467" y="6104"/>
                  </a:cubicBezTo>
                  <a:lnTo>
                    <a:pt x="6705" y="6138"/>
                  </a:lnTo>
                  <a:cubicBezTo>
                    <a:pt x="6972" y="6138"/>
                    <a:pt x="7139" y="5838"/>
                    <a:pt x="7005" y="5604"/>
                  </a:cubicBezTo>
                  <a:lnTo>
                    <a:pt x="3903" y="200"/>
                  </a:lnTo>
                  <a:cubicBezTo>
                    <a:pt x="3836" y="67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257" name="Google Shape;2257;p27"/>
            <p:cNvSpPr/>
            <p:nvPr/>
          </p:nvSpPr>
          <p:spPr>
            <a:xfrm>
              <a:off x="5481098" y="3556378"/>
              <a:ext cx="213522" cy="183826"/>
            </a:xfrm>
            <a:custGeom>
              <a:avLst/>
              <a:gdLst/>
              <a:ahLst/>
              <a:cxnLst/>
              <a:rect l="l" t="t" r="r" b="b"/>
              <a:pathLst>
                <a:path w="7140" h="6147" extrusionOk="0">
                  <a:moveTo>
                    <a:pt x="468" y="1"/>
                  </a:moveTo>
                  <a:cubicBezTo>
                    <a:pt x="201" y="1"/>
                    <a:pt x="1" y="301"/>
                    <a:pt x="134" y="568"/>
                  </a:cubicBezTo>
                  <a:lnTo>
                    <a:pt x="3236" y="5972"/>
                  </a:lnTo>
                  <a:cubicBezTo>
                    <a:pt x="3303" y="6088"/>
                    <a:pt x="3428" y="6147"/>
                    <a:pt x="3553" y="6147"/>
                  </a:cubicBezTo>
                  <a:cubicBezTo>
                    <a:pt x="3678" y="6147"/>
                    <a:pt x="3804" y="6088"/>
                    <a:pt x="3870" y="5972"/>
                  </a:cubicBezTo>
                  <a:lnTo>
                    <a:pt x="7006" y="601"/>
                  </a:lnTo>
                  <a:cubicBezTo>
                    <a:pt x="7139" y="334"/>
                    <a:pt x="6972" y="34"/>
                    <a:pt x="6706" y="34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258" name="Google Shape;2258;p27"/>
            <p:cNvSpPr/>
            <p:nvPr/>
          </p:nvSpPr>
          <p:spPr>
            <a:xfrm>
              <a:off x="5481098" y="2316500"/>
              <a:ext cx="213522" cy="183587"/>
            </a:xfrm>
            <a:custGeom>
              <a:avLst/>
              <a:gdLst/>
              <a:ahLst/>
              <a:cxnLst/>
              <a:rect l="l" t="t" r="r" b="b"/>
              <a:pathLst>
                <a:path w="7140" h="6139" extrusionOk="0">
                  <a:moveTo>
                    <a:pt x="3520" y="1"/>
                  </a:moveTo>
                  <a:cubicBezTo>
                    <a:pt x="3395" y="1"/>
                    <a:pt x="3270" y="67"/>
                    <a:pt x="3203" y="201"/>
                  </a:cubicBezTo>
                  <a:lnTo>
                    <a:pt x="134" y="5605"/>
                  </a:lnTo>
                  <a:cubicBezTo>
                    <a:pt x="1" y="5838"/>
                    <a:pt x="168" y="6138"/>
                    <a:pt x="434" y="6138"/>
                  </a:cubicBezTo>
                  <a:lnTo>
                    <a:pt x="6672" y="6105"/>
                  </a:lnTo>
                  <a:cubicBezTo>
                    <a:pt x="6939" y="6105"/>
                    <a:pt x="7139" y="5805"/>
                    <a:pt x="6972" y="5571"/>
                  </a:cubicBezTo>
                  <a:lnTo>
                    <a:pt x="3837" y="201"/>
                  </a:lnTo>
                  <a:cubicBezTo>
                    <a:pt x="3770" y="67"/>
                    <a:pt x="3645" y="1"/>
                    <a:pt x="35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259" name="Google Shape;2259;p27"/>
            <p:cNvSpPr/>
            <p:nvPr/>
          </p:nvSpPr>
          <p:spPr>
            <a:xfrm>
              <a:off x="3450241" y="3557395"/>
              <a:ext cx="213522" cy="183826"/>
            </a:xfrm>
            <a:custGeom>
              <a:avLst/>
              <a:gdLst/>
              <a:ahLst/>
              <a:cxnLst/>
              <a:rect l="l" t="t" r="r" b="b"/>
              <a:pathLst>
                <a:path w="7140" h="6147" extrusionOk="0">
                  <a:moveTo>
                    <a:pt x="6672" y="0"/>
                  </a:moveTo>
                  <a:lnTo>
                    <a:pt x="434" y="33"/>
                  </a:lnTo>
                  <a:cubicBezTo>
                    <a:pt x="167" y="33"/>
                    <a:pt x="1" y="334"/>
                    <a:pt x="134" y="601"/>
                  </a:cubicBezTo>
                  <a:lnTo>
                    <a:pt x="3270" y="5971"/>
                  </a:lnTo>
                  <a:cubicBezTo>
                    <a:pt x="3353" y="6088"/>
                    <a:pt x="3478" y="6146"/>
                    <a:pt x="3599" y="6146"/>
                  </a:cubicBezTo>
                  <a:cubicBezTo>
                    <a:pt x="3720" y="6146"/>
                    <a:pt x="3837" y="6088"/>
                    <a:pt x="3903" y="5971"/>
                  </a:cubicBezTo>
                  <a:lnTo>
                    <a:pt x="7006" y="534"/>
                  </a:lnTo>
                  <a:cubicBezTo>
                    <a:pt x="7139" y="300"/>
                    <a:pt x="6972" y="0"/>
                    <a:pt x="6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</p:grpSp>
      <p:sp>
        <p:nvSpPr>
          <p:cNvPr id="2260" name="Google Shape;2260;p27"/>
          <p:cNvSpPr txBox="1"/>
          <p:nvPr/>
        </p:nvSpPr>
        <p:spPr>
          <a:xfrm>
            <a:off x="656880" y="2713800"/>
            <a:ext cx="1428240" cy="326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73140" tIns="73140" rIns="73140" bIns="7314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280"/>
              </a:spcAft>
            </a:pPr>
            <a:r>
              <a:rPr lang="en" sz="128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Ticket Médio</a:t>
            </a:r>
            <a:endParaRPr sz="128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1" name="Google Shape;2261;p27"/>
          <p:cNvSpPr txBox="1"/>
          <p:nvPr/>
        </p:nvSpPr>
        <p:spPr>
          <a:xfrm>
            <a:off x="655320" y="4564520"/>
            <a:ext cx="1428240" cy="326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73140" tIns="73140" rIns="73140" bIns="7314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280"/>
              </a:spcAft>
            </a:pPr>
            <a:r>
              <a:rPr lang="en" sz="128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Compras Únicas</a:t>
            </a:r>
            <a:endParaRPr sz="128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2" name="Google Shape;2262;p27"/>
          <p:cNvSpPr txBox="1"/>
          <p:nvPr/>
        </p:nvSpPr>
        <p:spPr>
          <a:xfrm>
            <a:off x="5051829" y="2688199"/>
            <a:ext cx="1526683" cy="326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3140" tIns="73140" rIns="73140" bIns="7314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280"/>
              </a:spcAft>
            </a:pPr>
            <a:r>
              <a:rPr lang="en" sz="128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Total de Pedidos</a:t>
            </a:r>
            <a:endParaRPr sz="128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3" name="Google Shape;2263;p27"/>
          <p:cNvSpPr txBox="1"/>
          <p:nvPr/>
        </p:nvSpPr>
        <p:spPr>
          <a:xfrm>
            <a:off x="660905" y="3084806"/>
            <a:ext cx="1431360" cy="45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73140" rIns="73140" bIns="7314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280"/>
              </a:spcAft>
            </a:pPr>
            <a:r>
              <a:rPr lang="pt-BR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R$ 142,62</a:t>
            </a:r>
            <a:endParaRPr sz="2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4" name="Google Shape;2264;p27"/>
          <p:cNvSpPr txBox="1"/>
          <p:nvPr/>
        </p:nvSpPr>
        <p:spPr>
          <a:xfrm>
            <a:off x="655320" y="4884617"/>
            <a:ext cx="1431360" cy="45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73140" rIns="73140" bIns="731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lnSpc>
                <a:spcPct val="115000"/>
              </a:lnSpc>
              <a:spcAft>
                <a:spcPts val="1280"/>
              </a:spcAft>
              <a:defRPr sz="2000" b="1">
                <a:solidFill>
                  <a:schemeClr val="tx1"/>
                </a:solidFill>
                <a:latin typeface="Roboto"/>
                <a:ea typeface="Roboto"/>
                <a:cs typeface="Roboto"/>
              </a:defRPr>
            </a:lvl1pPr>
          </a:lstStyle>
          <a:p>
            <a:r>
              <a:rPr lang="en" dirty="0">
                <a:sym typeface="Roboto"/>
              </a:rPr>
              <a:t>78 %</a:t>
            </a:r>
            <a:endParaRPr dirty="0">
              <a:sym typeface="Roboto"/>
            </a:endParaRPr>
          </a:p>
        </p:txBody>
      </p:sp>
      <p:sp>
        <p:nvSpPr>
          <p:cNvPr id="2265" name="Google Shape;2265;p27"/>
          <p:cNvSpPr txBox="1"/>
          <p:nvPr/>
        </p:nvSpPr>
        <p:spPr>
          <a:xfrm>
            <a:off x="5172210" y="3063661"/>
            <a:ext cx="1431360" cy="45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73140" rIns="73140" bIns="731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lnSpc>
                <a:spcPct val="115000"/>
              </a:lnSpc>
              <a:spcAft>
                <a:spcPts val="1280"/>
              </a:spcAft>
              <a:defRPr sz="2000" b="1">
                <a:solidFill>
                  <a:schemeClr val="tx1"/>
                </a:solidFill>
                <a:latin typeface="Roboto"/>
                <a:ea typeface="Roboto"/>
                <a:cs typeface="Roboto"/>
              </a:defRPr>
            </a:lvl1pPr>
          </a:lstStyle>
          <a:p>
            <a:r>
              <a:rPr lang="pt-BR" dirty="0">
                <a:sym typeface="Roboto"/>
              </a:rPr>
              <a:t>97.255</a:t>
            </a:r>
            <a:endParaRPr dirty="0">
              <a:sym typeface="Roboto"/>
            </a:endParaRPr>
          </a:p>
        </p:txBody>
      </p:sp>
      <p:sp>
        <p:nvSpPr>
          <p:cNvPr id="2266" name="Google Shape;2266;p27"/>
          <p:cNvSpPr txBox="1"/>
          <p:nvPr/>
        </p:nvSpPr>
        <p:spPr>
          <a:xfrm>
            <a:off x="658440" y="3634238"/>
            <a:ext cx="1428240" cy="326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73140" tIns="73140" rIns="73140" bIns="7314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280"/>
              </a:spcAft>
            </a:pPr>
            <a:r>
              <a:rPr lang="en" sz="128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Total Clientes</a:t>
            </a:r>
            <a:endParaRPr sz="128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7" name="Google Shape;2267;p27"/>
          <p:cNvSpPr txBox="1"/>
          <p:nvPr/>
        </p:nvSpPr>
        <p:spPr>
          <a:xfrm>
            <a:off x="5095323" y="4536498"/>
            <a:ext cx="1483189" cy="3549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73140" tIns="73140" rIns="73140" bIns="7314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280"/>
              </a:spcAft>
            </a:pPr>
            <a:r>
              <a:rPr lang="pt-BR" sz="128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Frete Médio</a:t>
            </a:r>
            <a:endParaRPr sz="128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8" name="Google Shape;2268;p27"/>
          <p:cNvSpPr txBox="1"/>
          <p:nvPr/>
        </p:nvSpPr>
        <p:spPr>
          <a:xfrm>
            <a:off x="5051829" y="3657600"/>
            <a:ext cx="1526683" cy="303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73140" tIns="73140" rIns="73140" bIns="7314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280"/>
              </a:spcAft>
            </a:pPr>
            <a:r>
              <a:rPr lang="en" sz="128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Produtos Distintos</a:t>
            </a:r>
            <a:endParaRPr sz="128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9" name="Google Shape;2269;p27"/>
          <p:cNvSpPr txBox="1"/>
          <p:nvPr/>
        </p:nvSpPr>
        <p:spPr>
          <a:xfrm>
            <a:off x="560858" y="4044337"/>
            <a:ext cx="1431360" cy="45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73140" rIns="73140" bIns="731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15000"/>
              </a:lnSpc>
              <a:spcAft>
                <a:spcPts val="1280"/>
              </a:spcAft>
              <a:defRPr sz="2000" b="1">
                <a:solidFill>
                  <a:schemeClr val="tx1"/>
                </a:solidFill>
                <a:latin typeface="Roboto"/>
                <a:ea typeface="Roboto"/>
                <a:cs typeface="Roboto"/>
              </a:defRPr>
            </a:lvl1pPr>
          </a:lstStyle>
          <a:p>
            <a:pPr algn="ctr"/>
            <a:r>
              <a:rPr lang="en" dirty="0">
                <a:sym typeface="Roboto"/>
              </a:rPr>
              <a:t>94.087</a:t>
            </a:r>
            <a:endParaRPr dirty="0">
              <a:sym typeface="Roboto"/>
            </a:endParaRPr>
          </a:p>
        </p:txBody>
      </p:sp>
      <p:sp>
        <p:nvSpPr>
          <p:cNvPr id="2270" name="Google Shape;2270;p27"/>
          <p:cNvSpPr txBox="1"/>
          <p:nvPr/>
        </p:nvSpPr>
        <p:spPr>
          <a:xfrm>
            <a:off x="5145492" y="4861528"/>
            <a:ext cx="1431360" cy="45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73140" rIns="73140" bIns="731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15000"/>
              </a:lnSpc>
              <a:spcAft>
                <a:spcPts val="1280"/>
              </a:spcAft>
              <a:defRPr sz="2000" b="1">
                <a:solidFill>
                  <a:schemeClr val="tx1"/>
                </a:solidFill>
                <a:latin typeface="Roboto"/>
                <a:ea typeface="Roboto"/>
                <a:cs typeface="Roboto"/>
              </a:defRPr>
            </a:lvl1pPr>
          </a:lstStyle>
          <a:p>
            <a:pPr algn="ctr"/>
            <a:r>
              <a:rPr lang="en" dirty="0">
                <a:sym typeface="Roboto"/>
              </a:rPr>
              <a:t>R$ 20,06</a:t>
            </a:r>
            <a:endParaRPr dirty="0">
              <a:sym typeface="Roboto"/>
            </a:endParaRPr>
          </a:p>
        </p:txBody>
      </p:sp>
      <p:sp>
        <p:nvSpPr>
          <p:cNvPr id="2271" name="Google Shape;2271;p27"/>
          <p:cNvSpPr txBox="1"/>
          <p:nvPr/>
        </p:nvSpPr>
        <p:spPr>
          <a:xfrm>
            <a:off x="5113987" y="4029120"/>
            <a:ext cx="1431360" cy="45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73140" rIns="73140" bIns="731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lnSpc>
                <a:spcPct val="115000"/>
              </a:lnSpc>
              <a:spcAft>
                <a:spcPts val="1280"/>
              </a:spcAft>
              <a:defRPr sz="2000" b="1">
                <a:solidFill>
                  <a:schemeClr val="tx1"/>
                </a:solidFill>
                <a:latin typeface="Roboto"/>
                <a:ea typeface="Roboto"/>
                <a:cs typeface="Roboto"/>
              </a:defRPr>
            </a:lvl1pPr>
          </a:lstStyle>
          <a:p>
            <a:r>
              <a:rPr lang="en" dirty="0">
                <a:sym typeface="Roboto"/>
              </a:rPr>
              <a:t>21</a:t>
            </a:r>
            <a:endParaRPr dirty="0">
              <a:sym typeface="Roboto"/>
            </a:endParaRPr>
          </a:p>
        </p:txBody>
      </p:sp>
      <p:sp>
        <p:nvSpPr>
          <p:cNvPr id="5" name="Google Shape;2251;p27">
            <a:extLst>
              <a:ext uri="{FF2B5EF4-FFF2-40B4-BE49-F238E27FC236}">
                <a16:creationId xmlns:a16="http://schemas.microsoft.com/office/drawing/2014/main" id="{DE153727-612C-7636-E6E2-898B1FF370B0}"/>
              </a:ext>
            </a:extLst>
          </p:cNvPr>
          <p:cNvSpPr/>
          <p:nvPr/>
        </p:nvSpPr>
        <p:spPr>
          <a:xfrm>
            <a:off x="3424721" y="2935795"/>
            <a:ext cx="336190" cy="237939"/>
          </a:xfrm>
          <a:custGeom>
            <a:avLst/>
            <a:gdLst/>
            <a:ahLst/>
            <a:cxnLst/>
            <a:rect l="l" t="t" r="r" b="b"/>
            <a:pathLst>
              <a:path w="12210" h="8641" extrusionOk="0">
                <a:moveTo>
                  <a:pt x="2970" y="7273"/>
                </a:moveTo>
                <a:lnTo>
                  <a:pt x="2970" y="7840"/>
                </a:lnTo>
                <a:lnTo>
                  <a:pt x="2136" y="7840"/>
                </a:lnTo>
                <a:lnTo>
                  <a:pt x="2136" y="7273"/>
                </a:lnTo>
                <a:close/>
                <a:moveTo>
                  <a:pt x="5772" y="5638"/>
                </a:moveTo>
                <a:lnTo>
                  <a:pt x="5772" y="7840"/>
                </a:lnTo>
                <a:lnTo>
                  <a:pt x="4938" y="7840"/>
                </a:lnTo>
                <a:lnTo>
                  <a:pt x="4938" y="5638"/>
                </a:lnTo>
                <a:close/>
                <a:moveTo>
                  <a:pt x="8607" y="3236"/>
                </a:moveTo>
                <a:lnTo>
                  <a:pt x="8607" y="7840"/>
                </a:lnTo>
                <a:lnTo>
                  <a:pt x="7773" y="7840"/>
                </a:lnTo>
                <a:lnTo>
                  <a:pt x="7773" y="3236"/>
                </a:lnTo>
                <a:close/>
                <a:moveTo>
                  <a:pt x="11409" y="835"/>
                </a:moveTo>
                <a:lnTo>
                  <a:pt x="11409" y="7840"/>
                </a:lnTo>
                <a:lnTo>
                  <a:pt x="10575" y="7840"/>
                </a:lnTo>
                <a:lnTo>
                  <a:pt x="10575" y="835"/>
                </a:lnTo>
                <a:close/>
                <a:moveTo>
                  <a:pt x="1" y="1"/>
                </a:moveTo>
                <a:lnTo>
                  <a:pt x="1" y="8640"/>
                </a:lnTo>
                <a:lnTo>
                  <a:pt x="12209" y="8640"/>
                </a:lnTo>
                <a:lnTo>
                  <a:pt x="12209" y="1"/>
                </a:lnTo>
                <a:lnTo>
                  <a:pt x="9774" y="1"/>
                </a:lnTo>
                <a:lnTo>
                  <a:pt x="9774" y="7840"/>
                </a:lnTo>
                <a:lnTo>
                  <a:pt x="9407" y="7840"/>
                </a:lnTo>
                <a:lnTo>
                  <a:pt x="9407" y="2436"/>
                </a:lnTo>
                <a:lnTo>
                  <a:pt x="6939" y="2436"/>
                </a:lnTo>
                <a:lnTo>
                  <a:pt x="6939" y="7840"/>
                </a:lnTo>
                <a:lnTo>
                  <a:pt x="6572" y="7840"/>
                </a:lnTo>
                <a:lnTo>
                  <a:pt x="6572" y="4838"/>
                </a:lnTo>
                <a:lnTo>
                  <a:pt x="4137" y="4838"/>
                </a:lnTo>
                <a:lnTo>
                  <a:pt x="4137" y="7840"/>
                </a:lnTo>
                <a:lnTo>
                  <a:pt x="3770" y="7840"/>
                </a:lnTo>
                <a:lnTo>
                  <a:pt x="3770" y="6439"/>
                </a:lnTo>
                <a:lnTo>
                  <a:pt x="1302" y="6439"/>
                </a:lnTo>
                <a:lnTo>
                  <a:pt x="1302" y="7840"/>
                </a:lnTo>
                <a:lnTo>
                  <a:pt x="801" y="7840"/>
                </a:lnTo>
                <a:lnTo>
                  <a:pt x="8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pic>
        <p:nvPicPr>
          <p:cNvPr id="7" name="Gráfico 6" descr="Pesquisar inventário estrutura de tópicos">
            <a:extLst>
              <a:ext uri="{FF2B5EF4-FFF2-40B4-BE49-F238E27FC236}">
                <a16:creationId xmlns:a16="http://schemas.microsoft.com/office/drawing/2014/main" id="{3E54C28C-B35B-2BC4-F247-9153923A6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4816" y="3220586"/>
            <a:ext cx="426952" cy="426952"/>
          </a:xfrm>
          <a:prstGeom prst="rect">
            <a:avLst/>
          </a:prstGeom>
        </p:spPr>
      </p:pic>
      <p:pic>
        <p:nvPicPr>
          <p:cNvPr id="9" name="Gráfico 8" descr="Carrinho de compras com preenchimento sólido">
            <a:extLst>
              <a:ext uri="{FF2B5EF4-FFF2-40B4-BE49-F238E27FC236}">
                <a16:creationId xmlns:a16="http://schemas.microsoft.com/office/drawing/2014/main" id="{E19BCE25-172C-11A1-82FD-379718105A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98671" y="4301081"/>
            <a:ext cx="362240" cy="362240"/>
          </a:xfrm>
          <a:prstGeom prst="rect">
            <a:avLst/>
          </a:prstGeom>
        </p:spPr>
      </p:pic>
      <p:pic>
        <p:nvPicPr>
          <p:cNvPr id="11" name="Gráfico 10" descr="Público-alvo estrutura de tópicos">
            <a:extLst>
              <a:ext uri="{FF2B5EF4-FFF2-40B4-BE49-F238E27FC236}">
                <a16:creationId xmlns:a16="http://schemas.microsoft.com/office/drawing/2014/main" id="{72FAF6E7-54DF-81CE-503B-47B531945F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95127" y="4025588"/>
            <a:ext cx="365753" cy="365753"/>
          </a:xfrm>
          <a:prstGeom prst="rect">
            <a:avLst/>
          </a:prstGeom>
        </p:spPr>
      </p:pic>
      <p:pic>
        <p:nvPicPr>
          <p:cNvPr id="13" name="Gráfico 12" descr="Caminhão estrutura de tópicos">
            <a:extLst>
              <a:ext uri="{FF2B5EF4-FFF2-40B4-BE49-F238E27FC236}">
                <a16:creationId xmlns:a16="http://schemas.microsoft.com/office/drawing/2014/main" id="{03ECB903-D7CA-4500-5052-C1FF43FD6D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22707" y="3938570"/>
            <a:ext cx="493683" cy="493683"/>
          </a:xfrm>
          <a:prstGeom prst="rect">
            <a:avLst/>
          </a:prstGeom>
        </p:spPr>
      </p:pic>
      <p:sp>
        <p:nvSpPr>
          <p:cNvPr id="14" name="Google Shape;3887;p44">
            <a:extLst>
              <a:ext uri="{FF2B5EF4-FFF2-40B4-BE49-F238E27FC236}">
                <a16:creationId xmlns:a16="http://schemas.microsoft.com/office/drawing/2014/main" id="{A9C13861-A4B5-3CC4-0067-809521409DFF}"/>
              </a:ext>
            </a:extLst>
          </p:cNvPr>
          <p:cNvSpPr/>
          <p:nvPr/>
        </p:nvSpPr>
        <p:spPr>
          <a:xfrm>
            <a:off x="7132523" y="2633586"/>
            <a:ext cx="574245" cy="573558"/>
          </a:xfrm>
          <a:custGeom>
            <a:avLst/>
            <a:gdLst/>
            <a:ahLst/>
            <a:cxnLst/>
            <a:rect l="l" t="t" r="r" b="b"/>
            <a:pathLst>
              <a:path w="27554" h="27521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2"/>
                  <a:pt x="6171" y="1"/>
                  <a:pt x="13777" y="1"/>
                </a:cubicBezTo>
                <a:cubicBezTo>
                  <a:pt x="21382" y="1"/>
                  <a:pt x="27553" y="6172"/>
                  <a:pt x="27553" y="137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algn="ctr">
              <a:buSzPts val="1100"/>
            </a:pPr>
            <a:r>
              <a:rPr lang="en" sz="2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120">
              <a:solidFill>
                <a:srgbClr val="FFFFFF"/>
              </a:solidFill>
            </a:endParaRPr>
          </a:p>
        </p:txBody>
      </p:sp>
      <p:sp>
        <p:nvSpPr>
          <p:cNvPr id="15" name="Google Shape;3888;p44">
            <a:extLst>
              <a:ext uri="{FF2B5EF4-FFF2-40B4-BE49-F238E27FC236}">
                <a16:creationId xmlns:a16="http://schemas.microsoft.com/office/drawing/2014/main" id="{3F2C8210-60D3-A59A-8677-9A576BFC5FB8}"/>
              </a:ext>
            </a:extLst>
          </p:cNvPr>
          <p:cNvSpPr/>
          <p:nvPr/>
        </p:nvSpPr>
        <p:spPr>
          <a:xfrm>
            <a:off x="7132523" y="3493453"/>
            <a:ext cx="574245" cy="573537"/>
          </a:xfrm>
          <a:custGeom>
            <a:avLst/>
            <a:gdLst/>
            <a:ahLst/>
            <a:cxnLst/>
            <a:rect l="l" t="t" r="r" b="b"/>
            <a:pathLst>
              <a:path w="27554" h="27520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1"/>
                  <a:pt x="6171" y="0"/>
                  <a:pt x="13777" y="0"/>
                </a:cubicBezTo>
                <a:cubicBezTo>
                  <a:pt x="21382" y="0"/>
                  <a:pt x="27553" y="6171"/>
                  <a:pt x="27553" y="13777"/>
                </a:cubicBezTo>
                <a:close/>
              </a:path>
            </a:pathLst>
          </a:custGeom>
          <a:solidFill>
            <a:srgbClr val="3FBFB2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algn="ctr">
              <a:buSzPts val="1100"/>
            </a:pPr>
            <a:r>
              <a:rPr lang="en" sz="2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120">
              <a:solidFill>
                <a:srgbClr val="FFFFFF"/>
              </a:solidFill>
            </a:endParaRPr>
          </a:p>
        </p:txBody>
      </p:sp>
      <p:sp>
        <p:nvSpPr>
          <p:cNvPr id="16" name="Google Shape;3889;p44">
            <a:extLst>
              <a:ext uri="{FF2B5EF4-FFF2-40B4-BE49-F238E27FC236}">
                <a16:creationId xmlns:a16="http://schemas.microsoft.com/office/drawing/2014/main" id="{7C71EE41-10BF-0F77-3C83-0D9118BCBF58}"/>
              </a:ext>
            </a:extLst>
          </p:cNvPr>
          <p:cNvSpPr/>
          <p:nvPr/>
        </p:nvSpPr>
        <p:spPr>
          <a:xfrm>
            <a:off x="7132523" y="4354412"/>
            <a:ext cx="574245" cy="573558"/>
          </a:xfrm>
          <a:custGeom>
            <a:avLst/>
            <a:gdLst/>
            <a:ahLst/>
            <a:cxnLst/>
            <a:rect l="l" t="t" r="r" b="b"/>
            <a:pathLst>
              <a:path w="27554" h="27521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2"/>
                  <a:pt x="6171" y="0"/>
                  <a:pt x="13777" y="0"/>
                </a:cubicBezTo>
                <a:cubicBezTo>
                  <a:pt x="21382" y="0"/>
                  <a:pt x="27553" y="6172"/>
                  <a:pt x="27553" y="13777"/>
                </a:cubicBezTo>
                <a:close/>
              </a:path>
            </a:pathLst>
          </a:custGeom>
          <a:solidFill>
            <a:srgbClr val="BCD97E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algn="ctr">
              <a:buSzPts val="1100"/>
            </a:pPr>
            <a:r>
              <a:rPr lang="en" sz="2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120">
              <a:solidFill>
                <a:srgbClr val="FFFFFF"/>
              </a:solidFill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63F1CEDC-AD9A-4BBA-3571-E4DD89A6A27A}"/>
              </a:ext>
            </a:extLst>
          </p:cNvPr>
          <p:cNvCxnSpPr/>
          <p:nvPr/>
        </p:nvCxnSpPr>
        <p:spPr>
          <a:xfrm flipV="1">
            <a:off x="7315200" y="0"/>
            <a:ext cx="0" cy="731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611B1B8D-8538-62C7-FC43-CACD867CFDF5}"/>
              </a:ext>
            </a:extLst>
          </p:cNvPr>
          <p:cNvSpPr/>
          <p:nvPr/>
        </p:nvSpPr>
        <p:spPr>
          <a:xfrm>
            <a:off x="-3645589" y="4640029"/>
            <a:ext cx="5260490" cy="5260490"/>
          </a:xfrm>
          <a:prstGeom prst="ellipse">
            <a:avLst/>
          </a:prstGeom>
          <a:solidFill>
            <a:srgbClr val="F390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037843ED-E7AA-B26C-1A73-9D7622FB3B88}"/>
              </a:ext>
            </a:extLst>
          </p:cNvPr>
          <p:cNvCxnSpPr/>
          <p:nvPr/>
        </p:nvCxnSpPr>
        <p:spPr>
          <a:xfrm>
            <a:off x="-12700" y="0"/>
            <a:ext cx="0" cy="622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87;p20">
            <a:extLst>
              <a:ext uri="{FF2B5EF4-FFF2-40B4-BE49-F238E27FC236}">
                <a16:creationId xmlns:a16="http://schemas.microsoft.com/office/drawing/2014/main" id="{3D56AE9D-1624-CE86-F675-4D8A19DB043E}"/>
              </a:ext>
            </a:extLst>
          </p:cNvPr>
          <p:cNvSpPr/>
          <p:nvPr/>
        </p:nvSpPr>
        <p:spPr>
          <a:xfrm>
            <a:off x="-399393" y="945163"/>
            <a:ext cx="8290757" cy="919449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658360" tIns="73140" rIns="146300" bIns="73140" anchor="ctr" anchorCtr="0">
            <a:noAutofit/>
          </a:bodyPr>
          <a:lstStyle/>
          <a:p>
            <a:pPr>
              <a:lnSpc>
                <a:spcPct val="150000"/>
              </a:lnSpc>
            </a:pPr>
            <a:endParaRPr lang="pt-BR" sz="12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F6692DE-0238-14C3-5E95-07986AE59E81}"/>
              </a:ext>
            </a:extLst>
          </p:cNvPr>
          <p:cNvSpPr/>
          <p:nvPr/>
        </p:nvSpPr>
        <p:spPr>
          <a:xfrm>
            <a:off x="3699655" y="5753099"/>
            <a:ext cx="4556355" cy="4556355"/>
          </a:xfrm>
          <a:prstGeom prst="ellipse">
            <a:avLst/>
          </a:prstGeom>
          <a:solidFill>
            <a:srgbClr val="264F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B545C6-6BFC-AEAD-BB53-5248F8476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935" y="1087782"/>
            <a:ext cx="5263440" cy="684373"/>
          </a:xfrm>
        </p:spPr>
        <p:txBody>
          <a:bodyPr/>
          <a:lstStyle/>
          <a:p>
            <a:r>
              <a:rPr lang="pt-BR" dirty="0"/>
              <a:t>Modelo Utilizado para a Segmentação</a:t>
            </a:r>
          </a:p>
        </p:txBody>
      </p:sp>
      <p:sp>
        <p:nvSpPr>
          <p:cNvPr id="13" name="Google Shape;287;p20">
            <a:extLst>
              <a:ext uri="{FF2B5EF4-FFF2-40B4-BE49-F238E27FC236}">
                <a16:creationId xmlns:a16="http://schemas.microsoft.com/office/drawing/2014/main" id="{D3AFAB25-9F86-54CA-5CD9-2D912FF901D7}"/>
              </a:ext>
            </a:extLst>
          </p:cNvPr>
          <p:cNvSpPr/>
          <p:nvPr/>
        </p:nvSpPr>
        <p:spPr>
          <a:xfrm>
            <a:off x="-182678" y="2599560"/>
            <a:ext cx="6772055" cy="641610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658360" tIns="73140" rIns="146300" bIns="73140" anchor="ctr" anchorCtr="0">
            <a:noAutofit/>
          </a:bodyPr>
          <a:lstStyle/>
          <a:p>
            <a:r>
              <a:rPr lang="en" b="1" dirty="0">
                <a:latin typeface="+mj-lt"/>
                <a:ea typeface="Roboto"/>
                <a:cs typeface="Roboto"/>
                <a:sym typeface="Roboto"/>
              </a:rPr>
              <a:t>Recency(R)</a:t>
            </a:r>
            <a:r>
              <a:rPr lang="en" dirty="0">
                <a:latin typeface="+mj-lt"/>
                <a:ea typeface="Roboto"/>
                <a:cs typeface="Roboto"/>
                <a:sym typeface="Roboto"/>
              </a:rPr>
              <a:t> - </a:t>
            </a:r>
            <a:r>
              <a:rPr lang="pt-BR" dirty="0">
                <a:latin typeface="+mj-lt"/>
                <a:ea typeface="Roboto"/>
                <a:cs typeface="Roboto"/>
              </a:rPr>
              <a:t>Há quantos dias foi a última compra desse cliente?</a:t>
            </a:r>
            <a:endParaRPr dirty="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3887;p44">
            <a:extLst>
              <a:ext uri="{FF2B5EF4-FFF2-40B4-BE49-F238E27FC236}">
                <a16:creationId xmlns:a16="http://schemas.microsoft.com/office/drawing/2014/main" id="{55637B02-BDB7-BB3B-1302-26BEC1802CF7}"/>
              </a:ext>
            </a:extLst>
          </p:cNvPr>
          <p:cNvSpPr/>
          <p:nvPr/>
        </p:nvSpPr>
        <p:spPr>
          <a:xfrm>
            <a:off x="-182677" y="2633586"/>
            <a:ext cx="574245" cy="573558"/>
          </a:xfrm>
          <a:custGeom>
            <a:avLst/>
            <a:gdLst/>
            <a:ahLst/>
            <a:cxnLst/>
            <a:rect l="l" t="t" r="r" b="b"/>
            <a:pathLst>
              <a:path w="27554" h="27521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2"/>
                  <a:pt x="6171" y="1"/>
                  <a:pt x="13777" y="1"/>
                </a:cubicBezTo>
                <a:cubicBezTo>
                  <a:pt x="21382" y="1"/>
                  <a:pt x="27553" y="6172"/>
                  <a:pt x="27553" y="137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algn="ctr">
              <a:buSzPts val="1100"/>
            </a:pPr>
            <a:r>
              <a:rPr lang="en" sz="2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120">
              <a:solidFill>
                <a:srgbClr val="FFFFFF"/>
              </a:solidFill>
            </a:endParaRPr>
          </a:p>
        </p:txBody>
      </p:sp>
      <p:sp>
        <p:nvSpPr>
          <p:cNvPr id="14" name="Google Shape;287;p20">
            <a:extLst>
              <a:ext uri="{FF2B5EF4-FFF2-40B4-BE49-F238E27FC236}">
                <a16:creationId xmlns:a16="http://schemas.microsoft.com/office/drawing/2014/main" id="{56EACD85-F82D-4090-B330-6820ABDAA445}"/>
              </a:ext>
            </a:extLst>
          </p:cNvPr>
          <p:cNvSpPr/>
          <p:nvPr/>
        </p:nvSpPr>
        <p:spPr>
          <a:xfrm>
            <a:off x="-182677" y="3453651"/>
            <a:ext cx="6772054" cy="641610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658360" tIns="73140" rIns="146300" bIns="73140" anchor="ctr" anchorCtr="0">
            <a:noAutofit/>
          </a:bodyPr>
          <a:lstStyle/>
          <a:p>
            <a:r>
              <a:rPr lang="en" b="1" dirty="0">
                <a:latin typeface="+mj-lt"/>
                <a:ea typeface="Roboto"/>
                <a:cs typeface="Roboto"/>
                <a:sym typeface="Roboto"/>
              </a:rPr>
              <a:t>Frequency(F)</a:t>
            </a:r>
            <a:r>
              <a:rPr lang="en" dirty="0">
                <a:latin typeface="+mj-lt"/>
                <a:ea typeface="Roboto"/>
                <a:cs typeface="Roboto"/>
                <a:sym typeface="Roboto"/>
              </a:rPr>
              <a:t>- </a:t>
            </a:r>
            <a:r>
              <a:rPr lang="pt-BR" dirty="0">
                <a:latin typeface="+mj-lt"/>
                <a:ea typeface="Roboto"/>
                <a:cs typeface="Roboto"/>
                <a:sym typeface="Roboto"/>
              </a:rPr>
              <a:t>Quantas compras esse cliente já fez na sua empresa, desde que se cadastrou?</a:t>
            </a:r>
            <a:r>
              <a:rPr lang="pt-BR" dirty="0">
                <a:latin typeface="+mj-lt"/>
                <a:ea typeface="Roboto"/>
                <a:cs typeface="Roboto"/>
              </a:rPr>
              <a:t>?</a:t>
            </a:r>
            <a:endParaRPr dirty="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3888;p44">
            <a:extLst>
              <a:ext uri="{FF2B5EF4-FFF2-40B4-BE49-F238E27FC236}">
                <a16:creationId xmlns:a16="http://schemas.microsoft.com/office/drawing/2014/main" id="{3B617D31-8B5E-B796-5719-25195BC40828}"/>
              </a:ext>
            </a:extLst>
          </p:cNvPr>
          <p:cNvSpPr/>
          <p:nvPr/>
        </p:nvSpPr>
        <p:spPr>
          <a:xfrm>
            <a:off x="-182677" y="3493453"/>
            <a:ext cx="574245" cy="573537"/>
          </a:xfrm>
          <a:custGeom>
            <a:avLst/>
            <a:gdLst/>
            <a:ahLst/>
            <a:cxnLst/>
            <a:rect l="l" t="t" r="r" b="b"/>
            <a:pathLst>
              <a:path w="27554" h="27520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1"/>
                  <a:pt x="6171" y="0"/>
                  <a:pt x="13777" y="0"/>
                </a:cubicBezTo>
                <a:cubicBezTo>
                  <a:pt x="21382" y="0"/>
                  <a:pt x="27553" y="6171"/>
                  <a:pt x="27553" y="13777"/>
                </a:cubicBezTo>
                <a:close/>
              </a:path>
            </a:pathLst>
          </a:custGeom>
          <a:solidFill>
            <a:srgbClr val="3FBFB2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algn="ctr">
              <a:buSzPts val="1100"/>
            </a:pPr>
            <a:r>
              <a:rPr lang="en" sz="2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120">
              <a:solidFill>
                <a:srgbClr val="FFFFFF"/>
              </a:solidFill>
            </a:endParaRPr>
          </a:p>
        </p:txBody>
      </p:sp>
      <p:sp>
        <p:nvSpPr>
          <p:cNvPr id="15" name="Google Shape;287;p20">
            <a:extLst>
              <a:ext uri="{FF2B5EF4-FFF2-40B4-BE49-F238E27FC236}">
                <a16:creationId xmlns:a16="http://schemas.microsoft.com/office/drawing/2014/main" id="{68E39DFB-B681-B0ED-B578-323E5F9A7461}"/>
              </a:ext>
            </a:extLst>
          </p:cNvPr>
          <p:cNvSpPr/>
          <p:nvPr/>
        </p:nvSpPr>
        <p:spPr>
          <a:xfrm>
            <a:off x="-182678" y="4307742"/>
            <a:ext cx="6772053" cy="641610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658360" tIns="73140" rIns="146300" bIns="73140" anchor="ctr" anchorCtr="0">
            <a:noAutofit/>
          </a:bodyPr>
          <a:lstStyle/>
          <a:p>
            <a:r>
              <a:rPr lang="en" b="1" dirty="0">
                <a:latin typeface="+mj-lt"/>
                <a:ea typeface="Roboto"/>
                <a:cs typeface="Roboto"/>
                <a:sym typeface="Roboto"/>
              </a:rPr>
              <a:t>Monetary(M)</a:t>
            </a:r>
            <a:r>
              <a:rPr lang="en" dirty="0">
                <a:latin typeface="+mj-lt"/>
                <a:ea typeface="Roboto"/>
                <a:cs typeface="Roboto"/>
                <a:sym typeface="Roboto"/>
              </a:rPr>
              <a:t> -  </a:t>
            </a:r>
            <a:r>
              <a:rPr lang="pt-BR" dirty="0">
                <a:latin typeface="+mj-lt"/>
                <a:ea typeface="Roboto"/>
                <a:cs typeface="Roboto"/>
                <a:sym typeface="Roboto"/>
              </a:rPr>
              <a:t>Quanto esse cliente já gastou em dinheiro na sua empresa?</a:t>
            </a:r>
            <a:endParaRPr dirty="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3889;p44">
            <a:extLst>
              <a:ext uri="{FF2B5EF4-FFF2-40B4-BE49-F238E27FC236}">
                <a16:creationId xmlns:a16="http://schemas.microsoft.com/office/drawing/2014/main" id="{7D420D24-EB3F-04FA-3A95-A7DF3865C43E}"/>
              </a:ext>
            </a:extLst>
          </p:cNvPr>
          <p:cNvSpPr/>
          <p:nvPr/>
        </p:nvSpPr>
        <p:spPr>
          <a:xfrm>
            <a:off x="-182677" y="4354412"/>
            <a:ext cx="574245" cy="573558"/>
          </a:xfrm>
          <a:custGeom>
            <a:avLst/>
            <a:gdLst/>
            <a:ahLst/>
            <a:cxnLst/>
            <a:rect l="l" t="t" r="r" b="b"/>
            <a:pathLst>
              <a:path w="27554" h="27521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2"/>
                  <a:pt x="6171" y="0"/>
                  <a:pt x="13777" y="0"/>
                </a:cubicBezTo>
                <a:cubicBezTo>
                  <a:pt x="21382" y="0"/>
                  <a:pt x="27553" y="6172"/>
                  <a:pt x="27553" y="13777"/>
                </a:cubicBezTo>
                <a:close/>
              </a:path>
            </a:pathLst>
          </a:custGeom>
          <a:solidFill>
            <a:srgbClr val="BCD97E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algn="ctr">
              <a:buSzPts val="1100"/>
            </a:pPr>
            <a:r>
              <a:rPr lang="en" sz="2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120">
              <a:solidFill>
                <a:srgbClr val="FFFFFF"/>
              </a:solidFill>
            </a:endParaRPr>
          </a:p>
        </p:txBody>
      </p:sp>
      <p:grpSp>
        <p:nvGrpSpPr>
          <p:cNvPr id="16" name="Google Shape;197;p19">
            <a:extLst>
              <a:ext uri="{FF2B5EF4-FFF2-40B4-BE49-F238E27FC236}">
                <a16:creationId xmlns:a16="http://schemas.microsoft.com/office/drawing/2014/main" id="{889A96E7-8AE5-9AE1-0FAF-F0123688B477}"/>
              </a:ext>
            </a:extLst>
          </p:cNvPr>
          <p:cNvGrpSpPr/>
          <p:nvPr/>
        </p:nvGrpSpPr>
        <p:grpSpPr>
          <a:xfrm>
            <a:off x="6186055" y="2593505"/>
            <a:ext cx="7807043" cy="1105747"/>
            <a:chOff x="994673" y="1325800"/>
            <a:chExt cx="7154504" cy="1028691"/>
          </a:xfrm>
        </p:grpSpPr>
        <p:sp>
          <p:nvSpPr>
            <p:cNvPr id="17" name="Google Shape;198;p19">
              <a:extLst>
                <a:ext uri="{FF2B5EF4-FFF2-40B4-BE49-F238E27FC236}">
                  <a16:creationId xmlns:a16="http://schemas.microsoft.com/office/drawing/2014/main" id="{12730F9F-7428-9BBA-E8EB-DE507650F124}"/>
                </a:ext>
              </a:extLst>
            </p:cNvPr>
            <p:cNvSpPr/>
            <p:nvPr/>
          </p:nvSpPr>
          <p:spPr>
            <a:xfrm rot="5400000">
              <a:off x="6897900" y="1102781"/>
              <a:ext cx="368061" cy="2134494"/>
            </a:xfrm>
            <a:custGeom>
              <a:avLst/>
              <a:gdLst/>
              <a:ahLst/>
              <a:cxnLst/>
              <a:rect l="l" t="t" r="r" b="b"/>
              <a:pathLst>
                <a:path w="4290" h="24879" extrusionOk="0">
                  <a:moveTo>
                    <a:pt x="1297" y="1"/>
                  </a:moveTo>
                  <a:cubicBezTo>
                    <a:pt x="586" y="1"/>
                    <a:pt x="0" y="566"/>
                    <a:pt x="0" y="1277"/>
                  </a:cubicBezTo>
                  <a:lnTo>
                    <a:pt x="0" y="24879"/>
                  </a:lnTo>
                  <a:lnTo>
                    <a:pt x="4290" y="24879"/>
                  </a:lnTo>
                  <a:lnTo>
                    <a:pt x="4290" y="1277"/>
                  </a:lnTo>
                  <a:cubicBezTo>
                    <a:pt x="4290" y="566"/>
                    <a:pt x="3704" y="1"/>
                    <a:pt x="2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8" name="Google Shape;199;p19">
              <a:extLst>
                <a:ext uri="{FF2B5EF4-FFF2-40B4-BE49-F238E27FC236}">
                  <a16:creationId xmlns:a16="http://schemas.microsoft.com/office/drawing/2014/main" id="{52916D5F-DE1E-1FBE-3778-38104D545AB4}"/>
                </a:ext>
              </a:extLst>
            </p:cNvPr>
            <p:cNvSpPr/>
            <p:nvPr/>
          </p:nvSpPr>
          <p:spPr>
            <a:xfrm rot="5400000">
              <a:off x="6523568" y="1477451"/>
              <a:ext cx="368146" cy="1385932"/>
            </a:xfrm>
            <a:custGeom>
              <a:avLst/>
              <a:gdLst/>
              <a:ahLst/>
              <a:cxnLst/>
              <a:rect l="l" t="t" r="r" b="b"/>
              <a:pathLst>
                <a:path w="4291" h="16154" extrusionOk="0">
                  <a:moveTo>
                    <a:pt x="1298" y="1"/>
                  </a:moveTo>
                  <a:cubicBezTo>
                    <a:pt x="587" y="1"/>
                    <a:pt x="1" y="587"/>
                    <a:pt x="1" y="1298"/>
                  </a:cubicBezTo>
                  <a:lnTo>
                    <a:pt x="1" y="16154"/>
                  </a:lnTo>
                  <a:lnTo>
                    <a:pt x="4290" y="16154"/>
                  </a:lnTo>
                  <a:lnTo>
                    <a:pt x="4290" y="1298"/>
                  </a:lnTo>
                  <a:cubicBezTo>
                    <a:pt x="4290" y="587"/>
                    <a:pt x="3725" y="1"/>
                    <a:pt x="3014" y="1"/>
                  </a:cubicBezTo>
                  <a:close/>
                </a:path>
              </a:pathLst>
            </a:custGeom>
            <a:solidFill>
              <a:srgbClr val="264F73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9" name="Google Shape;200;p19">
              <a:extLst>
                <a:ext uri="{FF2B5EF4-FFF2-40B4-BE49-F238E27FC236}">
                  <a16:creationId xmlns:a16="http://schemas.microsoft.com/office/drawing/2014/main" id="{099D122F-5E22-749B-6EE5-0A542C1EA844}"/>
                </a:ext>
              </a:extLst>
            </p:cNvPr>
            <p:cNvSpPr/>
            <p:nvPr/>
          </p:nvSpPr>
          <p:spPr>
            <a:xfrm rot="5400000">
              <a:off x="6566633" y="1836503"/>
              <a:ext cx="368146" cy="667828"/>
            </a:xfrm>
            <a:custGeom>
              <a:avLst/>
              <a:gdLst/>
              <a:ahLst/>
              <a:cxnLst/>
              <a:rect l="l" t="t" r="r" b="b"/>
              <a:pathLst>
                <a:path w="4291" h="7784" extrusionOk="0">
                  <a:moveTo>
                    <a:pt x="4290" y="0"/>
                  </a:moveTo>
                  <a:lnTo>
                    <a:pt x="1" y="4269"/>
                  </a:lnTo>
                  <a:lnTo>
                    <a:pt x="1" y="7784"/>
                  </a:lnTo>
                  <a:lnTo>
                    <a:pt x="4290" y="3516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rgbClr val="FFFFFF">
                <a:alpha val="22220"/>
              </a:srgbClr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0" name="Google Shape;201;p19">
              <a:extLst>
                <a:ext uri="{FF2B5EF4-FFF2-40B4-BE49-F238E27FC236}">
                  <a16:creationId xmlns:a16="http://schemas.microsoft.com/office/drawing/2014/main" id="{623836CB-030D-C27F-F9E8-FA6BC4B91111}"/>
                </a:ext>
              </a:extLst>
            </p:cNvPr>
            <p:cNvSpPr/>
            <p:nvPr/>
          </p:nvSpPr>
          <p:spPr>
            <a:xfrm rot="5400000">
              <a:off x="6274926" y="1910973"/>
              <a:ext cx="368146" cy="518888"/>
            </a:xfrm>
            <a:custGeom>
              <a:avLst/>
              <a:gdLst/>
              <a:ahLst/>
              <a:cxnLst/>
              <a:rect l="l" t="t" r="r" b="b"/>
              <a:pathLst>
                <a:path w="4291" h="6048" extrusionOk="0">
                  <a:moveTo>
                    <a:pt x="4290" y="1"/>
                  </a:moveTo>
                  <a:lnTo>
                    <a:pt x="1" y="4290"/>
                  </a:lnTo>
                  <a:lnTo>
                    <a:pt x="1" y="6048"/>
                  </a:lnTo>
                  <a:lnTo>
                    <a:pt x="4290" y="1758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FFFFFF">
                <a:alpha val="22220"/>
              </a:srgbClr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1" name="Google Shape;202;p19">
              <a:extLst>
                <a:ext uri="{FF2B5EF4-FFF2-40B4-BE49-F238E27FC236}">
                  <a16:creationId xmlns:a16="http://schemas.microsoft.com/office/drawing/2014/main" id="{E13E8168-E838-B42E-A62F-FE0A250C6071}"/>
                </a:ext>
              </a:extLst>
            </p:cNvPr>
            <p:cNvSpPr/>
            <p:nvPr/>
          </p:nvSpPr>
          <p:spPr>
            <a:xfrm rot="5400000">
              <a:off x="5189778" y="1468520"/>
              <a:ext cx="601423" cy="315983"/>
            </a:xfrm>
            <a:custGeom>
              <a:avLst/>
              <a:gdLst/>
              <a:ahLst/>
              <a:cxnLst/>
              <a:rect l="l" t="t" r="r" b="b"/>
              <a:pathLst>
                <a:path w="7010" h="3683" extrusionOk="0">
                  <a:moveTo>
                    <a:pt x="0" y="0"/>
                  </a:moveTo>
                  <a:lnTo>
                    <a:pt x="0" y="3683"/>
                  </a:lnTo>
                  <a:lnTo>
                    <a:pt x="7009" y="3683"/>
                  </a:lnTo>
                  <a:lnTo>
                    <a:pt x="7009" y="0"/>
                  </a:lnTo>
                  <a:close/>
                </a:path>
              </a:pathLst>
            </a:custGeom>
            <a:solidFill>
              <a:srgbClr val="264F73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2" name="Google Shape;203;p19">
              <a:extLst>
                <a:ext uri="{FF2B5EF4-FFF2-40B4-BE49-F238E27FC236}">
                  <a16:creationId xmlns:a16="http://schemas.microsoft.com/office/drawing/2014/main" id="{8BFF4607-3768-43C3-2B25-10918B7E324E}"/>
                </a:ext>
              </a:extLst>
            </p:cNvPr>
            <p:cNvSpPr/>
            <p:nvPr/>
          </p:nvSpPr>
          <p:spPr>
            <a:xfrm rot="5400000">
              <a:off x="5317231" y="1656968"/>
              <a:ext cx="1028682" cy="366345"/>
            </a:xfrm>
            <a:custGeom>
              <a:avLst/>
              <a:gdLst/>
              <a:ahLst/>
              <a:cxnLst/>
              <a:rect l="l" t="t" r="r" b="b"/>
              <a:pathLst>
                <a:path w="11990" h="4270" extrusionOk="0">
                  <a:moveTo>
                    <a:pt x="7700" y="1"/>
                  </a:moveTo>
                  <a:lnTo>
                    <a:pt x="0" y="4269"/>
                  </a:lnTo>
                  <a:lnTo>
                    <a:pt x="7009" y="4269"/>
                  </a:lnTo>
                  <a:lnTo>
                    <a:pt x="119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3" name="Google Shape;204;p19">
              <a:extLst>
                <a:ext uri="{FF2B5EF4-FFF2-40B4-BE49-F238E27FC236}">
                  <a16:creationId xmlns:a16="http://schemas.microsoft.com/office/drawing/2014/main" id="{88BACD69-093A-7F85-5C84-F3BF0D5F7F04}"/>
                </a:ext>
              </a:extLst>
            </p:cNvPr>
            <p:cNvSpPr txBox="1"/>
            <p:nvPr/>
          </p:nvSpPr>
          <p:spPr>
            <a:xfrm>
              <a:off x="2046438" y="1325800"/>
              <a:ext cx="3376200" cy="6090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292600" tIns="73140" rIns="292600" bIns="73140" anchor="ctr" anchorCtr="0">
              <a:noAutofit/>
            </a:bodyPr>
            <a:lstStyle/>
            <a:p>
              <a:pPr algn="r"/>
              <a:endParaRPr sz="96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" name="Google Shape;205;p19">
              <a:extLst>
                <a:ext uri="{FF2B5EF4-FFF2-40B4-BE49-F238E27FC236}">
                  <a16:creationId xmlns:a16="http://schemas.microsoft.com/office/drawing/2014/main" id="{34155A17-9720-08A5-AC0A-41B9EC6A76F9}"/>
                </a:ext>
              </a:extLst>
            </p:cNvPr>
            <p:cNvSpPr/>
            <p:nvPr/>
          </p:nvSpPr>
          <p:spPr>
            <a:xfrm rot="5400000">
              <a:off x="1219839" y="1100634"/>
              <a:ext cx="601423" cy="1051754"/>
            </a:xfrm>
            <a:custGeom>
              <a:avLst/>
              <a:gdLst/>
              <a:ahLst/>
              <a:cxnLst/>
              <a:rect l="l" t="t" r="r" b="b"/>
              <a:pathLst>
                <a:path w="7010" h="3683" extrusionOk="0">
                  <a:moveTo>
                    <a:pt x="0" y="0"/>
                  </a:moveTo>
                  <a:lnTo>
                    <a:pt x="0" y="3683"/>
                  </a:lnTo>
                  <a:lnTo>
                    <a:pt x="7009" y="3683"/>
                  </a:lnTo>
                  <a:lnTo>
                    <a:pt x="7009" y="0"/>
                  </a:lnTo>
                  <a:close/>
                </a:path>
              </a:pathLst>
            </a:custGeom>
            <a:solidFill>
              <a:srgbClr val="264F73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</p:grpSp>
      <p:grpSp>
        <p:nvGrpSpPr>
          <p:cNvPr id="25" name="Google Shape;206;p19">
            <a:extLst>
              <a:ext uri="{FF2B5EF4-FFF2-40B4-BE49-F238E27FC236}">
                <a16:creationId xmlns:a16="http://schemas.microsoft.com/office/drawing/2014/main" id="{E869EF13-0536-B238-B358-5262D0916F83}"/>
              </a:ext>
            </a:extLst>
          </p:cNvPr>
          <p:cNvGrpSpPr/>
          <p:nvPr/>
        </p:nvGrpSpPr>
        <p:grpSpPr>
          <a:xfrm>
            <a:off x="6186055" y="3460604"/>
            <a:ext cx="7807042" cy="696266"/>
            <a:chOff x="994673" y="2261057"/>
            <a:chExt cx="7154504" cy="668302"/>
          </a:xfrm>
        </p:grpSpPr>
        <p:sp>
          <p:nvSpPr>
            <p:cNvPr id="26" name="Google Shape;207;p19">
              <a:extLst>
                <a:ext uri="{FF2B5EF4-FFF2-40B4-BE49-F238E27FC236}">
                  <a16:creationId xmlns:a16="http://schemas.microsoft.com/office/drawing/2014/main" id="{4A1A03AF-D83D-A792-CA89-C53A3FD04183}"/>
                </a:ext>
              </a:extLst>
            </p:cNvPr>
            <p:cNvSpPr/>
            <p:nvPr/>
          </p:nvSpPr>
          <p:spPr>
            <a:xfrm rot="5400000">
              <a:off x="6897900" y="1678081"/>
              <a:ext cx="368061" cy="2134494"/>
            </a:xfrm>
            <a:custGeom>
              <a:avLst/>
              <a:gdLst/>
              <a:ahLst/>
              <a:cxnLst/>
              <a:rect l="l" t="t" r="r" b="b"/>
              <a:pathLst>
                <a:path w="4290" h="24879" extrusionOk="0">
                  <a:moveTo>
                    <a:pt x="1297" y="1"/>
                  </a:moveTo>
                  <a:cubicBezTo>
                    <a:pt x="586" y="1"/>
                    <a:pt x="0" y="566"/>
                    <a:pt x="0" y="1277"/>
                  </a:cubicBezTo>
                  <a:lnTo>
                    <a:pt x="0" y="24879"/>
                  </a:lnTo>
                  <a:lnTo>
                    <a:pt x="4290" y="24879"/>
                  </a:lnTo>
                  <a:lnTo>
                    <a:pt x="4290" y="1277"/>
                  </a:lnTo>
                  <a:cubicBezTo>
                    <a:pt x="4290" y="566"/>
                    <a:pt x="3704" y="1"/>
                    <a:pt x="2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7" name="Google Shape;208;p19">
              <a:extLst>
                <a:ext uri="{FF2B5EF4-FFF2-40B4-BE49-F238E27FC236}">
                  <a16:creationId xmlns:a16="http://schemas.microsoft.com/office/drawing/2014/main" id="{05685433-444C-1566-A32C-3C8991A92936}"/>
                </a:ext>
              </a:extLst>
            </p:cNvPr>
            <p:cNvSpPr/>
            <p:nvPr/>
          </p:nvSpPr>
          <p:spPr>
            <a:xfrm rot="5400000">
              <a:off x="6749772" y="1823942"/>
              <a:ext cx="368061" cy="1838244"/>
            </a:xfrm>
            <a:custGeom>
              <a:avLst/>
              <a:gdLst/>
              <a:ahLst/>
              <a:cxnLst/>
              <a:rect l="l" t="t" r="r" b="b"/>
              <a:pathLst>
                <a:path w="4290" h="21426" extrusionOk="0">
                  <a:moveTo>
                    <a:pt x="1298" y="0"/>
                  </a:moveTo>
                  <a:cubicBezTo>
                    <a:pt x="586" y="0"/>
                    <a:pt x="1" y="565"/>
                    <a:pt x="1" y="1276"/>
                  </a:cubicBezTo>
                  <a:lnTo>
                    <a:pt x="1" y="21426"/>
                  </a:lnTo>
                  <a:lnTo>
                    <a:pt x="4290" y="21426"/>
                  </a:lnTo>
                  <a:lnTo>
                    <a:pt x="4290" y="1276"/>
                  </a:lnTo>
                  <a:cubicBezTo>
                    <a:pt x="4290" y="565"/>
                    <a:pt x="3704" y="0"/>
                    <a:pt x="2993" y="0"/>
                  </a:cubicBezTo>
                  <a:close/>
                </a:path>
              </a:pathLst>
            </a:custGeom>
            <a:solidFill>
              <a:srgbClr val="3FBFB2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8" name="Google Shape;209;p19">
              <a:extLst>
                <a:ext uri="{FF2B5EF4-FFF2-40B4-BE49-F238E27FC236}">
                  <a16:creationId xmlns:a16="http://schemas.microsoft.com/office/drawing/2014/main" id="{6678D068-D27F-A761-EE4D-645612E5DCBD}"/>
                </a:ext>
              </a:extLst>
            </p:cNvPr>
            <p:cNvSpPr/>
            <p:nvPr/>
          </p:nvSpPr>
          <p:spPr>
            <a:xfrm rot="5400000">
              <a:off x="6680656" y="2408249"/>
              <a:ext cx="368061" cy="669630"/>
            </a:xfrm>
            <a:custGeom>
              <a:avLst/>
              <a:gdLst/>
              <a:ahLst/>
              <a:cxnLst/>
              <a:rect l="l" t="t" r="r" b="b"/>
              <a:pathLst>
                <a:path w="4290" h="7805" extrusionOk="0">
                  <a:moveTo>
                    <a:pt x="4290" y="0"/>
                  </a:moveTo>
                  <a:lnTo>
                    <a:pt x="1" y="4290"/>
                  </a:lnTo>
                  <a:lnTo>
                    <a:pt x="1" y="7805"/>
                  </a:lnTo>
                  <a:lnTo>
                    <a:pt x="4290" y="3515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rgbClr val="FFFFFF">
                <a:alpha val="22220"/>
              </a:srgbClr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9" name="Google Shape;210;p19">
              <a:extLst>
                <a:ext uri="{FF2B5EF4-FFF2-40B4-BE49-F238E27FC236}">
                  <a16:creationId xmlns:a16="http://schemas.microsoft.com/office/drawing/2014/main" id="{2496B1B7-47C4-6645-2BEF-96D10CC3E96E}"/>
                </a:ext>
              </a:extLst>
            </p:cNvPr>
            <p:cNvSpPr/>
            <p:nvPr/>
          </p:nvSpPr>
          <p:spPr>
            <a:xfrm rot="5400000">
              <a:off x="6388048" y="2483620"/>
              <a:ext cx="368061" cy="518888"/>
            </a:xfrm>
            <a:custGeom>
              <a:avLst/>
              <a:gdLst/>
              <a:ahLst/>
              <a:cxnLst/>
              <a:rect l="l" t="t" r="r" b="b"/>
              <a:pathLst>
                <a:path w="4290" h="6048" extrusionOk="0">
                  <a:moveTo>
                    <a:pt x="4290" y="1"/>
                  </a:moveTo>
                  <a:lnTo>
                    <a:pt x="1" y="4290"/>
                  </a:lnTo>
                  <a:lnTo>
                    <a:pt x="1" y="6048"/>
                  </a:lnTo>
                  <a:lnTo>
                    <a:pt x="4290" y="1758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FFFFFF">
                <a:alpha val="22220"/>
              </a:srgbClr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0" name="Google Shape;211;p19">
              <a:extLst>
                <a:ext uri="{FF2B5EF4-FFF2-40B4-BE49-F238E27FC236}">
                  <a16:creationId xmlns:a16="http://schemas.microsoft.com/office/drawing/2014/main" id="{B57A746E-6B9C-1265-D42A-AAC75268C1C1}"/>
                </a:ext>
              </a:extLst>
            </p:cNvPr>
            <p:cNvSpPr/>
            <p:nvPr/>
          </p:nvSpPr>
          <p:spPr>
            <a:xfrm rot="5400000">
              <a:off x="5498559" y="2410905"/>
              <a:ext cx="666027" cy="366345"/>
            </a:xfrm>
            <a:custGeom>
              <a:avLst/>
              <a:gdLst/>
              <a:ahLst/>
              <a:cxnLst/>
              <a:rect l="l" t="t" r="r" b="b"/>
              <a:pathLst>
                <a:path w="7763" h="4270" extrusionOk="0">
                  <a:moveTo>
                    <a:pt x="3474" y="1"/>
                  </a:moveTo>
                  <a:lnTo>
                    <a:pt x="0" y="4269"/>
                  </a:lnTo>
                  <a:lnTo>
                    <a:pt x="7010" y="4269"/>
                  </a:lnTo>
                  <a:lnTo>
                    <a:pt x="7763" y="1"/>
                  </a:lnTo>
                  <a:close/>
                </a:path>
              </a:pathLst>
            </a:custGeom>
            <a:solidFill>
              <a:srgbClr val="FF3752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1" name="Google Shape;212;p19">
              <a:extLst>
                <a:ext uri="{FF2B5EF4-FFF2-40B4-BE49-F238E27FC236}">
                  <a16:creationId xmlns:a16="http://schemas.microsoft.com/office/drawing/2014/main" id="{0D18BFB4-6FC0-373B-BF14-C35AC221FB86}"/>
                </a:ext>
              </a:extLst>
            </p:cNvPr>
            <p:cNvSpPr/>
            <p:nvPr/>
          </p:nvSpPr>
          <p:spPr>
            <a:xfrm rot="5400000">
              <a:off x="5189778" y="2403784"/>
              <a:ext cx="601423" cy="315983"/>
            </a:xfrm>
            <a:custGeom>
              <a:avLst/>
              <a:gdLst/>
              <a:ahLst/>
              <a:cxnLst/>
              <a:rect l="l" t="t" r="r" b="b"/>
              <a:pathLst>
                <a:path w="7010" h="3683" extrusionOk="0">
                  <a:moveTo>
                    <a:pt x="0" y="0"/>
                  </a:moveTo>
                  <a:lnTo>
                    <a:pt x="0" y="3683"/>
                  </a:lnTo>
                  <a:lnTo>
                    <a:pt x="7010" y="3683"/>
                  </a:lnTo>
                  <a:lnTo>
                    <a:pt x="7010" y="0"/>
                  </a:lnTo>
                  <a:close/>
                </a:path>
              </a:pathLst>
            </a:custGeom>
            <a:solidFill>
              <a:srgbClr val="3FBFB2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2" name="Google Shape;213;p19">
              <a:extLst>
                <a:ext uri="{FF2B5EF4-FFF2-40B4-BE49-F238E27FC236}">
                  <a16:creationId xmlns:a16="http://schemas.microsoft.com/office/drawing/2014/main" id="{96131A78-CEA5-28C4-F3BD-EB9E8D25EB49}"/>
                </a:ext>
              </a:extLst>
            </p:cNvPr>
            <p:cNvSpPr/>
            <p:nvPr/>
          </p:nvSpPr>
          <p:spPr>
            <a:xfrm rot="5400000">
              <a:off x="5498559" y="2410905"/>
              <a:ext cx="666027" cy="366345"/>
            </a:xfrm>
            <a:custGeom>
              <a:avLst/>
              <a:gdLst/>
              <a:ahLst/>
              <a:cxnLst/>
              <a:rect l="l" t="t" r="r" b="b"/>
              <a:pathLst>
                <a:path w="7763" h="4270" extrusionOk="0">
                  <a:moveTo>
                    <a:pt x="3474" y="1"/>
                  </a:moveTo>
                  <a:lnTo>
                    <a:pt x="0" y="4269"/>
                  </a:lnTo>
                  <a:lnTo>
                    <a:pt x="7010" y="4269"/>
                  </a:lnTo>
                  <a:lnTo>
                    <a:pt x="77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3" name="Google Shape;214;p19">
              <a:extLst>
                <a:ext uri="{FF2B5EF4-FFF2-40B4-BE49-F238E27FC236}">
                  <a16:creationId xmlns:a16="http://schemas.microsoft.com/office/drawing/2014/main" id="{75598306-30C3-4A01-5CF0-D32EFF9CDBF5}"/>
                </a:ext>
              </a:extLst>
            </p:cNvPr>
            <p:cNvSpPr txBox="1"/>
            <p:nvPr/>
          </p:nvSpPr>
          <p:spPr>
            <a:xfrm>
              <a:off x="2046448" y="2261057"/>
              <a:ext cx="3376200" cy="6090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292600" tIns="73140" rIns="292600" bIns="73140" anchor="ctr" anchorCtr="0">
              <a:noAutofit/>
            </a:bodyPr>
            <a:lstStyle/>
            <a:p>
              <a:pPr algn="r">
                <a:buSzPts val="1100"/>
              </a:pPr>
              <a:endParaRPr sz="96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" name="Google Shape;215;p19">
              <a:extLst>
                <a:ext uri="{FF2B5EF4-FFF2-40B4-BE49-F238E27FC236}">
                  <a16:creationId xmlns:a16="http://schemas.microsoft.com/office/drawing/2014/main" id="{7A26E14C-E92A-5D4E-83F0-4178A4CFB4C3}"/>
                </a:ext>
              </a:extLst>
            </p:cNvPr>
            <p:cNvSpPr/>
            <p:nvPr/>
          </p:nvSpPr>
          <p:spPr>
            <a:xfrm rot="5400000">
              <a:off x="1219839" y="2035898"/>
              <a:ext cx="601423" cy="1051754"/>
            </a:xfrm>
            <a:custGeom>
              <a:avLst/>
              <a:gdLst/>
              <a:ahLst/>
              <a:cxnLst/>
              <a:rect l="l" t="t" r="r" b="b"/>
              <a:pathLst>
                <a:path w="7010" h="3683" extrusionOk="0">
                  <a:moveTo>
                    <a:pt x="0" y="0"/>
                  </a:moveTo>
                  <a:lnTo>
                    <a:pt x="0" y="3683"/>
                  </a:lnTo>
                  <a:lnTo>
                    <a:pt x="7010" y="3683"/>
                  </a:lnTo>
                  <a:lnTo>
                    <a:pt x="7010" y="0"/>
                  </a:lnTo>
                  <a:close/>
                </a:path>
              </a:pathLst>
            </a:custGeom>
            <a:solidFill>
              <a:srgbClr val="3FBFB2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</p:grpSp>
      <p:grpSp>
        <p:nvGrpSpPr>
          <p:cNvPr id="35" name="Google Shape;216;p19">
            <a:extLst>
              <a:ext uri="{FF2B5EF4-FFF2-40B4-BE49-F238E27FC236}">
                <a16:creationId xmlns:a16="http://schemas.microsoft.com/office/drawing/2014/main" id="{086D0327-32F3-AF77-1F86-C12B7D28550B}"/>
              </a:ext>
            </a:extLst>
          </p:cNvPr>
          <p:cNvGrpSpPr/>
          <p:nvPr/>
        </p:nvGrpSpPr>
        <p:grpSpPr>
          <a:xfrm>
            <a:off x="6186055" y="4249471"/>
            <a:ext cx="7807043" cy="693896"/>
            <a:chOff x="994673" y="3131723"/>
            <a:chExt cx="7154504" cy="669803"/>
          </a:xfrm>
        </p:grpSpPr>
        <p:sp>
          <p:nvSpPr>
            <p:cNvPr id="36" name="Google Shape;217;p19">
              <a:extLst>
                <a:ext uri="{FF2B5EF4-FFF2-40B4-BE49-F238E27FC236}">
                  <a16:creationId xmlns:a16="http://schemas.microsoft.com/office/drawing/2014/main" id="{204B7576-0758-8246-3664-D957E1A26F04}"/>
                </a:ext>
              </a:extLst>
            </p:cNvPr>
            <p:cNvSpPr/>
            <p:nvPr/>
          </p:nvSpPr>
          <p:spPr>
            <a:xfrm rot="5400000">
              <a:off x="6897900" y="2250944"/>
              <a:ext cx="368061" cy="2134494"/>
            </a:xfrm>
            <a:custGeom>
              <a:avLst/>
              <a:gdLst/>
              <a:ahLst/>
              <a:cxnLst/>
              <a:rect l="l" t="t" r="r" b="b"/>
              <a:pathLst>
                <a:path w="4290" h="24879" extrusionOk="0">
                  <a:moveTo>
                    <a:pt x="1297" y="1"/>
                  </a:moveTo>
                  <a:cubicBezTo>
                    <a:pt x="586" y="1"/>
                    <a:pt x="0" y="566"/>
                    <a:pt x="0" y="1277"/>
                  </a:cubicBezTo>
                  <a:lnTo>
                    <a:pt x="0" y="24879"/>
                  </a:lnTo>
                  <a:lnTo>
                    <a:pt x="4290" y="24879"/>
                  </a:lnTo>
                  <a:lnTo>
                    <a:pt x="4290" y="1277"/>
                  </a:lnTo>
                  <a:cubicBezTo>
                    <a:pt x="4290" y="566"/>
                    <a:pt x="3704" y="1"/>
                    <a:pt x="2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7" name="Google Shape;218;p19">
              <a:extLst>
                <a:ext uri="{FF2B5EF4-FFF2-40B4-BE49-F238E27FC236}">
                  <a16:creationId xmlns:a16="http://schemas.microsoft.com/office/drawing/2014/main" id="{3D624EDC-D8E9-FDB9-DE40-EA9650C514CC}"/>
                </a:ext>
              </a:extLst>
            </p:cNvPr>
            <p:cNvSpPr/>
            <p:nvPr/>
          </p:nvSpPr>
          <p:spPr>
            <a:xfrm rot="5400000">
              <a:off x="6897900" y="2248506"/>
              <a:ext cx="368061" cy="2134494"/>
            </a:xfrm>
            <a:custGeom>
              <a:avLst/>
              <a:gdLst/>
              <a:ahLst/>
              <a:cxnLst/>
              <a:rect l="l" t="t" r="r" b="b"/>
              <a:pathLst>
                <a:path w="4290" h="24879" extrusionOk="0">
                  <a:moveTo>
                    <a:pt x="1297" y="1"/>
                  </a:moveTo>
                  <a:cubicBezTo>
                    <a:pt x="586" y="1"/>
                    <a:pt x="0" y="566"/>
                    <a:pt x="0" y="1277"/>
                  </a:cubicBezTo>
                  <a:lnTo>
                    <a:pt x="0" y="24879"/>
                  </a:lnTo>
                  <a:lnTo>
                    <a:pt x="4290" y="24879"/>
                  </a:lnTo>
                  <a:lnTo>
                    <a:pt x="4290" y="1277"/>
                  </a:lnTo>
                  <a:cubicBezTo>
                    <a:pt x="4290" y="566"/>
                    <a:pt x="3704" y="1"/>
                    <a:pt x="2992" y="1"/>
                  </a:cubicBezTo>
                  <a:close/>
                </a:path>
              </a:pathLst>
            </a:custGeom>
            <a:solidFill>
              <a:srgbClr val="BCD97E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8" name="Google Shape;219;p19">
              <a:extLst>
                <a:ext uri="{FF2B5EF4-FFF2-40B4-BE49-F238E27FC236}">
                  <a16:creationId xmlns:a16="http://schemas.microsoft.com/office/drawing/2014/main" id="{FAA1923A-62BB-18D2-2125-4566CF4949F2}"/>
                </a:ext>
              </a:extLst>
            </p:cNvPr>
            <p:cNvSpPr/>
            <p:nvPr/>
          </p:nvSpPr>
          <p:spPr>
            <a:xfrm rot="5400000">
              <a:off x="6748864" y="2980938"/>
              <a:ext cx="368061" cy="669630"/>
            </a:xfrm>
            <a:custGeom>
              <a:avLst/>
              <a:gdLst/>
              <a:ahLst/>
              <a:cxnLst/>
              <a:rect l="l" t="t" r="r" b="b"/>
              <a:pathLst>
                <a:path w="4290" h="7805" extrusionOk="0">
                  <a:moveTo>
                    <a:pt x="4290" y="0"/>
                  </a:moveTo>
                  <a:lnTo>
                    <a:pt x="0" y="4289"/>
                  </a:lnTo>
                  <a:lnTo>
                    <a:pt x="0" y="7805"/>
                  </a:lnTo>
                  <a:lnTo>
                    <a:pt x="4290" y="3515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rgbClr val="FFFFFF">
                <a:alpha val="22220"/>
              </a:srgbClr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" name="Google Shape;220;p19">
              <a:extLst>
                <a:ext uri="{FF2B5EF4-FFF2-40B4-BE49-F238E27FC236}">
                  <a16:creationId xmlns:a16="http://schemas.microsoft.com/office/drawing/2014/main" id="{FF294E2F-F5EA-E054-403F-D1AC53F419FA}"/>
                </a:ext>
              </a:extLst>
            </p:cNvPr>
            <p:cNvSpPr/>
            <p:nvPr/>
          </p:nvSpPr>
          <p:spPr>
            <a:xfrm rot="5400000">
              <a:off x="6458058" y="3056309"/>
              <a:ext cx="368061" cy="518888"/>
            </a:xfrm>
            <a:custGeom>
              <a:avLst/>
              <a:gdLst/>
              <a:ahLst/>
              <a:cxnLst/>
              <a:rect l="l" t="t" r="r" b="b"/>
              <a:pathLst>
                <a:path w="4290" h="6048" extrusionOk="0">
                  <a:moveTo>
                    <a:pt x="4290" y="1"/>
                  </a:moveTo>
                  <a:lnTo>
                    <a:pt x="0" y="4290"/>
                  </a:lnTo>
                  <a:lnTo>
                    <a:pt x="0" y="6047"/>
                  </a:lnTo>
                  <a:lnTo>
                    <a:pt x="4290" y="1758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FFFFFF">
                <a:alpha val="22220"/>
              </a:srgbClr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" name="Google Shape;221;p19">
              <a:extLst>
                <a:ext uri="{FF2B5EF4-FFF2-40B4-BE49-F238E27FC236}">
                  <a16:creationId xmlns:a16="http://schemas.microsoft.com/office/drawing/2014/main" id="{11E75E47-B2D3-1EDE-6B5A-B161BA43EB2F}"/>
                </a:ext>
              </a:extLst>
            </p:cNvPr>
            <p:cNvSpPr/>
            <p:nvPr/>
          </p:nvSpPr>
          <p:spPr>
            <a:xfrm rot="5400000">
              <a:off x="5498559" y="3281564"/>
              <a:ext cx="666027" cy="366345"/>
            </a:xfrm>
            <a:custGeom>
              <a:avLst/>
              <a:gdLst/>
              <a:ahLst/>
              <a:cxnLst/>
              <a:rect l="l" t="t" r="r" b="b"/>
              <a:pathLst>
                <a:path w="7763" h="4270" extrusionOk="0">
                  <a:moveTo>
                    <a:pt x="0" y="1"/>
                  </a:moveTo>
                  <a:lnTo>
                    <a:pt x="753" y="4269"/>
                  </a:lnTo>
                  <a:lnTo>
                    <a:pt x="7763" y="4269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00D3CB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" name="Google Shape;222;p19">
              <a:extLst>
                <a:ext uri="{FF2B5EF4-FFF2-40B4-BE49-F238E27FC236}">
                  <a16:creationId xmlns:a16="http://schemas.microsoft.com/office/drawing/2014/main" id="{77D89088-7A80-7A95-2156-9CDFB68A7B12}"/>
                </a:ext>
              </a:extLst>
            </p:cNvPr>
            <p:cNvSpPr/>
            <p:nvPr/>
          </p:nvSpPr>
          <p:spPr>
            <a:xfrm rot="5400000">
              <a:off x="5189778" y="3339048"/>
              <a:ext cx="601423" cy="315983"/>
            </a:xfrm>
            <a:custGeom>
              <a:avLst/>
              <a:gdLst/>
              <a:ahLst/>
              <a:cxnLst/>
              <a:rect l="l" t="t" r="r" b="b"/>
              <a:pathLst>
                <a:path w="7010" h="3683" extrusionOk="0">
                  <a:moveTo>
                    <a:pt x="0" y="0"/>
                  </a:moveTo>
                  <a:lnTo>
                    <a:pt x="0" y="3683"/>
                  </a:lnTo>
                  <a:lnTo>
                    <a:pt x="7010" y="3683"/>
                  </a:lnTo>
                  <a:lnTo>
                    <a:pt x="7010" y="0"/>
                  </a:lnTo>
                  <a:close/>
                </a:path>
              </a:pathLst>
            </a:custGeom>
            <a:solidFill>
              <a:srgbClr val="BCD97E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 dirty="0"/>
            </a:p>
          </p:txBody>
        </p:sp>
        <p:sp>
          <p:nvSpPr>
            <p:cNvPr id="42" name="Google Shape;223;p19">
              <a:extLst>
                <a:ext uri="{FF2B5EF4-FFF2-40B4-BE49-F238E27FC236}">
                  <a16:creationId xmlns:a16="http://schemas.microsoft.com/office/drawing/2014/main" id="{25B6C8CE-5199-20AC-81B1-9C32652CA565}"/>
                </a:ext>
              </a:extLst>
            </p:cNvPr>
            <p:cNvSpPr/>
            <p:nvPr/>
          </p:nvSpPr>
          <p:spPr>
            <a:xfrm rot="5400000">
              <a:off x="5498559" y="3281564"/>
              <a:ext cx="666027" cy="366345"/>
            </a:xfrm>
            <a:custGeom>
              <a:avLst/>
              <a:gdLst/>
              <a:ahLst/>
              <a:cxnLst/>
              <a:rect l="l" t="t" r="r" b="b"/>
              <a:pathLst>
                <a:path w="7763" h="4270" extrusionOk="0">
                  <a:moveTo>
                    <a:pt x="0" y="1"/>
                  </a:moveTo>
                  <a:lnTo>
                    <a:pt x="753" y="4269"/>
                  </a:lnTo>
                  <a:lnTo>
                    <a:pt x="7763" y="4269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3" name="Google Shape;224;p19">
              <a:extLst>
                <a:ext uri="{FF2B5EF4-FFF2-40B4-BE49-F238E27FC236}">
                  <a16:creationId xmlns:a16="http://schemas.microsoft.com/office/drawing/2014/main" id="{61FC7A0E-9E59-9D75-8344-4A82DCEB72C1}"/>
                </a:ext>
              </a:extLst>
            </p:cNvPr>
            <p:cNvSpPr txBox="1"/>
            <p:nvPr/>
          </p:nvSpPr>
          <p:spPr>
            <a:xfrm>
              <a:off x="2046425" y="3192526"/>
              <a:ext cx="3376200" cy="6090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292600" tIns="73140" rIns="292600" bIns="73140" anchor="ctr" anchorCtr="0">
              <a:noAutofit/>
            </a:bodyPr>
            <a:lstStyle/>
            <a:p>
              <a:pPr algn="r">
                <a:buSzPts val="1100"/>
              </a:pPr>
              <a:endParaRPr sz="96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" name="Google Shape;225;p19">
              <a:extLst>
                <a:ext uri="{FF2B5EF4-FFF2-40B4-BE49-F238E27FC236}">
                  <a16:creationId xmlns:a16="http://schemas.microsoft.com/office/drawing/2014/main" id="{10961557-3629-1F72-081C-A451B21B8E2C}"/>
                </a:ext>
              </a:extLst>
            </p:cNvPr>
            <p:cNvSpPr/>
            <p:nvPr/>
          </p:nvSpPr>
          <p:spPr>
            <a:xfrm rot="5400000">
              <a:off x="1219839" y="2971162"/>
              <a:ext cx="601423" cy="1051754"/>
            </a:xfrm>
            <a:custGeom>
              <a:avLst/>
              <a:gdLst/>
              <a:ahLst/>
              <a:cxnLst/>
              <a:rect l="l" t="t" r="r" b="b"/>
              <a:pathLst>
                <a:path w="7010" h="3683" extrusionOk="0">
                  <a:moveTo>
                    <a:pt x="0" y="0"/>
                  </a:moveTo>
                  <a:lnTo>
                    <a:pt x="0" y="3683"/>
                  </a:lnTo>
                  <a:lnTo>
                    <a:pt x="7010" y="3683"/>
                  </a:lnTo>
                  <a:lnTo>
                    <a:pt x="7010" y="0"/>
                  </a:lnTo>
                  <a:close/>
                </a:path>
              </a:pathLst>
            </a:custGeom>
            <a:solidFill>
              <a:srgbClr val="BCD97E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 dirty="0"/>
            </a:p>
          </p:txBody>
        </p:sp>
      </p:grpSp>
      <p:pic>
        <p:nvPicPr>
          <p:cNvPr id="85" name="Gráfico 84" descr="Dinheiro com preenchimento sólido">
            <a:extLst>
              <a:ext uri="{FF2B5EF4-FFF2-40B4-BE49-F238E27FC236}">
                <a16:creationId xmlns:a16="http://schemas.microsoft.com/office/drawing/2014/main" id="{CB8DD45B-BDE7-1435-2F03-6185F6E70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0787" y="4249470"/>
            <a:ext cx="741223" cy="741223"/>
          </a:xfrm>
          <a:prstGeom prst="rect">
            <a:avLst/>
          </a:prstGeom>
        </p:spPr>
      </p:pic>
      <p:pic>
        <p:nvPicPr>
          <p:cNvPr id="87" name="Gráfico 86" descr="Repetir com preenchimento sólido">
            <a:extLst>
              <a:ext uri="{FF2B5EF4-FFF2-40B4-BE49-F238E27FC236}">
                <a16:creationId xmlns:a16="http://schemas.microsoft.com/office/drawing/2014/main" id="{0CA69358-38A8-E6F7-0242-8D3EA5B9A8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45093" y="3397591"/>
            <a:ext cx="741223" cy="741223"/>
          </a:xfrm>
          <a:prstGeom prst="rect">
            <a:avLst/>
          </a:prstGeom>
        </p:spPr>
      </p:pic>
      <p:pic>
        <p:nvPicPr>
          <p:cNvPr id="91" name="Gráfico 90" descr="Calendário diário com preenchimento sólido">
            <a:extLst>
              <a:ext uri="{FF2B5EF4-FFF2-40B4-BE49-F238E27FC236}">
                <a16:creationId xmlns:a16="http://schemas.microsoft.com/office/drawing/2014/main" id="{FB64E00A-A924-E07F-E154-85994FB691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66314" y="2524712"/>
            <a:ext cx="731728" cy="731728"/>
          </a:xfrm>
          <a:prstGeom prst="rect">
            <a:avLst/>
          </a:prstGeom>
        </p:spPr>
      </p:pic>
      <p:sp>
        <p:nvSpPr>
          <p:cNvPr id="92" name="Título 1">
            <a:extLst>
              <a:ext uri="{FF2B5EF4-FFF2-40B4-BE49-F238E27FC236}">
                <a16:creationId xmlns:a16="http://schemas.microsoft.com/office/drawing/2014/main" id="{0A87AF3E-6CEF-F548-BA4F-529281810B2C}"/>
              </a:ext>
            </a:extLst>
          </p:cNvPr>
          <p:cNvSpPr txBox="1">
            <a:spLocks/>
          </p:cNvSpPr>
          <p:nvPr/>
        </p:nvSpPr>
        <p:spPr>
          <a:xfrm>
            <a:off x="1013181" y="1892531"/>
            <a:ext cx="5263440" cy="68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4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pt-BR" sz="4000" dirty="0"/>
              <a:t>RFM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A5F9840B-A594-0860-B001-F83FB971BEC2}"/>
              </a:ext>
            </a:extLst>
          </p:cNvPr>
          <p:cNvSpPr/>
          <p:nvPr/>
        </p:nvSpPr>
        <p:spPr>
          <a:xfrm>
            <a:off x="-4096973" y="-3638173"/>
            <a:ext cx="5260490" cy="526049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3780470-D481-851E-090D-EA2C562F5C1B}"/>
              </a:ext>
            </a:extLst>
          </p:cNvPr>
          <p:cNvCxnSpPr/>
          <p:nvPr/>
        </p:nvCxnSpPr>
        <p:spPr>
          <a:xfrm flipV="1">
            <a:off x="-12700" y="0"/>
            <a:ext cx="0" cy="731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9BFFE5C1-8F0B-4821-5281-B9C6A1F0909A}"/>
              </a:ext>
            </a:extLst>
          </p:cNvPr>
          <p:cNvCxnSpPr/>
          <p:nvPr/>
        </p:nvCxnSpPr>
        <p:spPr>
          <a:xfrm>
            <a:off x="7315200" y="0"/>
            <a:ext cx="18534" cy="6485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926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lipse 32">
            <a:extLst>
              <a:ext uri="{FF2B5EF4-FFF2-40B4-BE49-F238E27FC236}">
                <a16:creationId xmlns:a16="http://schemas.microsoft.com/office/drawing/2014/main" id="{1860A761-935C-DA90-EE6F-3DCAB15BDA4E}"/>
              </a:ext>
            </a:extLst>
          </p:cNvPr>
          <p:cNvSpPr/>
          <p:nvPr/>
        </p:nvSpPr>
        <p:spPr>
          <a:xfrm>
            <a:off x="3431729" y="-695516"/>
            <a:ext cx="4556355" cy="4556355"/>
          </a:xfrm>
          <a:prstGeom prst="ellipse">
            <a:avLst/>
          </a:prstGeom>
          <a:solidFill>
            <a:srgbClr val="ECD1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Google Shape;287;p20">
            <a:extLst>
              <a:ext uri="{FF2B5EF4-FFF2-40B4-BE49-F238E27FC236}">
                <a16:creationId xmlns:a16="http://schemas.microsoft.com/office/drawing/2014/main" id="{44F19013-463A-A79D-CF4F-01AF3A45259F}"/>
              </a:ext>
            </a:extLst>
          </p:cNvPr>
          <p:cNvSpPr/>
          <p:nvPr/>
        </p:nvSpPr>
        <p:spPr>
          <a:xfrm>
            <a:off x="-399393" y="945163"/>
            <a:ext cx="8290757" cy="919449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658360" tIns="73140" rIns="146300" bIns="73140" anchor="ctr" anchorCtr="0">
            <a:noAutofit/>
          </a:bodyPr>
          <a:lstStyle/>
          <a:p>
            <a:pPr>
              <a:lnSpc>
                <a:spcPct val="150000"/>
              </a:lnSpc>
            </a:pPr>
            <a:endParaRPr lang="pt-BR" sz="12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96" name="Google Shape;196;p19"/>
          <p:cNvSpPr txBox="1">
            <a:spLocks noGrp="1"/>
          </p:cNvSpPr>
          <p:nvPr>
            <p:ph type="title"/>
          </p:nvPr>
        </p:nvSpPr>
        <p:spPr>
          <a:xfrm>
            <a:off x="1037894" y="1193345"/>
            <a:ext cx="5263440" cy="384960"/>
          </a:xfrm>
          <a:prstGeom prst="rect">
            <a:avLst/>
          </a:prstGeom>
        </p:spPr>
        <p:txBody>
          <a:bodyPr spcFirstLastPara="1" wrap="square" lIns="73140" tIns="73140" rIns="73140" bIns="73140" anchor="ctr" anchorCtr="0">
            <a:noAutofit/>
          </a:bodyPr>
          <a:lstStyle/>
          <a:p>
            <a:r>
              <a:rPr lang="en" dirty="0"/>
              <a:t>Novos insights após a criação dessas três variaveis (RFM) </a:t>
            </a:r>
            <a:endParaRPr dirty="0"/>
          </a:p>
        </p:txBody>
      </p:sp>
      <p:sp>
        <p:nvSpPr>
          <p:cNvPr id="236" name="Google Shape;236;p19"/>
          <p:cNvSpPr/>
          <p:nvPr/>
        </p:nvSpPr>
        <p:spPr>
          <a:xfrm>
            <a:off x="997281" y="4257295"/>
            <a:ext cx="387573" cy="384122"/>
          </a:xfrm>
          <a:custGeom>
            <a:avLst/>
            <a:gdLst/>
            <a:ahLst/>
            <a:cxnLst/>
            <a:rect l="l" t="t" r="r" b="b"/>
            <a:pathLst>
              <a:path w="18280" h="18119" extrusionOk="0">
                <a:moveTo>
                  <a:pt x="8432" y="2598"/>
                </a:moveTo>
                <a:cubicBezTo>
                  <a:pt x="8456" y="2598"/>
                  <a:pt x="8480" y="2599"/>
                  <a:pt x="8504" y="2602"/>
                </a:cubicBezTo>
                <a:cubicBezTo>
                  <a:pt x="8789" y="2638"/>
                  <a:pt x="9003" y="2923"/>
                  <a:pt x="8931" y="3207"/>
                </a:cubicBezTo>
                <a:lnTo>
                  <a:pt x="8682" y="4808"/>
                </a:lnTo>
                <a:lnTo>
                  <a:pt x="7615" y="4630"/>
                </a:lnTo>
                <a:lnTo>
                  <a:pt x="7900" y="3029"/>
                </a:lnTo>
                <a:cubicBezTo>
                  <a:pt x="7932" y="2769"/>
                  <a:pt x="8173" y="2598"/>
                  <a:pt x="8432" y="2598"/>
                </a:cubicBezTo>
                <a:close/>
                <a:moveTo>
                  <a:pt x="10492" y="2980"/>
                </a:moveTo>
                <a:cubicBezTo>
                  <a:pt x="10529" y="2980"/>
                  <a:pt x="10566" y="2984"/>
                  <a:pt x="10604" y="2994"/>
                </a:cubicBezTo>
                <a:cubicBezTo>
                  <a:pt x="10888" y="3029"/>
                  <a:pt x="11102" y="3314"/>
                  <a:pt x="11031" y="3599"/>
                </a:cubicBezTo>
                <a:lnTo>
                  <a:pt x="10782" y="5164"/>
                </a:lnTo>
                <a:lnTo>
                  <a:pt x="9714" y="4986"/>
                </a:lnTo>
                <a:lnTo>
                  <a:pt x="9999" y="3421"/>
                </a:lnTo>
                <a:cubicBezTo>
                  <a:pt x="10030" y="3174"/>
                  <a:pt x="10249" y="2980"/>
                  <a:pt x="10492" y="2980"/>
                </a:cubicBezTo>
                <a:close/>
                <a:moveTo>
                  <a:pt x="12630" y="3345"/>
                </a:moveTo>
                <a:cubicBezTo>
                  <a:pt x="12655" y="3345"/>
                  <a:pt x="12679" y="3347"/>
                  <a:pt x="12703" y="3350"/>
                </a:cubicBezTo>
                <a:cubicBezTo>
                  <a:pt x="12988" y="3385"/>
                  <a:pt x="13201" y="3670"/>
                  <a:pt x="13130" y="3954"/>
                </a:cubicBezTo>
                <a:lnTo>
                  <a:pt x="12881" y="5520"/>
                </a:lnTo>
                <a:lnTo>
                  <a:pt x="11813" y="5342"/>
                </a:lnTo>
                <a:lnTo>
                  <a:pt x="12098" y="3777"/>
                </a:lnTo>
                <a:cubicBezTo>
                  <a:pt x="12131" y="3516"/>
                  <a:pt x="12372" y="3345"/>
                  <a:pt x="12630" y="3345"/>
                </a:cubicBezTo>
                <a:close/>
                <a:moveTo>
                  <a:pt x="5477" y="6823"/>
                </a:moveTo>
                <a:cubicBezTo>
                  <a:pt x="5513" y="6823"/>
                  <a:pt x="5549" y="6827"/>
                  <a:pt x="5587" y="6836"/>
                </a:cubicBezTo>
                <a:cubicBezTo>
                  <a:pt x="5907" y="6872"/>
                  <a:pt x="6085" y="7121"/>
                  <a:pt x="6049" y="7441"/>
                </a:cubicBezTo>
                <a:lnTo>
                  <a:pt x="5444" y="10786"/>
                </a:lnTo>
                <a:lnTo>
                  <a:pt x="4413" y="10572"/>
                </a:lnTo>
                <a:lnTo>
                  <a:pt x="4982" y="7263"/>
                </a:lnTo>
                <a:cubicBezTo>
                  <a:pt x="5044" y="7016"/>
                  <a:pt x="5240" y="6823"/>
                  <a:pt x="5477" y="6823"/>
                </a:cubicBezTo>
                <a:close/>
                <a:moveTo>
                  <a:pt x="7587" y="7207"/>
                </a:moveTo>
                <a:cubicBezTo>
                  <a:pt x="7869" y="7207"/>
                  <a:pt x="8153" y="7418"/>
                  <a:pt x="8113" y="7797"/>
                </a:cubicBezTo>
                <a:lnTo>
                  <a:pt x="7544" y="11142"/>
                </a:lnTo>
                <a:lnTo>
                  <a:pt x="6476" y="10964"/>
                </a:lnTo>
                <a:lnTo>
                  <a:pt x="7081" y="7619"/>
                </a:lnTo>
                <a:cubicBezTo>
                  <a:pt x="7144" y="7338"/>
                  <a:pt x="7365" y="7207"/>
                  <a:pt x="7587" y="7207"/>
                </a:cubicBezTo>
                <a:close/>
                <a:moveTo>
                  <a:pt x="9677" y="7577"/>
                </a:moveTo>
                <a:cubicBezTo>
                  <a:pt x="9972" y="7577"/>
                  <a:pt x="10273" y="7801"/>
                  <a:pt x="10212" y="8189"/>
                </a:cubicBezTo>
                <a:lnTo>
                  <a:pt x="9643" y="11533"/>
                </a:lnTo>
                <a:lnTo>
                  <a:pt x="8576" y="11320"/>
                </a:lnTo>
                <a:lnTo>
                  <a:pt x="9180" y="7975"/>
                </a:lnTo>
                <a:cubicBezTo>
                  <a:pt x="9241" y="7702"/>
                  <a:pt x="9458" y="7577"/>
                  <a:pt x="9677" y="7577"/>
                </a:cubicBezTo>
                <a:close/>
                <a:moveTo>
                  <a:pt x="11791" y="7913"/>
                </a:moveTo>
                <a:cubicBezTo>
                  <a:pt x="12090" y="7913"/>
                  <a:pt x="12392" y="8145"/>
                  <a:pt x="12312" y="8544"/>
                </a:cubicBezTo>
                <a:lnTo>
                  <a:pt x="11742" y="11889"/>
                </a:lnTo>
                <a:lnTo>
                  <a:pt x="10675" y="11711"/>
                </a:lnTo>
                <a:lnTo>
                  <a:pt x="11280" y="8366"/>
                </a:lnTo>
                <a:cubicBezTo>
                  <a:pt x="11327" y="8054"/>
                  <a:pt x="11558" y="7913"/>
                  <a:pt x="11791" y="7913"/>
                </a:cubicBezTo>
                <a:close/>
                <a:moveTo>
                  <a:pt x="13896" y="8310"/>
                </a:moveTo>
                <a:cubicBezTo>
                  <a:pt x="14184" y="8310"/>
                  <a:pt x="14471" y="8521"/>
                  <a:pt x="14411" y="8900"/>
                </a:cubicBezTo>
                <a:lnTo>
                  <a:pt x="13842" y="12245"/>
                </a:lnTo>
                <a:lnTo>
                  <a:pt x="12774" y="12067"/>
                </a:lnTo>
                <a:lnTo>
                  <a:pt x="13379" y="8722"/>
                </a:lnTo>
                <a:cubicBezTo>
                  <a:pt x="13442" y="8441"/>
                  <a:pt x="13669" y="8310"/>
                  <a:pt x="13896" y="8310"/>
                </a:cubicBezTo>
                <a:close/>
                <a:moveTo>
                  <a:pt x="4413" y="12957"/>
                </a:moveTo>
                <a:cubicBezTo>
                  <a:pt x="4698" y="12957"/>
                  <a:pt x="4987" y="13179"/>
                  <a:pt x="4946" y="13561"/>
                </a:cubicBezTo>
                <a:lnTo>
                  <a:pt x="4341" y="17013"/>
                </a:lnTo>
                <a:lnTo>
                  <a:pt x="3274" y="17013"/>
                </a:lnTo>
                <a:lnTo>
                  <a:pt x="3915" y="13383"/>
                </a:lnTo>
                <a:cubicBezTo>
                  <a:pt x="3976" y="13089"/>
                  <a:pt x="4193" y="12957"/>
                  <a:pt x="4413" y="12957"/>
                </a:cubicBezTo>
                <a:close/>
                <a:moveTo>
                  <a:pt x="6507" y="13298"/>
                </a:moveTo>
                <a:cubicBezTo>
                  <a:pt x="6544" y="13298"/>
                  <a:pt x="6581" y="13303"/>
                  <a:pt x="6619" y="13312"/>
                </a:cubicBezTo>
                <a:cubicBezTo>
                  <a:pt x="6903" y="13348"/>
                  <a:pt x="7117" y="13597"/>
                  <a:pt x="7046" y="13917"/>
                </a:cubicBezTo>
                <a:lnTo>
                  <a:pt x="6512" y="17013"/>
                </a:lnTo>
                <a:lnTo>
                  <a:pt x="5409" y="17013"/>
                </a:lnTo>
                <a:lnTo>
                  <a:pt x="6014" y="13739"/>
                </a:lnTo>
                <a:cubicBezTo>
                  <a:pt x="6045" y="13492"/>
                  <a:pt x="6263" y="13298"/>
                  <a:pt x="6507" y="13298"/>
                </a:cubicBezTo>
                <a:close/>
                <a:moveTo>
                  <a:pt x="8610" y="13697"/>
                </a:moveTo>
                <a:cubicBezTo>
                  <a:pt x="8905" y="13697"/>
                  <a:pt x="9206" y="13921"/>
                  <a:pt x="9145" y="14308"/>
                </a:cubicBezTo>
                <a:lnTo>
                  <a:pt x="8682" y="17013"/>
                </a:lnTo>
                <a:lnTo>
                  <a:pt x="7615" y="17013"/>
                </a:lnTo>
                <a:lnTo>
                  <a:pt x="8113" y="14095"/>
                </a:lnTo>
                <a:cubicBezTo>
                  <a:pt x="8174" y="13821"/>
                  <a:pt x="8390" y="13697"/>
                  <a:pt x="8610" y="13697"/>
                </a:cubicBezTo>
                <a:close/>
                <a:moveTo>
                  <a:pt x="10711" y="14060"/>
                </a:moveTo>
                <a:cubicBezTo>
                  <a:pt x="10996" y="14060"/>
                  <a:pt x="11284" y="14282"/>
                  <a:pt x="11244" y="14664"/>
                </a:cubicBezTo>
                <a:lnTo>
                  <a:pt x="10817" y="17013"/>
                </a:lnTo>
                <a:lnTo>
                  <a:pt x="9750" y="17013"/>
                </a:lnTo>
                <a:lnTo>
                  <a:pt x="10212" y="14486"/>
                </a:lnTo>
                <a:cubicBezTo>
                  <a:pt x="10274" y="14192"/>
                  <a:pt x="10491" y="14060"/>
                  <a:pt x="10711" y="14060"/>
                </a:cubicBezTo>
                <a:close/>
                <a:moveTo>
                  <a:pt x="12805" y="14401"/>
                </a:moveTo>
                <a:cubicBezTo>
                  <a:pt x="12842" y="14401"/>
                  <a:pt x="12879" y="14406"/>
                  <a:pt x="12916" y="14415"/>
                </a:cubicBezTo>
                <a:cubicBezTo>
                  <a:pt x="13201" y="14451"/>
                  <a:pt x="13415" y="14735"/>
                  <a:pt x="13343" y="15020"/>
                </a:cubicBezTo>
                <a:lnTo>
                  <a:pt x="12988" y="17013"/>
                </a:lnTo>
                <a:lnTo>
                  <a:pt x="11920" y="17013"/>
                </a:lnTo>
                <a:lnTo>
                  <a:pt x="12276" y="14842"/>
                </a:lnTo>
                <a:cubicBezTo>
                  <a:pt x="12338" y="14595"/>
                  <a:pt x="12561" y="14401"/>
                  <a:pt x="12805" y="14401"/>
                </a:cubicBezTo>
                <a:close/>
                <a:moveTo>
                  <a:pt x="5657" y="1"/>
                </a:moveTo>
                <a:cubicBezTo>
                  <a:pt x="5398" y="1"/>
                  <a:pt x="5157" y="174"/>
                  <a:pt x="5124" y="468"/>
                </a:cubicBezTo>
                <a:cubicBezTo>
                  <a:pt x="5053" y="752"/>
                  <a:pt x="5267" y="1037"/>
                  <a:pt x="5551" y="1072"/>
                </a:cubicBezTo>
                <a:lnTo>
                  <a:pt x="6085" y="1144"/>
                </a:lnTo>
                <a:lnTo>
                  <a:pt x="5516" y="4275"/>
                </a:lnTo>
                <a:lnTo>
                  <a:pt x="2918" y="3812"/>
                </a:lnTo>
                <a:cubicBezTo>
                  <a:pt x="2895" y="3810"/>
                  <a:pt x="2872" y="3808"/>
                  <a:pt x="2850" y="3808"/>
                </a:cubicBezTo>
                <a:cubicBezTo>
                  <a:pt x="2231" y="3808"/>
                  <a:pt x="2088" y="4742"/>
                  <a:pt x="2740" y="4880"/>
                </a:cubicBezTo>
                <a:lnTo>
                  <a:pt x="3274" y="4986"/>
                </a:lnTo>
                <a:lnTo>
                  <a:pt x="2313" y="10252"/>
                </a:lnTo>
                <a:lnTo>
                  <a:pt x="1815" y="10181"/>
                </a:lnTo>
                <a:cubicBezTo>
                  <a:pt x="1781" y="10176"/>
                  <a:pt x="1748" y="10173"/>
                  <a:pt x="1716" y="10173"/>
                </a:cubicBezTo>
                <a:cubicBezTo>
                  <a:pt x="1123" y="10173"/>
                  <a:pt x="994" y="11078"/>
                  <a:pt x="1602" y="11213"/>
                </a:cubicBezTo>
                <a:lnTo>
                  <a:pt x="2135" y="11320"/>
                </a:lnTo>
                <a:lnTo>
                  <a:pt x="1139" y="17048"/>
                </a:lnTo>
                <a:lnTo>
                  <a:pt x="641" y="17048"/>
                </a:lnTo>
                <a:cubicBezTo>
                  <a:pt x="1" y="17119"/>
                  <a:pt x="1" y="18044"/>
                  <a:pt x="641" y="18116"/>
                </a:cubicBezTo>
                <a:lnTo>
                  <a:pt x="15549" y="18116"/>
                </a:lnTo>
                <a:cubicBezTo>
                  <a:pt x="15572" y="18118"/>
                  <a:pt x="15594" y="18119"/>
                  <a:pt x="15615" y="18119"/>
                </a:cubicBezTo>
                <a:cubicBezTo>
                  <a:pt x="16310" y="18119"/>
                  <a:pt x="16310" y="17045"/>
                  <a:pt x="15615" y="17045"/>
                </a:cubicBezTo>
                <a:cubicBezTo>
                  <a:pt x="15594" y="17045"/>
                  <a:pt x="15572" y="17046"/>
                  <a:pt x="15549" y="17048"/>
                </a:cubicBezTo>
                <a:lnTo>
                  <a:pt x="15158" y="17048"/>
                </a:lnTo>
                <a:lnTo>
                  <a:pt x="15763" y="13704"/>
                </a:lnTo>
                <a:lnTo>
                  <a:pt x="16297" y="13810"/>
                </a:lnTo>
                <a:cubicBezTo>
                  <a:pt x="16339" y="13819"/>
                  <a:pt x="16379" y="13823"/>
                  <a:pt x="16417" y="13823"/>
                </a:cubicBezTo>
                <a:cubicBezTo>
                  <a:pt x="16992" y="13823"/>
                  <a:pt x="17108" y="12879"/>
                  <a:pt x="16475" y="12778"/>
                </a:cubicBezTo>
                <a:lnTo>
                  <a:pt x="15941" y="12672"/>
                </a:lnTo>
                <a:lnTo>
                  <a:pt x="16866" y="7370"/>
                </a:lnTo>
                <a:lnTo>
                  <a:pt x="17400" y="7477"/>
                </a:lnTo>
                <a:cubicBezTo>
                  <a:pt x="17443" y="7486"/>
                  <a:pt x="17484" y="7490"/>
                  <a:pt x="17523" y="7490"/>
                </a:cubicBezTo>
                <a:cubicBezTo>
                  <a:pt x="18134" y="7490"/>
                  <a:pt x="18280" y="6510"/>
                  <a:pt x="17578" y="6410"/>
                </a:cubicBezTo>
                <a:lnTo>
                  <a:pt x="17578" y="6374"/>
                </a:lnTo>
                <a:lnTo>
                  <a:pt x="14945" y="5911"/>
                </a:lnTo>
                <a:lnTo>
                  <a:pt x="15514" y="2816"/>
                </a:lnTo>
                <a:lnTo>
                  <a:pt x="16048" y="2887"/>
                </a:lnTo>
                <a:cubicBezTo>
                  <a:pt x="16091" y="2896"/>
                  <a:pt x="16133" y="2900"/>
                  <a:pt x="16172" y="2900"/>
                </a:cubicBezTo>
                <a:cubicBezTo>
                  <a:pt x="16747" y="2900"/>
                  <a:pt x="16891" y="1988"/>
                  <a:pt x="16225" y="1855"/>
                </a:cubicBezTo>
                <a:lnTo>
                  <a:pt x="5729" y="5"/>
                </a:lnTo>
                <a:cubicBezTo>
                  <a:pt x="5705" y="2"/>
                  <a:pt x="5681" y="1"/>
                  <a:pt x="565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grpSp>
        <p:nvGrpSpPr>
          <p:cNvPr id="237" name="Google Shape;237;p19"/>
          <p:cNvGrpSpPr/>
          <p:nvPr/>
        </p:nvGrpSpPr>
        <p:grpSpPr>
          <a:xfrm>
            <a:off x="989895" y="3507925"/>
            <a:ext cx="402110" cy="383419"/>
            <a:chOff x="3392364" y="4031409"/>
            <a:chExt cx="418864" cy="399362"/>
          </a:xfrm>
        </p:grpSpPr>
        <p:sp>
          <p:nvSpPr>
            <p:cNvPr id="238" name="Google Shape;238;p19"/>
            <p:cNvSpPr/>
            <p:nvPr/>
          </p:nvSpPr>
          <p:spPr>
            <a:xfrm>
              <a:off x="3632008" y="4171964"/>
              <a:ext cx="179220" cy="258763"/>
            </a:xfrm>
            <a:custGeom>
              <a:avLst/>
              <a:gdLst/>
              <a:ahLst/>
              <a:cxnLst/>
              <a:rect l="l" t="t" r="r" b="b"/>
              <a:pathLst>
                <a:path w="8115" h="11718" extrusionOk="0">
                  <a:moveTo>
                    <a:pt x="442" y="0"/>
                  </a:moveTo>
                  <a:cubicBezTo>
                    <a:pt x="225" y="0"/>
                    <a:pt x="1" y="201"/>
                    <a:pt x="73" y="467"/>
                  </a:cubicBezTo>
                  <a:lnTo>
                    <a:pt x="3382" y="11710"/>
                  </a:lnTo>
                  <a:lnTo>
                    <a:pt x="7510" y="11710"/>
                  </a:lnTo>
                  <a:cubicBezTo>
                    <a:pt x="7533" y="11715"/>
                    <a:pt x="7557" y="11717"/>
                    <a:pt x="7581" y="11717"/>
                  </a:cubicBezTo>
                  <a:cubicBezTo>
                    <a:pt x="7734" y="11717"/>
                    <a:pt x="7880" y="11625"/>
                    <a:pt x="7972" y="11532"/>
                  </a:cubicBezTo>
                  <a:cubicBezTo>
                    <a:pt x="8115" y="11319"/>
                    <a:pt x="8079" y="11070"/>
                    <a:pt x="7972" y="10892"/>
                  </a:cubicBezTo>
                  <a:lnTo>
                    <a:pt x="6585" y="8864"/>
                  </a:lnTo>
                  <a:lnTo>
                    <a:pt x="3916" y="8864"/>
                  </a:lnTo>
                  <a:cubicBezTo>
                    <a:pt x="3204" y="8864"/>
                    <a:pt x="3204" y="7832"/>
                    <a:pt x="3916" y="7796"/>
                  </a:cubicBezTo>
                  <a:lnTo>
                    <a:pt x="5873" y="7796"/>
                  </a:lnTo>
                  <a:cubicBezTo>
                    <a:pt x="5873" y="7796"/>
                    <a:pt x="2600" y="2922"/>
                    <a:pt x="714" y="147"/>
                  </a:cubicBezTo>
                  <a:cubicBezTo>
                    <a:pt x="645" y="44"/>
                    <a:pt x="545" y="0"/>
                    <a:pt x="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3409657" y="4149837"/>
              <a:ext cx="272706" cy="280934"/>
            </a:xfrm>
            <a:custGeom>
              <a:avLst/>
              <a:gdLst/>
              <a:ahLst/>
              <a:cxnLst/>
              <a:rect l="l" t="t" r="r" b="b"/>
              <a:pathLst>
                <a:path w="12348" h="12722" extrusionOk="0">
                  <a:moveTo>
                    <a:pt x="8825" y="6699"/>
                  </a:moveTo>
                  <a:cubicBezTo>
                    <a:pt x="9536" y="6699"/>
                    <a:pt x="9536" y="7767"/>
                    <a:pt x="8825" y="7767"/>
                  </a:cubicBezTo>
                  <a:lnTo>
                    <a:pt x="8576" y="7767"/>
                  </a:lnTo>
                  <a:cubicBezTo>
                    <a:pt x="7864" y="7767"/>
                    <a:pt x="7864" y="6699"/>
                    <a:pt x="8576" y="6699"/>
                  </a:cubicBezTo>
                  <a:close/>
                  <a:moveTo>
                    <a:pt x="7402" y="8798"/>
                  </a:moveTo>
                  <a:cubicBezTo>
                    <a:pt x="8113" y="8798"/>
                    <a:pt x="8113" y="9866"/>
                    <a:pt x="7402" y="9866"/>
                  </a:cubicBezTo>
                  <a:lnTo>
                    <a:pt x="6548" y="9866"/>
                  </a:lnTo>
                  <a:cubicBezTo>
                    <a:pt x="5836" y="9866"/>
                    <a:pt x="5836" y="8798"/>
                    <a:pt x="6548" y="8798"/>
                  </a:cubicBezTo>
                  <a:close/>
                  <a:moveTo>
                    <a:pt x="8327" y="0"/>
                  </a:moveTo>
                  <a:cubicBezTo>
                    <a:pt x="8222" y="0"/>
                    <a:pt x="8116" y="48"/>
                    <a:pt x="8042" y="152"/>
                  </a:cubicBezTo>
                  <a:lnTo>
                    <a:pt x="5765" y="3497"/>
                  </a:lnTo>
                  <a:lnTo>
                    <a:pt x="7900" y="3497"/>
                  </a:lnTo>
                  <a:cubicBezTo>
                    <a:pt x="8184" y="3497"/>
                    <a:pt x="8398" y="3746"/>
                    <a:pt x="8433" y="4031"/>
                  </a:cubicBezTo>
                  <a:cubicBezTo>
                    <a:pt x="8433" y="4315"/>
                    <a:pt x="8220" y="4564"/>
                    <a:pt x="7900" y="4564"/>
                  </a:cubicBezTo>
                  <a:lnTo>
                    <a:pt x="5053" y="4564"/>
                  </a:lnTo>
                  <a:lnTo>
                    <a:pt x="3630" y="6699"/>
                  </a:lnTo>
                  <a:lnTo>
                    <a:pt x="6441" y="6699"/>
                  </a:lnTo>
                  <a:cubicBezTo>
                    <a:pt x="6725" y="6699"/>
                    <a:pt x="6975" y="6913"/>
                    <a:pt x="7010" y="7197"/>
                  </a:cubicBezTo>
                  <a:cubicBezTo>
                    <a:pt x="7010" y="7518"/>
                    <a:pt x="6761" y="7767"/>
                    <a:pt x="6476" y="7767"/>
                  </a:cubicBezTo>
                  <a:lnTo>
                    <a:pt x="2918" y="7767"/>
                  </a:lnTo>
                  <a:lnTo>
                    <a:pt x="143" y="11894"/>
                  </a:lnTo>
                  <a:cubicBezTo>
                    <a:pt x="1" y="12107"/>
                    <a:pt x="1" y="12357"/>
                    <a:pt x="143" y="12534"/>
                  </a:cubicBezTo>
                  <a:cubicBezTo>
                    <a:pt x="231" y="12652"/>
                    <a:pt x="369" y="12721"/>
                    <a:pt x="514" y="12721"/>
                  </a:cubicBezTo>
                  <a:cubicBezTo>
                    <a:pt x="545" y="12721"/>
                    <a:pt x="575" y="12718"/>
                    <a:pt x="606" y="12712"/>
                  </a:cubicBezTo>
                  <a:lnTo>
                    <a:pt x="12347" y="12712"/>
                  </a:lnTo>
                  <a:lnTo>
                    <a:pt x="11493" y="9866"/>
                  </a:lnTo>
                  <a:lnTo>
                    <a:pt x="9501" y="9866"/>
                  </a:lnTo>
                  <a:cubicBezTo>
                    <a:pt x="9216" y="9866"/>
                    <a:pt x="9003" y="9652"/>
                    <a:pt x="8967" y="9368"/>
                  </a:cubicBezTo>
                  <a:cubicBezTo>
                    <a:pt x="8967" y="9083"/>
                    <a:pt x="9181" y="8798"/>
                    <a:pt x="9501" y="8798"/>
                  </a:cubicBezTo>
                  <a:lnTo>
                    <a:pt x="11173" y="8798"/>
                  </a:lnTo>
                  <a:lnTo>
                    <a:pt x="8682" y="259"/>
                  </a:lnTo>
                  <a:cubicBezTo>
                    <a:pt x="8620" y="93"/>
                    <a:pt x="8474" y="0"/>
                    <a:pt x="8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3392364" y="4031409"/>
              <a:ext cx="127342" cy="109750"/>
            </a:xfrm>
            <a:custGeom>
              <a:avLst/>
              <a:gdLst/>
              <a:ahLst/>
              <a:cxnLst/>
              <a:rect l="l" t="t" r="r" b="b"/>
              <a:pathLst>
                <a:path w="5766" h="4970" extrusionOk="0">
                  <a:moveTo>
                    <a:pt x="3310" y="0"/>
                  </a:moveTo>
                  <a:cubicBezTo>
                    <a:pt x="1104" y="0"/>
                    <a:pt x="1" y="2669"/>
                    <a:pt x="1531" y="4235"/>
                  </a:cubicBezTo>
                  <a:cubicBezTo>
                    <a:pt x="2038" y="4742"/>
                    <a:pt x="2662" y="4969"/>
                    <a:pt x="3273" y="4969"/>
                  </a:cubicBezTo>
                  <a:cubicBezTo>
                    <a:pt x="4546" y="4969"/>
                    <a:pt x="5765" y="3982"/>
                    <a:pt x="5765" y="2491"/>
                  </a:cubicBezTo>
                  <a:cubicBezTo>
                    <a:pt x="5765" y="1103"/>
                    <a:pt x="4662" y="0"/>
                    <a:pt x="3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</p:grpSp>
      <p:grpSp>
        <p:nvGrpSpPr>
          <p:cNvPr id="241" name="Google Shape;241;p19"/>
          <p:cNvGrpSpPr/>
          <p:nvPr/>
        </p:nvGrpSpPr>
        <p:grpSpPr>
          <a:xfrm>
            <a:off x="1026572" y="2758259"/>
            <a:ext cx="384003" cy="383716"/>
            <a:chOff x="5364731" y="4031674"/>
            <a:chExt cx="400004" cy="399671"/>
          </a:xfrm>
        </p:grpSpPr>
        <p:sp>
          <p:nvSpPr>
            <p:cNvPr id="242" name="Google Shape;242;p19"/>
            <p:cNvSpPr/>
            <p:nvPr/>
          </p:nvSpPr>
          <p:spPr>
            <a:xfrm>
              <a:off x="5400111" y="4352754"/>
              <a:ext cx="77805" cy="78592"/>
            </a:xfrm>
            <a:custGeom>
              <a:avLst/>
              <a:gdLst/>
              <a:ahLst/>
              <a:cxnLst/>
              <a:rect l="l" t="t" r="r" b="b"/>
              <a:pathLst>
                <a:path w="3523" h="3559" extrusionOk="0">
                  <a:moveTo>
                    <a:pt x="712" y="1"/>
                  </a:moveTo>
                  <a:cubicBezTo>
                    <a:pt x="320" y="1"/>
                    <a:pt x="0" y="321"/>
                    <a:pt x="0" y="712"/>
                  </a:cubicBezTo>
                  <a:lnTo>
                    <a:pt x="0" y="2847"/>
                  </a:lnTo>
                  <a:cubicBezTo>
                    <a:pt x="0" y="3239"/>
                    <a:pt x="320" y="3559"/>
                    <a:pt x="712" y="3559"/>
                  </a:cubicBezTo>
                  <a:lnTo>
                    <a:pt x="2811" y="3559"/>
                  </a:lnTo>
                  <a:cubicBezTo>
                    <a:pt x="3202" y="3559"/>
                    <a:pt x="3523" y="3239"/>
                    <a:pt x="3523" y="2847"/>
                  </a:cubicBezTo>
                  <a:lnTo>
                    <a:pt x="3523" y="712"/>
                  </a:lnTo>
                  <a:cubicBezTo>
                    <a:pt x="3523" y="321"/>
                    <a:pt x="3202" y="1"/>
                    <a:pt x="2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5650776" y="4352754"/>
              <a:ext cx="77805" cy="78592"/>
            </a:xfrm>
            <a:custGeom>
              <a:avLst/>
              <a:gdLst/>
              <a:ahLst/>
              <a:cxnLst/>
              <a:rect l="l" t="t" r="r" b="b"/>
              <a:pathLst>
                <a:path w="3523" h="3559" extrusionOk="0">
                  <a:moveTo>
                    <a:pt x="712" y="1"/>
                  </a:moveTo>
                  <a:cubicBezTo>
                    <a:pt x="321" y="1"/>
                    <a:pt x="0" y="321"/>
                    <a:pt x="0" y="712"/>
                  </a:cubicBezTo>
                  <a:lnTo>
                    <a:pt x="0" y="2847"/>
                  </a:lnTo>
                  <a:cubicBezTo>
                    <a:pt x="0" y="3239"/>
                    <a:pt x="321" y="3559"/>
                    <a:pt x="712" y="3559"/>
                  </a:cubicBezTo>
                  <a:lnTo>
                    <a:pt x="2811" y="3559"/>
                  </a:lnTo>
                  <a:cubicBezTo>
                    <a:pt x="3203" y="3559"/>
                    <a:pt x="3523" y="3239"/>
                    <a:pt x="3523" y="2847"/>
                  </a:cubicBezTo>
                  <a:lnTo>
                    <a:pt x="3523" y="712"/>
                  </a:lnTo>
                  <a:cubicBezTo>
                    <a:pt x="3523" y="321"/>
                    <a:pt x="3203" y="1"/>
                    <a:pt x="2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5364731" y="4164191"/>
              <a:ext cx="400004" cy="165023"/>
            </a:xfrm>
            <a:custGeom>
              <a:avLst/>
              <a:gdLst/>
              <a:ahLst/>
              <a:cxnLst/>
              <a:rect l="l" t="t" r="r" b="b"/>
              <a:pathLst>
                <a:path w="18112" h="7473" extrusionOk="0">
                  <a:moveTo>
                    <a:pt x="2314" y="1"/>
                  </a:moveTo>
                  <a:lnTo>
                    <a:pt x="2314" y="1602"/>
                  </a:lnTo>
                  <a:lnTo>
                    <a:pt x="357" y="1602"/>
                  </a:lnTo>
                  <a:cubicBezTo>
                    <a:pt x="143" y="1637"/>
                    <a:pt x="1" y="1780"/>
                    <a:pt x="1" y="1957"/>
                  </a:cubicBezTo>
                  <a:lnTo>
                    <a:pt x="1" y="3523"/>
                  </a:lnTo>
                  <a:cubicBezTo>
                    <a:pt x="1" y="3736"/>
                    <a:pt x="143" y="3879"/>
                    <a:pt x="357" y="3879"/>
                  </a:cubicBezTo>
                  <a:lnTo>
                    <a:pt x="2314" y="3879"/>
                  </a:lnTo>
                  <a:lnTo>
                    <a:pt x="2314" y="7472"/>
                  </a:lnTo>
                  <a:lnTo>
                    <a:pt x="4413" y="7472"/>
                  </a:lnTo>
                  <a:lnTo>
                    <a:pt x="4413" y="3879"/>
                  </a:lnTo>
                  <a:lnTo>
                    <a:pt x="13664" y="3879"/>
                  </a:lnTo>
                  <a:lnTo>
                    <a:pt x="13664" y="7472"/>
                  </a:lnTo>
                  <a:lnTo>
                    <a:pt x="15763" y="7472"/>
                  </a:lnTo>
                  <a:lnTo>
                    <a:pt x="15763" y="3879"/>
                  </a:lnTo>
                  <a:lnTo>
                    <a:pt x="17756" y="3879"/>
                  </a:lnTo>
                  <a:cubicBezTo>
                    <a:pt x="17934" y="3879"/>
                    <a:pt x="18112" y="3736"/>
                    <a:pt x="18112" y="3523"/>
                  </a:cubicBezTo>
                  <a:lnTo>
                    <a:pt x="18112" y="1957"/>
                  </a:lnTo>
                  <a:cubicBezTo>
                    <a:pt x="18112" y="1780"/>
                    <a:pt x="17934" y="1602"/>
                    <a:pt x="17756" y="1602"/>
                  </a:cubicBezTo>
                  <a:lnTo>
                    <a:pt x="15763" y="1602"/>
                  </a:lnTo>
                  <a:lnTo>
                    <a:pt x="15763" y="1"/>
                  </a:lnTo>
                  <a:lnTo>
                    <a:pt x="13664" y="1"/>
                  </a:lnTo>
                  <a:lnTo>
                    <a:pt x="13664" y="1602"/>
                  </a:lnTo>
                  <a:lnTo>
                    <a:pt x="10106" y="1602"/>
                  </a:lnTo>
                  <a:lnTo>
                    <a:pt x="10106" y="1"/>
                  </a:lnTo>
                  <a:lnTo>
                    <a:pt x="7971" y="1"/>
                  </a:lnTo>
                  <a:lnTo>
                    <a:pt x="7971" y="1602"/>
                  </a:lnTo>
                  <a:lnTo>
                    <a:pt x="4413" y="1602"/>
                  </a:lnTo>
                  <a:lnTo>
                    <a:pt x="4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5376525" y="4031674"/>
              <a:ext cx="376417" cy="108977"/>
            </a:xfrm>
            <a:custGeom>
              <a:avLst/>
              <a:gdLst/>
              <a:ahLst/>
              <a:cxnLst/>
              <a:rect l="l" t="t" r="r" b="b"/>
              <a:pathLst>
                <a:path w="17044" h="4935" extrusionOk="0">
                  <a:moveTo>
                    <a:pt x="347" y="1"/>
                  </a:moveTo>
                  <a:cubicBezTo>
                    <a:pt x="172" y="1"/>
                    <a:pt x="1" y="147"/>
                    <a:pt x="1" y="344"/>
                  </a:cubicBezTo>
                  <a:lnTo>
                    <a:pt x="1" y="3511"/>
                  </a:lnTo>
                  <a:cubicBezTo>
                    <a:pt x="1" y="4294"/>
                    <a:pt x="641" y="4934"/>
                    <a:pt x="1424" y="4934"/>
                  </a:cubicBezTo>
                  <a:lnTo>
                    <a:pt x="15621" y="4934"/>
                  </a:lnTo>
                  <a:cubicBezTo>
                    <a:pt x="16403" y="4934"/>
                    <a:pt x="17044" y="4294"/>
                    <a:pt x="17044" y="3511"/>
                  </a:cubicBezTo>
                  <a:lnTo>
                    <a:pt x="17044" y="344"/>
                  </a:lnTo>
                  <a:cubicBezTo>
                    <a:pt x="17044" y="147"/>
                    <a:pt x="16873" y="1"/>
                    <a:pt x="16685" y="1"/>
                  </a:cubicBezTo>
                  <a:cubicBezTo>
                    <a:pt x="16602" y="1"/>
                    <a:pt x="16515" y="30"/>
                    <a:pt x="16439" y="95"/>
                  </a:cubicBezTo>
                  <a:lnTo>
                    <a:pt x="15016" y="1269"/>
                  </a:lnTo>
                  <a:cubicBezTo>
                    <a:pt x="14126" y="2017"/>
                    <a:pt x="13023" y="2408"/>
                    <a:pt x="11849" y="2408"/>
                  </a:cubicBezTo>
                  <a:lnTo>
                    <a:pt x="5195" y="2408"/>
                  </a:lnTo>
                  <a:cubicBezTo>
                    <a:pt x="4021" y="2408"/>
                    <a:pt x="2918" y="2017"/>
                    <a:pt x="2029" y="1269"/>
                  </a:cubicBezTo>
                  <a:lnTo>
                    <a:pt x="570" y="95"/>
                  </a:lnTo>
                  <a:cubicBezTo>
                    <a:pt x="504" y="30"/>
                    <a:pt x="425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</p:grpSp>
      <p:grpSp>
        <p:nvGrpSpPr>
          <p:cNvPr id="246" name="Google Shape;246;p19"/>
          <p:cNvGrpSpPr/>
          <p:nvPr/>
        </p:nvGrpSpPr>
        <p:grpSpPr>
          <a:xfrm>
            <a:off x="1017694" y="5094683"/>
            <a:ext cx="402118" cy="292001"/>
            <a:chOff x="249675" y="4071775"/>
            <a:chExt cx="451900" cy="328150"/>
          </a:xfrm>
        </p:grpSpPr>
        <p:sp>
          <p:nvSpPr>
            <p:cNvPr id="247" name="Google Shape;247;p19"/>
            <p:cNvSpPr/>
            <p:nvPr/>
          </p:nvSpPr>
          <p:spPr>
            <a:xfrm>
              <a:off x="462275" y="4206875"/>
              <a:ext cx="239300" cy="95200"/>
            </a:xfrm>
            <a:custGeom>
              <a:avLst/>
              <a:gdLst/>
              <a:ahLst/>
              <a:cxnLst/>
              <a:rect l="l" t="t" r="r" b="b"/>
              <a:pathLst>
                <a:path w="9572" h="3808" extrusionOk="0">
                  <a:moveTo>
                    <a:pt x="0" y="0"/>
                  </a:moveTo>
                  <a:lnTo>
                    <a:pt x="0" y="3096"/>
                  </a:lnTo>
                  <a:lnTo>
                    <a:pt x="890" y="3096"/>
                  </a:lnTo>
                  <a:cubicBezTo>
                    <a:pt x="1246" y="1886"/>
                    <a:pt x="2349" y="1068"/>
                    <a:pt x="3594" y="1032"/>
                  </a:cubicBezTo>
                  <a:lnTo>
                    <a:pt x="6690" y="1032"/>
                  </a:lnTo>
                  <a:cubicBezTo>
                    <a:pt x="8255" y="1068"/>
                    <a:pt x="9500" y="2277"/>
                    <a:pt x="9572" y="3807"/>
                  </a:cubicBezTo>
                  <a:cubicBezTo>
                    <a:pt x="9572" y="2491"/>
                    <a:pt x="9323" y="1174"/>
                    <a:pt x="87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250575" y="4205975"/>
              <a:ext cx="185025" cy="78300"/>
            </a:xfrm>
            <a:custGeom>
              <a:avLst/>
              <a:gdLst/>
              <a:ahLst/>
              <a:cxnLst/>
              <a:rect l="l" t="t" r="r" b="b"/>
              <a:pathLst>
                <a:path w="7401" h="3132" extrusionOk="0">
                  <a:moveTo>
                    <a:pt x="783" y="1"/>
                  </a:moveTo>
                  <a:cubicBezTo>
                    <a:pt x="356" y="997"/>
                    <a:pt x="71" y="2064"/>
                    <a:pt x="0" y="3132"/>
                  </a:cubicBezTo>
                  <a:lnTo>
                    <a:pt x="7401" y="3132"/>
                  </a:lnTo>
                  <a:lnTo>
                    <a:pt x="74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249675" y="4310950"/>
              <a:ext cx="115675" cy="88975"/>
            </a:xfrm>
            <a:custGeom>
              <a:avLst/>
              <a:gdLst/>
              <a:ahLst/>
              <a:cxnLst/>
              <a:rect l="l" t="t" r="r" b="b"/>
              <a:pathLst>
                <a:path w="4627" h="3559" extrusionOk="0">
                  <a:moveTo>
                    <a:pt x="1" y="0"/>
                  </a:moveTo>
                  <a:lnTo>
                    <a:pt x="1" y="2064"/>
                  </a:lnTo>
                  <a:cubicBezTo>
                    <a:pt x="36" y="2882"/>
                    <a:pt x="712" y="3558"/>
                    <a:pt x="1531" y="3558"/>
                  </a:cubicBezTo>
                  <a:lnTo>
                    <a:pt x="4626" y="3558"/>
                  </a:lnTo>
                  <a:lnTo>
                    <a:pt x="4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392000" y="4310950"/>
              <a:ext cx="88975" cy="88975"/>
            </a:xfrm>
            <a:custGeom>
              <a:avLst/>
              <a:gdLst/>
              <a:ahLst/>
              <a:cxnLst/>
              <a:rect l="l" t="t" r="r" b="b"/>
              <a:pathLst>
                <a:path w="3559" h="3559" extrusionOk="0">
                  <a:moveTo>
                    <a:pt x="0" y="0"/>
                  </a:moveTo>
                  <a:lnTo>
                    <a:pt x="0" y="3558"/>
                  </a:lnTo>
                  <a:lnTo>
                    <a:pt x="3559" y="3558"/>
                  </a:lnTo>
                  <a:lnTo>
                    <a:pt x="35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585025" y="4100125"/>
              <a:ext cx="82750" cy="80075"/>
            </a:xfrm>
            <a:custGeom>
              <a:avLst/>
              <a:gdLst/>
              <a:ahLst/>
              <a:cxnLst/>
              <a:rect l="l" t="t" r="r" b="b"/>
              <a:pathLst>
                <a:path w="3310" h="3203" extrusionOk="0">
                  <a:moveTo>
                    <a:pt x="1" y="1"/>
                  </a:moveTo>
                  <a:lnTo>
                    <a:pt x="1" y="3203"/>
                  </a:lnTo>
                  <a:lnTo>
                    <a:pt x="3310" y="3203"/>
                  </a:lnTo>
                  <a:cubicBezTo>
                    <a:pt x="2491" y="1851"/>
                    <a:pt x="1353" y="74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506750" y="4259350"/>
              <a:ext cx="67625" cy="140575"/>
            </a:xfrm>
            <a:custGeom>
              <a:avLst/>
              <a:gdLst/>
              <a:ahLst/>
              <a:cxnLst/>
              <a:rect l="l" t="t" r="r" b="b"/>
              <a:pathLst>
                <a:path w="2705" h="5623" extrusionOk="0">
                  <a:moveTo>
                    <a:pt x="1815" y="1"/>
                  </a:moveTo>
                  <a:cubicBezTo>
                    <a:pt x="819" y="1"/>
                    <a:pt x="0" y="819"/>
                    <a:pt x="0" y="1851"/>
                  </a:cubicBezTo>
                  <a:lnTo>
                    <a:pt x="0" y="5622"/>
                  </a:lnTo>
                  <a:lnTo>
                    <a:pt x="2029" y="5622"/>
                  </a:lnTo>
                  <a:lnTo>
                    <a:pt x="2029" y="1851"/>
                  </a:lnTo>
                  <a:cubicBezTo>
                    <a:pt x="2029" y="1175"/>
                    <a:pt x="2278" y="534"/>
                    <a:pt x="27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284375" y="4101025"/>
              <a:ext cx="80975" cy="79175"/>
            </a:xfrm>
            <a:custGeom>
              <a:avLst/>
              <a:gdLst/>
              <a:ahLst/>
              <a:cxnLst/>
              <a:rect l="l" t="t" r="r" b="b"/>
              <a:pathLst>
                <a:path w="3239" h="3167" extrusionOk="0">
                  <a:moveTo>
                    <a:pt x="3238" y="0"/>
                  </a:moveTo>
                  <a:cubicBezTo>
                    <a:pt x="1922" y="783"/>
                    <a:pt x="819" y="1850"/>
                    <a:pt x="0" y="3167"/>
                  </a:cubicBezTo>
                  <a:lnTo>
                    <a:pt x="3238" y="3167"/>
                  </a:lnTo>
                  <a:lnTo>
                    <a:pt x="3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391100" y="4071775"/>
              <a:ext cx="167275" cy="108425"/>
            </a:xfrm>
            <a:custGeom>
              <a:avLst/>
              <a:gdLst/>
              <a:ahLst/>
              <a:cxnLst/>
              <a:rect l="l" t="t" r="r" b="b"/>
              <a:pathLst>
                <a:path w="6691" h="4337" extrusionOk="0">
                  <a:moveTo>
                    <a:pt x="3380" y="0"/>
                  </a:moveTo>
                  <a:cubicBezTo>
                    <a:pt x="2230" y="0"/>
                    <a:pt x="1079" y="223"/>
                    <a:pt x="1" y="672"/>
                  </a:cubicBezTo>
                  <a:cubicBezTo>
                    <a:pt x="36" y="708"/>
                    <a:pt x="36" y="743"/>
                    <a:pt x="1" y="779"/>
                  </a:cubicBezTo>
                  <a:lnTo>
                    <a:pt x="36" y="4337"/>
                  </a:lnTo>
                  <a:lnTo>
                    <a:pt x="6690" y="4337"/>
                  </a:lnTo>
                  <a:lnTo>
                    <a:pt x="6690" y="637"/>
                  </a:lnTo>
                  <a:cubicBezTo>
                    <a:pt x="5634" y="214"/>
                    <a:pt x="4507" y="0"/>
                    <a:pt x="33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585025" y="4259350"/>
              <a:ext cx="90750" cy="140575"/>
            </a:xfrm>
            <a:custGeom>
              <a:avLst/>
              <a:gdLst/>
              <a:ahLst/>
              <a:cxnLst/>
              <a:rect l="l" t="t" r="r" b="b"/>
              <a:pathLst>
                <a:path w="3630" h="5623" extrusionOk="0">
                  <a:moveTo>
                    <a:pt x="1815" y="1"/>
                  </a:moveTo>
                  <a:cubicBezTo>
                    <a:pt x="783" y="1"/>
                    <a:pt x="1" y="819"/>
                    <a:pt x="1" y="1851"/>
                  </a:cubicBezTo>
                  <a:lnTo>
                    <a:pt x="1" y="5622"/>
                  </a:lnTo>
                  <a:lnTo>
                    <a:pt x="3630" y="5622"/>
                  </a:lnTo>
                  <a:lnTo>
                    <a:pt x="3630" y="1851"/>
                  </a:lnTo>
                  <a:cubicBezTo>
                    <a:pt x="3630" y="819"/>
                    <a:pt x="2811" y="1"/>
                    <a:pt x="1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</p:grpSp>
      <p:grpSp>
        <p:nvGrpSpPr>
          <p:cNvPr id="2" name="Google Shape;197;p19">
            <a:extLst>
              <a:ext uri="{FF2B5EF4-FFF2-40B4-BE49-F238E27FC236}">
                <a16:creationId xmlns:a16="http://schemas.microsoft.com/office/drawing/2014/main" id="{ED8D7C64-3EC8-4281-849A-71CC0A0611C2}"/>
              </a:ext>
            </a:extLst>
          </p:cNvPr>
          <p:cNvGrpSpPr/>
          <p:nvPr/>
        </p:nvGrpSpPr>
        <p:grpSpPr>
          <a:xfrm>
            <a:off x="-4851207" y="2835284"/>
            <a:ext cx="7807043" cy="1105747"/>
            <a:chOff x="994673" y="1325800"/>
            <a:chExt cx="7154504" cy="1028691"/>
          </a:xfrm>
        </p:grpSpPr>
        <p:sp>
          <p:nvSpPr>
            <p:cNvPr id="3" name="Google Shape;198;p19">
              <a:extLst>
                <a:ext uri="{FF2B5EF4-FFF2-40B4-BE49-F238E27FC236}">
                  <a16:creationId xmlns:a16="http://schemas.microsoft.com/office/drawing/2014/main" id="{A5924A1F-2094-4A23-39B0-B97644F2CA90}"/>
                </a:ext>
              </a:extLst>
            </p:cNvPr>
            <p:cNvSpPr/>
            <p:nvPr/>
          </p:nvSpPr>
          <p:spPr>
            <a:xfrm rot="5400000">
              <a:off x="6897900" y="1102781"/>
              <a:ext cx="368061" cy="2134494"/>
            </a:xfrm>
            <a:custGeom>
              <a:avLst/>
              <a:gdLst/>
              <a:ahLst/>
              <a:cxnLst/>
              <a:rect l="l" t="t" r="r" b="b"/>
              <a:pathLst>
                <a:path w="4290" h="24879" extrusionOk="0">
                  <a:moveTo>
                    <a:pt x="1297" y="1"/>
                  </a:moveTo>
                  <a:cubicBezTo>
                    <a:pt x="586" y="1"/>
                    <a:pt x="0" y="566"/>
                    <a:pt x="0" y="1277"/>
                  </a:cubicBezTo>
                  <a:lnTo>
                    <a:pt x="0" y="24879"/>
                  </a:lnTo>
                  <a:lnTo>
                    <a:pt x="4290" y="24879"/>
                  </a:lnTo>
                  <a:lnTo>
                    <a:pt x="4290" y="1277"/>
                  </a:lnTo>
                  <a:cubicBezTo>
                    <a:pt x="4290" y="566"/>
                    <a:pt x="3704" y="1"/>
                    <a:pt x="2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" name="Google Shape;199;p19">
              <a:extLst>
                <a:ext uri="{FF2B5EF4-FFF2-40B4-BE49-F238E27FC236}">
                  <a16:creationId xmlns:a16="http://schemas.microsoft.com/office/drawing/2014/main" id="{BA63E5AC-257D-C1B7-C5C7-B1691A9A9ADD}"/>
                </a:ext>
              </a:extLst>
            </p:cNvPr>
            <p:cNvSpPr/>
            <p:nvPr/>
          </p:nvSpPr>
          <p:spPr>
            <a:xfrm rot="5400000">
              <a:off x="6523568" y="1477451"/>
              <a:ext cx="368146" cy="1385932"/>
            </a:xfrm>
            <a:custGeom>
              <a:avLst/>
              <a:gdLst/>
              <a:ahLst/>
              <a:cxnLst/>
              <a:rect l="l" t="t" r="r" b="b"/>
              <a:pathLst>
                <a:path w="4291" h="16154" extrusionOk="0">
                  <a:moveTo>
                    <a:pt x="1298" y="1"/>
                  </a:moveTo>
                  <a:cubicBezTo>
                    <a:pt x="587" y="1"/>
                    <a:pt x="1" y="587"/>
                    <a:pt x="1" y="1298"/>
                  </a:cubicBezTo>
                  <a:lnTo>
                    <a:pt x="1" y="16154"/>
                  </a:lnTo>
                  <a:lnTo>
                    <a:pt x="4290" y="16154"/>
                  </a:lnTo>
                  <a:lnTo>
                    <a:pt x="4290" y="1298"/>
                  </a:lnTo>
                  <a:cubicBezTo>
                    <a:pt x="4290" y="587"/>
                    <a:pt x="3725" y="1"/>
                    <a:pt x="3014" y="1"/>
                  </a:cubicBezTo>
                  <a:close/>
                </a:path>
              </a:pathLst>
            </a:custGeom>
            <a:solidFill>
              <a:srgbClr val="264F73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5" name="Google Shape;200;p19">
              <a:extLst>
                <a:ext uri="{FF2B5EF4-FFF2-40B4-BE49-F238E27FC236}">
                  <a16:creationId xmlns:a16="http://schemas.microsoft.com/office/drawing/2014/main" id="{35000409-7747-DE0E-F0EE-F219EB5DD4DC}"/>
                </a:ext>
              </a:extLst>
            </p:cNvPr>
            <p:cNvSpPr/>
            <p:nvPr/>
          </p:nvSpPr>
          <p:spPr>
            <a:xfrm rot="5400000">
              <a:off x="6566633" y="1836503"/>
              <a:ext cx="368146" cy="667828"/>
            </a:xfrm>
            <a:custGeom>
              <a:avLst/>
              <a:gdLst/>
              <a:ahLst/>
              <a:cxnLst/>
              <a:rect l="l" t="t" r="r" b="b"/>
              <a:pathLst>
                <a:path w="4291" h="7784" extrusionOk="0">
                  <a:moveTo>
                    <a:pt x="4290" y="0"/>
                  </a:moveTo>
                  <a:lnTo>
                    <a:pt x="1" y="4269"/>
                  </a:lnTo>
                  <a:lnTo>
                    <a:pt x="1" y="7784"/>
                  </a:lnTo>
                  <a:lnTo>
                    <a:pt x="4290" y="3516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rgbClr val="FFFFFF">
                <a:alpha val="22220"/>
              </a:srgbClr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6" name="Google Shape;201;p19">
              <a:extLst>
                <a:ext uri="{FF2B5EF4-FFF2-40B4-BE49-F238E27FC236}">
                  <a16:creationId xmlns:a16="http://schemas.microsoft.com/office/drawing/2014/main" id="{BBD046F8-5D18-505E-D6A5-F0D2977687FD}"/>
                </a:ext>
              </a:extLst>
            </p:cNvPr>
            <p:cNvSpPr/>
            <p:nvPr/>
          </p:nvSpPr>
          <p:spPr>
            <a:xfrm rot="5400000">
              <a:off x="6274926" y="1910973"/>
              <a:ext cx="368146" cy="518888"/>
            </a:xfrm>
            <a:custGeom>
              <a:avLst/>
              <a:gdLst/>
              <a:ahLst/>
              <a:cxnLst/>
              <a:rect l="l" t="t" r="r" b="b"/>
              <a:pathLst>
                <a:path w="4291" h="6048" extrusionOk="0">
                  <a:moveTo>
                    <a:pt x="4290" y="1"/>
                  </a:moveTo>
                  <a:lnTo>
                    <a:pt x="1" y="4290"/>
                  </a:lnTo>
                  <a:lnTo>
                    <a:pt x="1" y="6048"/>
                  </a:lnTo>
                  <a:lnTo>
                    <a:pt x="4290" y="1758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FFFFFF">
                <a:alpha val="22220"/>
              </a:srgbClr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7" name="Google Shape;202;p19">
              <a:extLst>
                <a:ext uri="{FF2B5EF4-FFF2-40B4-BE49-F238E27FC236}">
                  <a16:creationId xmlns:a16="http://schemas.microsoft.com/office/drawing/2014/main" id="{A25F8311-9B33-E75C-11E7-42F95A4F2896}"/>
                </a:ext>
              </a:extLst>
            </p:cNvPr>
            <p:cNvSpPr/>
            <p:nvPr/>
          </p:nvSpPr>
          <p:spPr>
            <a:xfrm rot="5400000">
              <a:off x="5189778" y="1468520"/>
              <a:ext cx="601423" cy="315983"/>
            </a:xfrm>
            <a:custGeom>
              <a:avLst/>
              <a:gdLst/>
              <a:ahLst/>
              <a:cxnLst/>
              <a:rect l="l" t="t" r="r" b="b"/>
              <a:pathLst>
                <a:path w="7010" h="3683" extrusionOk="0">
                  <a:moveTo>
                    <a:pt x="0" y="0"/>
                  </a:moveTo>
                  <a:lnTo>
                    <a:pt x="0" y="3683"/>
                  </a:lnTo>
                  <a:lnTo>
                    <a:pt x="7009" y="3683"/>
                  </a:lnTo>
                  <a:lnTo>
                    <a:pt x="7009" y="0"/>
                  </a:lnTo>
                  <a:close/>
                </a:path>
              </a:pathLst>
            </a:custGeom>
            <a:solidFill>
              <a:srgbClr val="264F73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8" name="Google Shape;203;p19">
              <a:extLst>
                <a:ext uri="{FF2B5EF4-FFF2-40B4-BE49-F238E27FC236}">
                  <a16:creationId xmlns:a16="http://schemas.microsoft.com/office/drawing/2014/main" id="{C2FDC403-98BC-BFFD-E6A8-6486E9DAE202}"/>
                </a:ext>
              </a:extLst>
            </p:cNvPr>
            <p:cNvSpPr/>
            <p:nvPr/>
          </p:nvSpPr>
          <p:spPr>
            <a:xfrm rot="5400000">
              <a:off x="5317231" y="1656968"/>
              <a:ext cx="1028682" cy="366345"/>
            </a:xfrm>
            <a:custGeom>
              <a:avLst/>
              <a:gdLst/>
              <a:ahLst/>
              <a:cxnLst/>
              <a:rect l="l" t="t" r="r" b="b"/>
              <a:pathLst>
                <a:path w="11990" h="4270" extrusionOk="0">
                  <a:moveTo>
                    <a:pt x="7700" y="1"/>
                  </a:moveTo>
                  <a:lnTo>
                    <a:pt x="0" y="4269"/>
                  </a:lnTo>
                  <a:lnTo>
                    <a:pt x="7009" y="4269"/>
                  </a:lnTo>
                  <a:lnTo>
                    <a:pt x="119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9" name="Google Shape;204;p19">
              <a:extLst>
                <a:ext uri="{FF2B5EF4-FFF2-40B4-BE49-F238E27FC236}">
                  <a16:creationId xmlns:a16="http://schemas.microsoft.com/office/drawing/2014/main" id="{535BDA50-40CB-399C-CA52-AA598264040F}"/>
                </a:ext>
              </a:extLst>
            </p:cNvPr>
            <p:cNvSpPr txBox="1"/>
            <p:nvPr/>
          </p:nvSpPr>
          <p:spPr>
            <a:xfrm>
              <a:off x="2046438" y="1325800"/>
              <a:ext cx="3376200" cy="6090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292600" tIns="73140" rIns="292600" bIns="73140" anchor="ctr" anchorCtr="0">
              <a:noAutofit/>
            </a:bodyPr>
            <a:lstStyle/>
            <a:p>
              <a:pPr algn="r"/>
              <a:endParaRPr sz="96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" name="Google Shape;205;p19">
              <a:extLst>
                <a:ext uri="{FF2B5EF4-FFF2-40B4-BE49-F238E27FC236}">
                  <a16:creationId xmlns:a16="http://schemas.microsoft.com/office/drawing/2014/main" id="{0DB37013-295B-E3AF-5DF1-F376E03BD796}"/>
                </a:ext>
              </a:extLst>
            </p:cNvPr>
            <p:cNvSpPr/>
            <p:nvPr/>
          </p:nvSpPr>
          <p:spPr>
            <a:xfrm rot="5400000">
              <a:off x="1219839" y="1100634"/>
              <a:ext cx="601423" cy="1051754"/>
            </a:xfrm>
            <a:custGeom>
              <a:avLst/>
              <a:gdLst/>
              <a:ahLst/>
              <a:cxnLst/>
              <a:rect l="l" t="t" r="r" b="b"/>
              <a:pathLst>
                <a:path w="7010" h="3683" extrusionOk="0">
                  <a:moveTo>
                    <a:pt x="0" y="0"/>
                  </a:moveTo>
                  <a:lnTo>
                    <a:pt x="0" y="3683"/>
                  </a:lnTo>
                  <a:lnTo>
                    <a:pt x="7009" y="3683"/>
                  </a:lnTo>
                  <a:lnTo>
                    <a:pt x="7009" y="0"/>
                  </a:lnTo>
                  <a:close/>
                </a:path>
              </a:pathLst>
            </a:custGeom>
            <a:solidFill>
              <a:srgbClr val="264F73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</p:grpSp>
      <p:grpSp>
        <p:nvGrpSpPr>
          <p:cNvPr id="11" name="Google Shape;206;p19">
            <a:extLst>
              <a:ext uri="{FF2B5EF4-FFF2-40B4-BE49-F238E27FC236}">
                <a16:creationId xmlns:a16="http://schemas.microsoft.com/office/drawing/2014/main" id="{2069E100-06D5-687D-F3AD-DCB193005D6E}"/>
              </a:ext>
            </a:extLst>
          </p:cNvPr>
          <p:cNvGrpSpPr/>
          <p:nvPr/>
        </p:nvGrpSpPr>
        <p:grpSpPr>
          <a:xfrm>
            <a:off x="-4851207" y="3702383"/>
            <a:ext cx="7807042" cy="696266"/>
            <a:chOff x="994673" y="2261057"/>
            <a:chExt cx="7154504" cy="668302"/>
          </a:xfrm>
        </p:grpSpPr>
        <p:sp>
          <p:nvSpPr>
            <p:cNvPr id="12" name="Google Shape;207;p19">
              <a:extLst>
                <a:ext uri="{FF2B5EF4-FFF2-40B4-BE49-F238E27FC236}">
                  <a16:creationId xmlns:a16="http://schemas.microsoft.com/office/drawing/2014/main" id="{6FAE4E5C-AF39-FC75-8361-14B24023ECD6}"/>
                </a:ext>
              </a:extLst>
            </p:cNvPr>
            <p:cNvSpPr/>
            <p:nvPr/>
          </p:nvSpPr>
          <p:spPr>
            <a:xfrm rot="5400000">
              <a:off x="6897900" y="1678081"/>
              <a:ext cx="368061" cy="2134494"/>
            </a:xfrm>
            <a:custGeom>
              <a:avLst/>
              <a:gdLst/>
              <a:ahLst/>
              <a:cxnLst/>
              <a:rect l="l" t="t" r="r" b="b"/>
              <a:pathLst>
                <a:path w="4290" h="24879" extrusionOk="0">
                  <a:moveTo>
                    <a:pt x="1297" y="1"/>
                  </a:moveTo>
                  <a:cubicBezTo>
                    <a:pt x="586" y="1"/>
                    <a:pt x="0" y="566"/>
                    <a:pt x="0" y="1277"/>
                  </a:cubicBezTo>
                  <a:lnTo>
                    <a:pt x="0" y="24879"/>
                  </a:lnTo>
                  <a:lnTo>
                    <a:pt x="4290" y="24879"/>
                  </a:lnTo>
                  <a:lnTo>
                    <a:pt x="4290" y="1277"/>
                  </a:lnTo>
                  <a:cubicBezTo>
                    <a:pt x="4290" y="566"/>
                    <a:pt x="3704" y="1"/>
                    <a:pt x="2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3" name="Google Shape;208;p19">
              <a:extLst>
                <a:ext uri="{FF2B5EF4-FFF2-40B4-BE49-F238E27FC236}">
                  <a16:creationId xmlns:a16="http://schemas.microsoft.com/office/drawing/2014/main" id="{37878879-215A-072F-6A0D-63B2DE3EEE83}"/>
                </a:ext>
              </a:extLst>
            </p:cNvPr>
            <p:cNvSpPr/>
            <p:nvPr/>
          </p:nvSpPr>
          <p:spPr>
            <a:xfrm rot="5400000">
              <a:off x="6749772" y="1823942"/>
              <a:ext cx="368061" cy="1838244"/>
            </a:xfrm>
            <a:custGeom>
              <a:avLst/>
              <a:gdLst/>
              <a:ahLst/>
              <a:cxnLst/>
              <a:rect l="l" t="t" r="r" b="b"/>
              <a:pathLst>
                <a:path w="4290" h="21426" extrusionOk="0">
                  <a:moveTo>
                    <a:pt x="1298" y="0"/>
                  </a:moveTo>
                  <a:cubicBezTo>
                    <a:pt x="586" y="0"/>
                    <a:pt x="1" y="565"/>
                    <a:pt x="1" y="1276"/>
                  </a:cubicBezTo>
                  <a:lnTo>
                    <a:pt x="1" y="21426"/>
                  </a:lnTo>
                  <a:lnTo>
                    <a:pt x="4290" y="21426"/>
                  </a:lnTo>
                  <a:lnTo>
                    <a:pt x="4290" y="1276"/>
                  </a:lnTo>
                  <a:cubicBezTo>
                    <a:pt x="4290" y="565"/>
                    <a:pt x="3704" y="0"/>
                    <a:pt x="2993" y="0"/>
                  </a:cubicBezTo>
                  <a:close/>
                </a:path>
              </a:pathLst>
            </a:custGeom>
            <a:solidFill>
              <a:srgbClr val="3FBFB2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4" name="Google Shape;209;p19">
              <a:extLst>
                <a:ext uri="{FF2B5EF4-FFF2-40B4-BE49-F238E27FC236}">
                  <a16:creationId xmlns:a16="http://schemas.microsoft.com/office/drawing/2014/main" id="{8DB0E386-61D5-9646-CD74-4E0FE1421997}"/>
                </a:ext>
              </a:extLst>
            </p:cNvPr>
            <p:cNvSpPr/>
            <p:nvPr/>
          </p:nvSpPr>
          <p:spPr>
            <a:xfrm rot="5400000">
              <a:off x="6680656" y="2408249"/>
              <a:ext cx="368061" cy="669630"/>
            </a:xfrm>
            <a:custGeom>
              <a:avLst/>
              <a:gdLst/>
              <a:ahLst/>
              <a:cxnLst/>
              <a:rect l="l" t="t" r="r" b="b"/>
              <a:pathLst>
                <a:path w="4290" h="7805" extrusionOk="0">
                  <a:moveTo>
                    <a:pt x="4290" y="0"/>
                  </a:moveTo>
                  <a:lnTo>
                    <a:pt x="1" y="4290"/>
                  </a:lnTo>
                  <a:lnTo>
                    <a:pt x="1" y="7805"/>
                  </a:lnTo>
                  <a:lnTo>
                    <a:pt x="4290" y="3515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rgbClr val="FFFFFF">
                <a:alpha val="22220"/>
              </a:srgbClr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5" name="Google Shape;210;p19">
              <a:extLst>
                <a:ext uri="{FF2B5EF4-FFF2-40B4-BE49-F238E27FC236}">
                  <a16:creationId xmlns:a16="http://schemas.microsoft.com/office/drawing/2014/main" id="{646F4987-4D5B-BC63-080C-171ECFB77AA7}"/>
                </a:ext>
              </a:extLst>
            </p:cNvPr>
            <p:cNvSpPr/>
            <p:nvPr/>
          </p:nvSpPr>
          <p:spPr>
            <a:xfrm rot="5400000">
              <a:off x="6388048" y="2483620"/>
              <a:ext cx="368061" cy="518888"/>
            </a:xfrm>
            <a:custGeom>
              <a:avLst/>
              <a:gdLst/>
              <a:ahLst/>
              <a:cxnLst/>
              <a:rect l="l" t="t" r="r" b="b"/>
              <a:pathLst>
                <a:path w="4290" h="6048" extrusionOk="0">
                  <a:moveTo>
                    <a:pt x="4290" y="1"/>
                  </a:moveTo>
                  <a:lnTo>
                    <a:pt x="1" y="4290"/>
                  </a:lnTo>
                  <a:lnTo>
                    <a:pt x="1" y="6048"/>
                  </a:lnTo>
                  <a:lnTo>
                    <a:pt x="4290" y="1758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FFFFFF">
                <a:alpha val="22220"/>
              </a:srgbClr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6" name="Google Shape;211;p19">
              <a:extLst>
                <a:ext uri="{FF2B5EF4-FFF2-40B4-BE49-F238E27FC236}">
                  <a16:creationId xmlns:a16="http://schemas.microsoft.com/office/drawing/2014/main" id="{5141C4C4-8A52-713D-2BF4-D25B3A0A8A9B}"/>
                </a:ext>
              </a:extLst>
            </p:cNvPr>
            <p:cNvSpPr/>
            <p:nvPr/>
          </p:nvSpPr>
          <p:spPr>
            <a:xfrm rot="5400000">
              <a:off x="5498559" y="2410905"/>
              <a:ext cx="666027" cy="366345"/>
            </a:xfrm>
            <a:custGeom>
              <a:avLst/>
              <a:gdLst/>
              <a:ahLst/>
              <a:cxnLst/>
              <a:rect l="l" t="t" r="r" b="b"/>
              <a:pathLst>
                <a:path w="7763" h="4270" extrusionOk="0">
                  <a:moveTo>
                    <a:pt x="3474" y="1"/>
                  </a:moveTo>
                  <a:lnTo>
                    <a:pt x="0" y="4269"/>
                  </a:lnTo>
                  <a:lnTo>
                    <a:pt x="7010" y="4269"/>
                  </a:lnTo>
                  <a:lnTo>
                    <a:pt x="7763" y="1"/>
                  </a:lnTo>
                  <a:close/>
                </a:path>
              </a:pathLst>
            </a:custGeom>
            <a:solidFill>
              <a:srgbClr val="FF3752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7" name="Google Shape;212;p19">
              <a:extLst>
                <a:ext uri="{FF2B5EF4-FFF2-40B4-BE49-F238E27FC236}">
                  <a16:creationId xmlns:a16="http://schemas.microsoft.com/office/drawing/2014/main" id="{983D93D9-586B-672D-0E93-B0B96CDF339E}"/>
                </a:ext>
              </a:extLst>
            </p:cNvPr>
            <p:cNvSpPr/>
            <p:nvPr/>
          </p:nvSpPr>
          <p:spPr>
            <a:xfrm rot="5400000">
              <a:off x="5189778" y="2403784"/>
              <a:ext cx="601423" cy="315983"/>
            </a:xfrm>
            <a:custGeom>
              <a:avLst/>
              <a:gdLst/>
              <a:ahLst/>
              <a:cxnLst/>
              <a:rect l="l" t="t" r="r" b="b"/>
              <a:pathLst>
                <a:path w="7010" h="3683" extrusionOk="0">
                  <a:moveTo>
                    <a:pt x="0" y="0"/>
                  </a:moveTo>
                  <a:lnTo>
                    <a:pt x="0" y="3683"/>
                  </a:lnTo>
                  <a:lnTo>
                    <a:pt x="7010" y="3683"/>
                  </a:lnTo>
                  <a:lnTo>
                    <a:pt x="7010" y="0"/>
                  </a:lnTo>
                  <a:close/>
                </a:path>
              </a:pathLst>
            </a:custGeom>
            <a:solidFill>
              <a:srgbClr val="3FBFB2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8" name="Google Shape;213;p19">
              <a:extLst>
                <a:ext uri="{FF2B5EF4-FFF2-40B4-BE49-F238E27FC236}">
                  <a16:creationId xmlns:a16="http://schemas.microsoft.com/office/drawing/2014/main" id="{2A4DCDE9-9735-3527-4297-17CD1972815F}"/>
                </a:ext>
              </a:extLst>
            </p:cNvPr>
            <p:cNvSpPr/>
            <p:nvPr/>
          </p:nvSpPr>
          <p:spPr>
            <a:xfrm rot="5400000">
              <a:off x="5498559" y="2410905"/>
              <a:ext cx="666027" cy="366345"/>
            </a:xfrm>
            <a:custGeom>
              <a:avLst/>
              <a:gdLst/>
              <a:ahLst/>
              <a:cxnLst/>
              <a:rect l="l" t="t" r="r" b="b"/>
              <a:pathLst>
                <a:path w="7763" h="4270" extrusionOk="0">
                  <a:moveTo>
                    <a:pt x="3474" y="1"/>
                  </a:moveTo>
                  <a:lnTo>
                    <a:pt x="0" y="4269"/>
                  </a:lnTo>
                  <a:lnTo>
                    <a:pt x="7010" y="4269"/>
                  </a:lnTo>
                  <a:lnTo>
                    <a:pt x="77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19" name="Google Shape;214;p19">
              <a:extLst>
                <a:ext uri="{FF2B5EF4-FFF2-40B4-BE49-F238E27FC236}">
                  <a16:creationId xmlns:a16="http://schemas.microsoft.com/office/drawing/2014/main" id="{D70D5BDC-1E00-58ED-3FEB-C9B9169B1D62}"/>
                </a:ext>
              </a:extLst>
            </p:cNvPr>
            <p:cNvSpPr txBox="1"/>
            <p:nvPr/>
          </p:nvSpPr>
          <p:spPr>
            <a:xfrm>
              <a:off x="2046448" y="2261057"/>
              <a:ext cx="3376200" cy="6090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292600" tIns="73140" rIns="292600" bIns="73140" anchor="ctr" anchorCtr="0">
              <a:noAutofit/>
            </a:bodyPr>
            <a:lstStyle/>
            <a:p>
              <a:pPr algn="r">
                <a:buSzPts val="1100"/>
              </a:pPr>
              <a:endParaRPr sz="96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" name="Google Shape;215;p19">
              <a:extLst>
                <a:ext uri="{FF2B5EF4-FFF2-40B4-BE49-F238E27FC236}">
                  <a16:creationId xmlns:a16="http://schemas.microsoft.com/office/drawing/2014/main" id="{2E6B3EA6-4F0E-443B-78EA-A7D4797C44C3}"/>
                </a:ext>
              </a:extLst>
            </p:cNvPr>
            <p:cNvSpPr/>
            <p:nvPr/>
          </p:nvSpPr>
          <p:spPr>
            <a:xfrm rot="5400000">
              <a:off x="1219839" y="2035898"/>
              <a:ext cx="601423" cy="1051754"/>
            </a:xfrm>
            <a:custGeom>
              <a:avLst/>
              <a:gdLst/>
              <a:ahLst/>
              <a:cxnLst/>
              <a:rect l="l" t="t" r="r" b="b"/>
              <a:pathLst>
                <a:path w="7010" h="3683" extrusionOk="0">
                  <a:moveTo>
                    <a:pt x="0" y="0"/>
                  </a:moveTo>
                  <a:lnTo>
                    <a:pt x="0" y="3683"/>
                  </a:lnTo>
                  <a:lnTo>
                    <a:pt x="7010" y="3683"/>
                  </a:lnTo>
                  <a:lnTo>
                    <a:pt x="7010" y="0"/>
                  </a:lnTo>
                  <a:close/>
                </a:path>
              </a:pathLst>
            </a:custGeom>
            <a:solidFill>
              <a:srgbClr val="3FBFB2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</p:grpSp>
      <p:grpSp>
        <p:nvGrpSpPr>
          <p:cNvPr id="21" name="Google Shape;216;p19">
            <a:extLst>
              <a:ext uri="{FF2B5EF4-FFF2-40B4-BE49-F238E27FC236}">
                <a16:creationId xmlns:a16="http://schemas.microsoft.com/office/drawing/2014/main" id="{5862DFCC-FE0E-CF2D-95AC-02227728C857}"/>
              </a:ext>
            </a:extLst>
          </p:cNvPr>
          <p:cNvGrpSpPr/>
          <p:nvPr/>
        </p:nvGrpSpPr>
        <p:grpSpPr>
          <a:xfrm>
            <a:off x="-4851207" y="4491250"/>
            <a:ext cx="7807043" cy="693896"/>
            <a:chOff x="994673" y="3131723"/>
            <a:chExt cx="7154504" cy="669803"/>
          </a:xfrm>
        </p:grpSpPr>
        <p:sp>
          <p:nvSpPr>
            <p:cNvPr id="22" name="Google Shape;217;p19">
              <a:extLst>
                <a:ext uri="{FF2B5EF4-FFF2-40B4-BE49-F238E27FC236}">
                  <a16:creationId xmlns:a16="http://schemas.microsoft.com/office/drawing/2014/main" id="{1A609FE6-1073-3858-B55F-D85351B63F5D}"/>
                </a:ext>
              </a:extLst>
            </p:cNvPr>
            <p:cNvSpPr/>
            <p:nvPr/>
          </p:nvSpPr>
          <p:spPr>
            <a:xfrm rot="5400000">
              <a:off x="6897900" y="2250944"/>
              <a:ext cx="368061" cy="2134494"/>
            </a:xfrm>
            <a:custGeom>
              <a:avLst/>
              <a:gdLst/>
              <a:ahLst/>
              <a:cxnLst/>
              <a:rect l="l" t="t" r="r" b="b"/>
              <a:pathLst>
                <a:path w="4290" h="24879" extrusionOk="0">
                  <a:moveTo>
                    <a:pt x="1297" y="1"/>
                  </a:moveTo>
                  <a:cubicBezTo>
                    <a:pt x="586" y="1"/>
                    <a:pt x="0" y="566"/>
                    <a:pt x="0" y="1277"/>
                  </a:cubicBezTo>
                  <a:lnTo>
                    <a:pt x="0" y="24879"/>
                  </a:lnTo>
                  <a:lnTo>
                    <a:pt x="4290" y="24879"/>
                  </a:lnTo>
                  <a:lnTo>
                    <a:pt x="4290" y="1277"/>
                  </a:lnTo>
                  <a:cubicBezTo>
                    <a:pt x="4290" y="566"/>
                    <a:pt x="3704" y="1"/>
                    <a:pt x="2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3" name="Google Shape;218;p19">
              <a:extLst>
                <a:ext uri="{FF2B5EF4-FFF2-40B4-BE49-F238E27FC236}">
                  <a16:creationId xmlns:a16="http://schemas.microsoft.com/office/drawing/2014/main" id="{CE2D962D-B6ED-586B-CE5A-706D57B7BFB2}"/>
                </a:ext>
              </a:extLst>
            </p:cNvPr>
            <p:cNvSpPr/>
            <p:nvPr/>
          </p:nvSpPr>
          <p:spPr>
            <a:xfrm rot="5400000">
              <a:off x="6897900" y="2248506"/>
              <a:ext cx="368061" cy="2134494"/>
            </a:xfrm>
            <a:custGeom>
              <a:avLst/>
              <a:gdLst/>
              <a:ahLst/>
              <a:cxnLst/>
              <a:rect l="l" t="t" r="r" b="b"/>
              <a:pathLst>
                <a:path w="4290" h="24879" extrusionOk="0">
                  <a:moveTo>
                    <a:pt x="1297" y="1"/>
                  </a:moveTo>
                  <a:cubicBezTo>
                    <a:pt x="586" y="1"/>
                    <a:pt x="0" y="566"/>
                    <a:pt x="0" y="1277"/>
                  </a:cubicBezTo>
                  <a:lnTo>
                    <a:pt x="0" y="24879"/>
                  </a:lnTo>
                  <a:lnTo>
                    <a:pt x="4290" y="24879"/>
                  </a:lnTo>
                  <a:lnTo>
                    <a:pt x="4290" y="1277"/>
                  </a:lnTo>
                  <a:cubicBezTo>
                    <a:pt x="4290" y="566"/>
                    <a:pt x="3704" y="1"/>
                    <a:pt x="2992" y="1"/>
                  </a:cubicBezTo>
                  <a:close/>
                </a:path>
              </a:pathLst>
            </a:custGeom>
            <a:solidFill>
              <a:srgbClr val="BCD97E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4" name="Google Shape;219;p19">
              <a:extLst>
                <a:ext uri="{FF2B5EF4-FFF2-40B4-BE49-F238E27FC236}">
                  <a16:creationId xmlns:a16="http://schemas.microsoft.com/office/drawing/2014/main" id="{B764F45A-F467-84F2-60B2-E94FF389F2B4}"/>
                </a:ext>
              </a:extLst>
            </p:cNvPr>
            <p:cNvSpPr/>
            <p:nvPr/>
          </p:nvSpPr>
          <p:spPr>
            <a:xfrm rot="5400000">
              <a:off x="6748864" y="2980938"/>
              <a:ext cx="368061" cy="669630"/>
            </a:xfrm>
            <a:custGeom>
              <a:avLst/>
              <a:gdLst/>
              <a:ahLst/>
              <a:cxnLst/>
              <a:rect l="l" t="t" r="r" b="b"/>
              <a:pathLst>
                <a:path w="4290" h="7805" extrusionOk="0">
                  <a:moveTo>
                    <a:pt x="4290" y="0"/>
                  </a:moveTo>
                  <a:lnTo>
                    <a:pt x="0" y="4289"/>
                  </a:lnTo>
                  <a:lnTo>
                    <a:pt x="0" y="7805"/>
                  </a:lnTo>
                  <a:lnTo>
                    <a:pt x="4290" y="3515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rgbClr val="FFFFFF">
                <a:alpha val="22220"/>
              </a:srgbClr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5" name="Google Shape;220;p19">
              <a:extLst>
                <a:ext uri="{FF2B5EF4-FFF2-40B4-BE49-F238E27FC236}">
                  <a16:creationId xmlns:a16="http://schemas.microsoft.com/office/drawing/2014/main" id="{63569466-9252-A701-C56B-38C5FFF5840C}"/>
                </a:ext>
              </a:extLst>
            </p:cNvPr>
            <p:cNvSpPr/>
            <p:nvPr/>
          </p:nvSpPr>
          <p:spPr>
            <a:xfrm rot="5400000">
              <a:off x="6458058" y="3056309"/>
              <a:ext cx="368061" cy="518888"/>
            </a:xfrm>
            <a:custGeom>
              <a:avLst/>
              <a:gdLst/>
              <a:ahLst/>
              <a:cxnLst/>
              <a:rect l="l" t="t" r="r" b="b"/>
              <a:pathLst>
                <a:path w="4290" h="6048" extrusionOk="0">
                  <a:moveTo>
                    <a:pt x="4290" y="1"/>
                  </a:moveTo>
                  <a:lnTo>
                    <a:pt x="0" y="4290"/>
                  </a:lnTo>
                  <a:lnTo>
                    <a:pt x="0" y="6047"/>
                  </a:lnTo>
                  <a:lnTo>
                    <a:pt x="4290" y="1758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FFFFFF">
                <a:alpha val="22220"/>
              </a:srgbClr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6" name="Google Shape;221;p19">
              <a:extLst>
                <a:ext uri="{FF2B5EF4-FFF2-40B4-BE49-F238E27FC236}">
                  <a16:creationId xmlns:a16="http://schemas.microsoft.com/office/drawing/2014/main" id="{F4D7F5A8-7FC7-D23A-2AB1-E7DC7EBF365C}"/>
                </a:ext>
              </a:extLst>
            </p:cNvPr>
            <p:cNvSpPr/>
            <p:nvPr/>
          </p:nvSpPr>
          <p:spPr>
            <a:xfrm rot="5400000">
              <a:off x="5498559" y="3281564"/>
              <a:ext cx="666027" cy="366345"/>
            </a:xfrm>
            <a:custGeom>
              <a:avLst/>
              <a:gdLst/>
              <a:ahLst/>
              <a:cxnLst/>
              <a:rect l="l" t="t" r="r" b="b"/>
              <a:pathLst>
                <a:path w="7763" h="4270" extrusionOk="0">
                  <a:moveTo>
                    <a:pt x="0" y="1"/>
                  </a:moveTo>
                  <a:lnTo>
                    <a:pt x="753" y="4269"/>
                  </a:lnTo>
                  <a:lnTo>
                    <a:pt x="7763" y="4269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00D3CB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7" name="Google Shape;222;p19">
              <a:extLst>
                <a:ext uri="{FF2B5EF4-FFF2-40B4-BE49-F238E27FC236}">
                  <a16:creationId xmlns:a16="http://schemas.microsoft.com/office/drawing/2014/main" id="{DC82B942-9952-FE7D-29C2-152EDFB64E84}"/>
                </a:ext>
              </a:extLst>
            </p:cNvPr>
            <p:cNvSpPr/>
            <p:nvPr/>
          </p:nvSpPr>
          <p:spPr>
            <a:xfrm rot="5400000">
              <a:off x="5189778" y="3339048"/>
              <a:ext cx="601423" cy="315983"/>
            </a:xfrm>
            <a:custGeom>
              <a:avLst/>
              <a:gdLst/>
              <a:ahLst/>
              <a:cxnLst/>
              <a:rect l="l" t="t" r="r" b="b"/>
              <a:pathLst>
                <a:path w="7010" h="3683" extrusionOk="0">
                  <a:moveTo>
                    <a:pt x="0" y="0"/>
                  </a:moveTo>
                  <a:lnTo>
                    <a:pt x="0" y="3683"/>
                  </a:lnTo>
                  <a:lnTo>
                    <a:pt x="7010" y="3683"/>
                  </a:lnTo>
                  <a:lnTo>
                    <a:pt x="7010" y="0"/>
                  </a:lnTo>
                  <a:close/>
                </a:path>
              </a:pathLst>
            </a:custGeom>
            <a:solidFill>
              <a:srgbClr val="BCD97E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 dirty="0"/>
            </a:p>
          </p:txBody>
        </p:sp>
        <p:sp>
          <p:nvSpPr>
            <p:cNvPr id="28" name="Google Shape;223;p19">
              <a:extLst>
                <a:ext uri="{FF2B5EF4-FFF2-40B4-BE49-F238E27FC236}">
                  <a16:creationId xmlns:a16="http://schemas.microsoft.com/office/drawing/2014/main" id="{371B3C19-8D57-F04E-1372-DD6BEF8913CF}"/>
                </a:ext>
              </a:extLst>
            </p:cNvPr>
            <p:cNvSpPr/>
            <p:nvPr/>
          </p:nvSpPr>
          <p:spPr>
            <a:xfrm rot="5400000">
              <a:off x="5498559" y="3281564"/>
              <a:ext cx="666027" cy="366345"/>
            </a:xfrm>
            <a:custGeom>
              <a:avLst/>
              <a:gdLst/>
              <a:ahLst/>
              <a:cxnLst/>
              <a:rect l="l" t="t" r="r" b="b"/>
              <a:pathLst>
                <a:path w="7763" h="4270" extrusionOk="0">
                  <a:moveTo>
                    <a:pt x="0" y="1"/>
                  </a:moveTo>
                  <a:lnTo>
                    <a:pt x="753" y="4269"/>
                  </a:lnTo>
                  <a:lnTo>
                    <a:pt x="7763" y="4269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9" name="Google Shape;224;p19">
              <a:extLst>
                <a:ext uri="{FF2B5EF4-FFF2-40B4-BE49-F238E27FC236}">
                  <a16:creationId xmlns:a16="http://schemas.microsoft.com/office/drawing/2014/main" id="{EEE25B9C-D896-5849-4B34-24BCF682905C}"/>
                </a:ext>
              </a:extLst>
            </p:cNvPr>
            <p:cNvSpPr txBox="1"/>
            <p:nvPr/>
          </p:nvSpPr>
          <p:spPr>
            <a:xfrm>
              <a:off x="2046425" y="3192526"/>
              <a:ext cx="3376200" cy="6090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292600" tIns="73140" rIns="292600" bIns="73140" anchor="ctr" anchorCtr="0">
              <a:noAutofit/>
            </a:bodyPr>
            <a:lstStyle/>
            <a:p>
              <a:pPr algn="r">
                <a:buSzPts val="1100"/>
              </a:pPr>
              <a:endParaRPr sz="96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" name="Google Shape;225;p19">
              <a:extLst>
                <a:ext uri="{FF2B5EF4-FFF2-40B4-BE49-F238E27FC236}">
                  <a16:creationId xmlns:a16="http://schemas.microsoft.com/office/drawing/2014/main" id="{0F37172A-8291-700E-F27A-7AF7FF41C0C6}"/>
                </a:ext>
              </a:extLst>
            </p:cNvPr>
            <p:cNvSpPr/>
            <p:nvPr/>
          </p:nvSpPr>
          <p:spPr>
            <a:xfrm rot="5400000">
              <a:off x="1219839" y="2971162"/>
              <a:ext cx="601423" cy="1051754"/>
            </a:xfrm>
            <a:custGeom>
              <a:avLst/>
              <a:gdLst/>
              <a:ahLst/>
              <a:cxnLst/>
              <a:rect l="l" t="t" r="r" b="b"/>
              <a:pathLst>
                <a:path w="7010" h="3683" extrusionOk="0">
                  <a:moveTo>
                    <a:pt x="0" y="0"/>
                  </a:moveTo>
                  <a:lnTo>
                    <a:pt x="0" y="3683"/>
                  </a:lnTo>
                  <a:lnTo>
                    <a:pt x="7010" y="3683"/>
                  </a:lnTo>
                  <a:lnTo>
                    <a:pt x="7010" y="0"/>
                  </a:lnTo>
                  <a:close/>
                </a:path>
              </a:pathLst>
            </a:custGeom>
            <a:solidFill>
              <a:srgbClr val="BCD97E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 dirty="0"/>
            </a:p>
          </p:txBody>
        </p:sp>
      </p:grpSp>
      <p:sp>
        <p:nvSpPr>
          <p:cNvPr id="57" name="Google Shape;287;p20">
            <a:extLst>
              <a:ext uri="{FF2B5EF4-FFF2-40B4-BE49-F238E27FC236}">
                <a16:creationId xmlns:a16="http://schemas.microsoft.com/office/drawing/2014/main" id="{9304B452-1208-CAD9-E67E-121DA287C32E}"/>
              </a:ext>
            </a:extLst>
          </p:cNvPr>
          <p:cNvSpPr/>
          <p:nvPr/>
        </p:nvSpPr>
        <p:spPr>
          <a:xfrm>
            <a:off x="3302825" y="3333999"/>
            <a:ext cx="4183825" cy="437280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658360" tIns="73140" rIns="146300" bIns="73140" anchor="ctr" anchorCtr="0">
            <a:noAutofit/>
          </a:bodyPr>
          <a:lstStyle/>
          <a:p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  Dos clientes tem uma </a:t>
            </a:r>
            <a:r>
              <a:rPr lang="en" sz="1200" b="1" dirty="0">
                <a:latin typeface="Roboto"/>
                <a:ea typeface="Roboto"/>
                <a:cs typeface="Roboto"/>
                <a:sym typeface="Roboto"/>
              </a:rPr>
              <a:t>recencia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 de até 222 dias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288;p20">
            <a:extLst>
              <a:ext uri="{FF2B5EF4-FFF2-40B4-BE49-F238E27FC236}">
                <a16:creationId xmlns:a16="http://schemas.microsoft.com/office/drawing/2014/main" id="{71BA3E4A-64CA-CB38-A2BA-B9800D31FF0B}"/>
              </a:ext>
            </a:extLst>
          </p:cNvPr>
          <p:cNvSpPr/>
          <p:nvPr/>
        </p:nvSpPr>
        <p:spPr>
          <a:xfrm>
            <a:off x="3302825" y="3987539"/>
            <a:ext cx="4183825" cy="437280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658360" tIns="73140" rIns="146300" bIns="73140" anchor="ctr" anchorCtr="0">
            <a:noAutofit/>
          </a:bodyPr>
          <a:lstStyle/>
          <a:p>
            <a:pPr algn="r"/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289;p20">
            <a:extLst>
              <a:ext uri="{FF2B5EF4-FFF2-40B4-BE49-F238E27FC236}">
                <a16:creationId xmlns:a16="http://schemas.microsoft.com/office/drawing/2014/main" id="{1378A503-147D-8EC3-37F4-8488AE507A9E}"/>
              </a:ext>
            </a:extLst>
          </p:cNvPr>
          <p:cNvSpPr/>
          <p:nvPr/>
        </p:nvSpPr>
        <p:spPr>
          <a:xfrm>
            <a:off x="3302825" y="4642120"/>
            <a:ext cx="4183825" cy="437280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658360" tIns="73140" rIns="146300" bIns="73140" anchor="ctr" anchorCtr="0">
            <a:noAutofit/>
          </a:bodyPr>
          <a:lstStyle/>
          <a:p>
            <a:pPr>
              <a:buSzPts val="1100"/>
            </a:pPr>
            <a:r>
              <a:rPr lang="pt-BR" sz="1200" dirty="0">
                <a:latin typeface="Roboto"/>
                <a:ea typeface="Roboto"/>
                <a:cs typeface="Roboto"/>
                <a:sym typeface="Roboto"/>
              </a:rPr>
              <a:t>   Dos clientes têm um gasto de até </a:t>
            </a:r>
            <a:r>
              <a:rPr lang="pt-BR" sz="1200" b="1" dirty="0">
                <a:latin typeface="Roboto"/>
                <a:ea typeface="Roboto"/>
                <a:cs typeface="Roboto"/>
                <a:sym typeface="Roboto"/>
              </a:rPr>
              <a:t>R$ 89,00           </a:t>
            </a:r>
            <a:endParaRPr sz="12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292;p20">
            <a:extLst>
              <a:ext uri="{FF2B5EF4-FFF2-40B4-BE49-F238E27FC236}">
                <a16:creationId xmlns:a16="http://schemas.microsoft.com/office/drawing/2014/main" id="{C6B91B85-0048-A5B0-1036-762D4162E804}"/>
              </a:ext>
            </a:extLst>
          </p:cNvPr>
          <p:cNvSpPr/>
          <p:nvPr/>
        </p:nvSpPr>
        <p:spPr>
          <a:xfrm>
            <a:off x="3233066" y="4735402"/>
            <a:ext cx="740035" cy="249759"/>
          </a:xfrm>
          <a:custGeom>
            <a:avLst/>
            <a:gdLst/>
            <a:ahLst/>
            <a:cxnLst/>
            <a:rect l="l" t="t" r="r" b="b"/>
            <a:pathLst>
              <a:path w="45396" h="11140" extrusionOk="0">
                <a:moveTo>
                  <a:pt x="5551" y="0"/>
                </a:moveTo>
                <a:cubicBezTo>
                  <a:pt x="2487" y="0"/>
                  <a:pt x="1" y="2507"/>
                  <a:pt x="1" y="5570"/>
                </a:cubicBezTo>
                <a:cubicBezTo>
                  <a:pt x="1" y="8634"/>
                  <a:pt x="2507" y="11140"/>
                  <a:pt x="5551" y="11140"/>
                </a:cubicBezTo>
                <a:lnTo>
                  <a:pt x="39826" y="11140"/>
                </a:lnTo>
                <a:cubicBezTo>
                  <a:pt x="42889" y="11140"/>
                  <a:pt x="45396" y="8634"/>
                  <a:pt x="45396" y="5570"/>
                </a:cubicBezTo>
                <a:cubicBezTo>
                  <a:pt x="45396" y="2507"/>
                  <a:pt x="42889" y="0"/>
                  <a:pt x="398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algn="ctr"/>
            <a:r>
              <a:rPr lang="en" sz="144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50%</a:t>
            </a:r>
            <a:endParaRPr sz="144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293;p20">
            <a:extLst>
              <a:ext uri="{FF2B5EF4-FFF2-40B4-BE49-F238E27FC236}">
                <a16:creationId xmlns:a16="http://schemas.microsoft.com/office/drawing/2014/main" id="{A4A62989-193D-E134-66C9-16AF3A5DCAF3}"/>
              </a:ext>
            </a:extLst>
          </p:cNvPr>
          <p:cNvSpPr/>
          <p:nvPr/>
        </p:nvSpPr>
        <p:spPr>
          <a:xfrm>
            <a:off x="3233066" y="4081804"/>
            <a:ext cx="740035" cy="249782"/>
          </a:xfrm>
          <a:custGeom>
            <a:avLst/>
            <a:gdLst/>
            <a:ahLst/>
            <a:cxnLst/>
            <a:rect l="l" t="t" r="r" b="b"/>
            <a:pathLst>
              <a:path w="45396" h="11141" extrusionOk="0">
                <a:moveTo>
                  <a:pt x="5551" y="1"/>
                </a:moveTo>
                <a:cubicBezTo>
                  <a:pt x="2487" y="1"/>
                  <a:pt x="1" y="2507"/>
                  <a:pt x="1" y="5571"/>
                </a:cubicBezTo>
                <a:cubicBezTo>
                  <a:pt x="1" y="8634"/>
                  <a:pt x="2507" y="11141"/>
                  <a:pt x="5551" y="11141"/>
                </a:cubicBezTo>
                <a:lnTo>
                  <a:pt x="39826" y="11141"/>
                </a:lnTo>
                <a:cubicBezTo>
                  <a:pt x="42889" y="11141"/>
                  <a:pt x="45396" y="8634"/>
                  <a:pt x="45396" y="5571"/>
                </a:cubicBezTo>
                <a:cubicBezTo>
                  <a:pt x="45396" y="2507"/>
                  <a:pt x="42889" y="1"/>
                  <a:pt x="39826" y="1"/>
                </a:cubicBezTo>
                <a:close/>
              </a:path>
            </a:pathLst>
          </a:custGeom>
          <a:solidFill>
            <a:srgbClr val="E06666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algn="ctr"/>
            <a:r>
              <a:rPr lang="en" sz="144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2%</a:t>
            </a:r>
            <a:endParaRPr sz="144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294;p20">
            <a:extLst>
              <a:ext uri="{FF2B5EF4-FFF2-40B4-BE49-F238E27FC236}">
                <a16:creationId xmlns:a16="http://schemas.microsoft.com/office/drawing/2014/main" id="{F190777D-1151-C550-D3FC-24C2FF23BBCC}"/>
              </a:ext>
            </a:extLst>
          </p:cNvPr>
          <p:cNvSpPr/>
          <p:nvPr/>
        </p:nvSpPr>
        <p:spPr>
          <a:xfrm>
            <a:off x="3233066" y="3427759"/>
            <a:ext cx="740035" cy="249759"/>
          </a:xfrm>
          <a:custGeom>
            <a:avLst/>
            <a:gdLst/>
            <a:ahLst/>
            <a:cxnLst/>
            <a:rect l="l" t="t" r="r" b="b"/>
            <a:pathLst>
              <a:path w="45396" h="11140" extrusionOk="0">
                <a:moveTo>
                  <a:pt x="5551" y="0"/>
                </a:moveTo>
                <a:cubicBezTo>
                  <a:pt x="2487" y="0"/>
                  <a:pt x="1" y="2506"/>
                  <a:pt x="1" y="5570"/>
                </a:cubicBezTo>
                <a:cubicBezTo>
                  <a:pt x="1" y="8633"/>
                  <a:pt x="2507" y="11140"/>
                  <a:pt x="5551" y="11140"/>
                </a:cubicBezTo>
                <a:lnTo>
                  <a:pt x="39826" y="11140"/>
                </a:lnTo>
                <a:cubicBezTo>
                  <a:pt x="42889" y="11140"/>
                  <a:pt x="45396" y="8633"/>
                  <a:pt x="45396" y="5570"/>
                </a:cubicBezTo>
                <a:cubicBezTo>
                  <a:pt x="45396" y="2506"/>
                  <a:pt x="42889" y="0"/>
                  <a:pt x="39826" y="0"/>
                </a:cubicBezTo>
                <a:close/>
              </a:path>
            </a:pathLst>
          </a:custGeom>
          <a:solidFill>
            <a:srgbClr val="ECD180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algn="ctr"/>
            <a:r>
              <a:rPr lang="en" sz="144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2%</a:t>
            </a:r>
            <a:endParaRPr sz="144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93BA7DD8-010A-7992-E13F-FA6775BDE6A5}"/>
              </a:ext>
            </a:extLst>
          </p:cNvPr>
          <p:cNvSpPr/>
          <p:nvPr/>
        </p:nvSpPr>
        <p:spPr>
          <a:xfrm>
            <a:off x="-3628245" y="5753099"/>
            <a:ext cx="4556355" cy="4556355"/>
          </a:xfrm>
          <a:prstGeom prst="ellipse">
            <a:avLst/>
          </a:prstGeom>
          <a:solidFill>
            <a:srgbClr val="264F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6F0E963A-F48D-065F-27D4-0A66ABCF2CD3}"/>
              </a:ext>
            </a:extLst>
          </p:cNvPr>
          <p:cNvCxnSpPr/>
          <p:nvPr/>
        </p:nvCxnSpPr>
        <p:spPr>
          <a:xfrm>
            <a:off x="-12700" y="0"/>
            <a:ext cx="18534" cy="6485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912F050D-7CFF-C1C3-E6C0-3C1BD8097061}"/>
              </a:ext>
            </a:extLst>
          </p:cNvPr>
          <p:cNvSpPr txBox="1"/>
          <p:nvPr/>
        </p:nvSpPr>
        <p:spPr>
          <a:xfrm>
            <a:off x="3973101" y="4075892"/>
            <a:ext cx="335162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200" dirty="0">
                <a:latin typeface="Roboto"/>
                <a:ea typeface="Roboto"/>
                <a:cs typeface="Roboto"/>
                <a:sym typeface="Roboto"/>
              </a:rPr>
              <a:t>Dos clientes fizeram </a:t>
            </a:r>
            <a:r>
              <a:rPr lang="pt-BR" sz="1200" b="1" dirty="0">
                <a:latin typeface="Roboto"/>
                <a:ea typeface="Roboto"/>
                <a:cs typeface="Roboto"/>
                <a:sym typeface="Roboto"/>
              </a:rPr>
              <a:t>mais de uma </a:t>
            </a:r>
            <a:r>
              <a:rPr lang="pt-BR" sz="1200" dirty="0">
                <a:latin typeface="Roboto"/>
                <a:ea typeface="Roboto"/>
                <a:cs typeface="Roboto"/>
                <a:sym typeface="Roboto"/>
              </a:rPr>
              <a:t>compra</a:t>
            </a:r>
          </a:p>
          <a:p>
            <a:endParaRPr lang="pt-BR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B5465427-459A-C000-0248-CB26B2814188}"/>
              </a:ext>
            </a:extLst>
          </p:cNvPr>
          <p:cNvSpPr/>
          <p:nvPr/>
        </p:nvSpPr>
        <p:spPr>
          <a:xfrm>
            <a:off x="-3894361" y="-695516"/>
            <a:ext cx="4556355" cy="4556355"/>
          </a:xfrm>
          <a:prstGeom prst="ellipse">
            <a:avLst/>
          </a:prstGeom>
          <a:solidFill>
            <a:srgbClr val="ECD1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Google Shape;287;p20">
            <a:extLst>
              <a:ext uri="{FF2B5EF4-FFF2-40B4-BE49-F238E27FC236}">
                <a16:creationId xmlns:a16="http://schemas.microsoft.com/office/drawing/2014/main" id="{8EB86CB0-EDA1-9A82-7BDD-AEA0B38E96CB}"/>
              </a:ext>
            </a:extLst>
          </p:cNvPr>
          <p:cNvSpPr/>
          <p:nvPr/>
        </p:nvSpPr>
        <p:spPr>
          <a:xfrm>
            <a:off x="-399393" y="945163"/>
            <a:ext cx="8290757" cy="919449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658360" tIns="73140" rIns="146300" bIns="73140" anchor="ctr" anchorCtr="0">
            <a:noAutofit/>
          </a:bodyPr>
          <a:lstStyle/>
          <a:p>
            <a:pPr>
              <a:lnSpc>
                <a:spcPct val="150000"/>
              </a:lnSpc>
            </a:pPr>
            <a:endParaRPr lang="pt-BR" sz="12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6C8FE52-A943-2A68-39D8-09C27CF60437}"/>
              </a:ext>
            </a:extLst>
          </p:cNvPr>
          <p:cNvSpPr/>
          <p:nvPr/>
        </p:nvSpPr>
        <p:spPr>
          <a:xfrm>
            <a:off x="4949937" y="4775558"/>
            <a:ext cx="4556355" cy="4556355"/>
          </a:xfrm>
          <a:prstGeom prst="ellipse">
            <a:avLst/>
          </a:prstGeom>
          <a:solidFill>
            <a:srgbClr val="3FBF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921" name="Google Shape;3921;p45"/>
          <p:cNvGrpSpPr/>
          <p:nvPr/>
        </p:nvGrpSpPr>
        <p:grpSpPr>
          <a:xfrm>
            <a:off x="533214" y="5181703"/>
            <a:ext cx="586967" cy="55449"/>
            <a:chOff x="1034213" y="3769820"/>
            <a:chExt cx="525551" cy="776353"/>
          </a:xfrm>
        </p:grpSpPr>
        <p:sp>
          <p:nvSpPr>
            <p:cNvPr id="3922" name="Google Shape;3922;p45"/>
            <p:cNvSpPr/>
            <p:nvPr/>
          </p:nvSpPr>
          <p:spPr>
            <a:xfrm>
              <a:off x="1348368" y="3827532"/>
              <a:ext cx="211394" cy="211394"/>
            </a:xfrm>
            <a:custGeom>
              <a:avLst/>
              <a:gdLst/>
              <a:ahLst/>
              <a:cxnLst/>
              <a:rect l="l" t="t" r="r" b="b"/>
              <a:pathLst>
                <a:path w="2721" h="2721" extrusionOk="0">
                  <a:moveTo>
                    <a:pt x="2721" y="1"/>
                  </a:moveTo>
                  <a:lnTo>
                    <a:pt x="1" y="2721"/>
                  </a:lnTo>
                  <a:lnTo>
                    <a:pt x="105" y="2721"/>
                  </a:lnTo>
                  <a:lnTo>
                    <a:pt x="2721" y="126"/>
                  </a:lnTo>
                  <a:lnTo>
                    <a:pt x="27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23" name="Google Shape;3923;p45"/>
            <p:cNvSpPr/>
            <p:nvPr/>
          </p:nvSpPr>
          <p:spPr>
            <a:xfrm>
              <a:off x="1470343" y="3949507"/>
              <a:ext cx="89421" cy="89421"/>
            </a:xfrm>
            <a:custGeom>
              <a:avLst/>
              <a:gdLst/>
              <a:ahLst/>
              <a:cxnLst/>
              <a:rect l="l" t="t" r="r" b="b"/>
              <a:pathLst>
                <a:path w="1151" h="1151" extrusionOk="0">
                  <a:moveTo>
                    <a:pt x="1151" y="0"/>
                  </a:moveTo>
                  <a:lnTo>
                    <a:pt x="0" y="1151"/>
                  </a:lnTo>
                  <a:lnTo>
                    <a:pt x="105" y="1151"/>
                  </a:lnTo>
                  <a:lnTo>
                    <a:pt x="1151" y="126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24" name="Google Shape;3924;p45"/>
            <p:cNvSpPr/>
            <p:nvPr/>
          </p:nvSpPr>
          <p:spPr>
            <a:xfrm>
              <a:off x="1050888" y="4038930"/>
              <a:ext cx="305710" cy="305632"/>
            </a:xfrm>
            <a:custGeom>
              <a:avLst/>
              <a:gdLst/>
              <a:ahLst/>
              <a:cxnLst/>
              <a:rect l="l" t="t" r="r" b="b"/>
              <a:pathLst>
                <a:path w="3935" h="3934" extrusionOk="0">
                  <a:moveTo>
                    <a:pt x="3830" y="0"/>
                  </a:moveTo>
                  <a:lnTo>
                    <a:pt x="1" y="3829"/>
                  </a:lnTo>
                  <a:lnTo>
                    <a:pt x="1" y="3934"/>
                  </a:lnTo>
                  <a:lnTo>
                    <a:pt x="3934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25" name="Google Shape;3925;p45"/>
            <p:cNvSpPr/>
            <p:nvPr/>
          </p:nvSpPr>
          <p:spPr>
            <a:xfrm>
              <a:off x="1050888" y="4038930"/>
              <a:ext cx="427606" cy="427528"/>
            </a:xfrm>
            <a:custGeom>
              <a:avLst/>
              <a:gdLst/>
              <a:ahLst/>
              <a:cxnLst/>
              <a:rect l="l" t="t" r="r" b="b"/>
              <a:pathLst>
                <a:path w="5504" h="5503" extrusionOk="0">
                  <a:moveTo>
                    <a:pt x="5399" y="0"/>
                  </a:moveTo>
                  <a:lnTo>
                    <a:pt x="1" y="5398"/>
                  </a:lnTo>
                  <a:lnTo>
                    <a:pt x="1" y="5503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26" name="Google Shape;3926;p45"/>
            <p:cNvSpPr/>
            <p:nvPr/>
          </p:nvSpPr>
          <p:spPr>
            <a:xfrm>
              <a:off x="1085072" y="4071405"/>
              <a:ext cx="474686" cy="474764"/>
            </a:xfrm>
            <a:custGeom>
              <a:avLst/>
              <a:gdLst/>
              <a:ahLst/>
              <a:cxnLst/>
              <a:rect l="l" t="t" r="r" b="b"/>
              <a:pathLst>
                <a:path w="6110" h="6111" extrusionOk="0">
                  <a:moveTo>
                    <a:pt x="6110" y="0"/>
                  </a:moveTo>
                  <a:lnTo>
                    <a:pt x="0" y="6110"/>
                  </a:lnTo>
                  <a:lnTo>
                    <a:pt x="105" y="6110"/>
                  </a:lnTo>
                  <a:lnTo>
                    <a:pt x="6110" y="126"/>
                  </a:lnTo>
                  <a:lnTo>
                    <a:pt x="611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27" name="Google Shape;3927;p45"/>
            <p:cNvSpPr/>
            <p:nvPr/>
          </p:nvSpPr>
          <p:spPr>
            <a:xfrm>
              <a:off x="1206970" y="4193302"/>
              <a:ext cx="352790" cy="352868"/>
            </a:xfrm>
            <a:custGeom>
              <a:avLst/>
              <a:gdLst/>
              <a:ahLst/>
              <a:cxnLst/>
              <a:rect l="l" t="t" r="r" b="b"/>
              <a:pathLst>
                <a:path w="4541" h="4542" extrusionOk="0">
                  <a:moveTo>
                    <a:pt x="4541" y="1"/>
                  </a:moveTo>
                  <a:lnTo>
                    <a:pt x="0" y="4541"/>
                  </a:lnTo>
                  <a:lnTo>
                    <a:pt x="105" y="4541"/>
                  </a:lnTo>
                  <a:lnTo>
                    <a:pt x="4541" y="126"/>
                  </a:lnTo>
                  <a:lnTo>
                    <a:pt x="454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28" name="Google Shape;3928;p45"/>
            <p:cNvSpPr/>
            <p:nvPr/>
          </p:nvSpPr>
          <p:spPr>
            <a:xfrm>
              <a:off x="1328867" y="4315277"/>
              <a:ext cx="230895" cy="230895"/>
            </a:xfrm>
            <a:custGeom>
              <a:avLst/>
              <a:gdLst/>
              <a:ahLst/>
              <a:cxnLst/>
              <a:rect l="l" t="t" r="r" b="b"/>
              <a:pathLst>
                <a:path w="2972" h="2972" extrusionOk="0">
                  <a:moveTo>
                    <a:pt x="2972" y="0"/>
                  </a:moveTo>
                  <a:lnTo>
                    <a:pt x="1" y="2971"/>
                  </a:lnTo>
                  <a:lnTo>
                    <a:pt x="105" y="2971"/>
                  </a:lnTo>
                  <a:lnTo>
                    <a:pt x="2972" y="126"/>
                  </a:lnTo>
                  <a:lnTo>
                    <a:pt x="297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29" name="Google Shape;3929;p45"/>
            <p:cNvSpPr/>
            <p:nvPr/>
          </p:nvSpPr>
          <p:spPr>
            <a:xfrm>
              <a:off x="1450765" y="4437174"/>
              <a:ext cx="108999" cy="108999"/>
            </a:xfrm>
            <a:custGeom>
              <a:avLst/>
              <a:gdLst/>
              <a:ahLst/>
              <a:cxnLst/>
              <a:rect l="l" t="t" r="r" b="b"/>
              <a:pathLst>
                <a:path w="1403" h="1403" extrusionOk="0">
                  <a:moveTo>
                    <a:pt x="1403" y="0"/>
                  </a:moveTo>
                  <a:lnTo>
                    <a:pt x="1" y="1402"/>
                  </a:lnTo>
                  <a:lnTo>
                    <a:pt x="106" y="1402"/>
                  </a:lnTo>
                  <a:lnTo>
                    <a:pt x="1403" y="126"/>
                  </a:lnTo>
                  <a:lnTo>
                    <a:pt x="1403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30" name="Google Shape;3930;p45"/>
            <p:cNvSpPr/>
            <p:nvPr/>
          </p:nvSpPr>
          <p:spPr>
            <a:xfrm rot="10800000">
              <a:off x="1034215" y="4277067"/>
              <a:ext cx="211394" cy="211394"/>
            </a:xfrm>
            <a:custGeom>
              <a:avLst/>
              <a:gdLst/>
              <a:ahLst/>
              <a:cxnLst/>
              <a:rect l="l" t="t" r="r" b="b"/>
              <a:pathLst>
                <a:path w="2721" h="2721" extrusionOk="0">
                  <a:moveTo>
                    <a:pt x="2721" y="1"/>
                  </a:moveTo>
                  <a:lnTo>
                    <a:pt x="1" y="2721"/>
                  </a:lnTo>
                  <a:lnTo>
                    <a:pt x="105" y="2721"/>
                  </a:lnTo>
                  <a:lnTo>
                    <a:pt x="2721" y="126"/>
                  </a:lnTo>
                  <a:lnTo>
                    <a:pt x="27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31" name="Google Shape;3931;p45"/>
            <p:cNvSpPr/>
            <p:nvPr/>
          </p:nvSpPr>
          <p:spPr>
            <a:xfrm rot="10800000">
              <a:off x="1034213" y="4277065"/>
              <a:ext cx="89421" cy="89421"/>
            </a:xfrm>
            <a:custGeom>
              <a:avLst/>
              <a:gdLst/>
              <a:ahLst/>
              <a:cxnLst/>
              <a:rect l="l" t="t" r="r" b="b"/>
              <a:pathLst>
                <a:path w="1151" h="1151" extrusionOk="0">
                  <a:moveTo>
                    <a:pt x="1151" y="0"/>
                  </a:moveTo>
                  <a:lnTo>
                    <a:pt x="0" y="1151"/>
                  </a:lnTo>
                  <a:lnTo>
                    <a:pt x="105" y="1151"/>
                  </a:lnTo>
                  <a:lnTo>
                    <a:pt x="1151" y="126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32" name="Google Shape;3932;p45"/>
            <p:cNvSpPr/>
            <p:nvPr/>
          </p:nvSpPr>
          <p:spPr>
            <a:xfrm rot="10800000">
              <a:off x="1237379" y="3971432"/>
              <a:ext cx="305710" cy="305632"/>
            </a:xfrm>
            <a:custGeom>
              <a:avLst/>
              <a:gdLst/>
              <a:ahLst/>
              <a:cxnLst/>
              <a:rect l="l" t="t" r="r" b="b"/>
              <a:pathLst>
                <a:path w="3935" h="3934" extrusionOk="0">
                  <a:moveTo>
                    <a:pt x="3830" y="0"/>
                  </a:moveTo>
                  <a:lnTo>
                    <a:pt x="1" y="3829"/>
                  </a:lnTo>
                  <a:lnTo>
                    <a:pt x="1" y="3934"/>
                  </a:lnTo>
                  <a:lnTo>
                    <a:pt x="3934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33" name="Google Shape;3933;p45"/>
            <p:cNvSpPr/>
            <p:nvPr/>
          </p:nvSpPr>
          <p:spPr>
            <a:xfrm rot="10800000">
              <a:off x="1115483" y="3849536"/>
              <a:ext cx="427606" cy="427528"/>
            </a:xfrm>
            <a:custGeom>
              <a:avLst/>
              <a:gdLst/>
              <a:ahLst/>
              <a:cxnLst/>
              <a:rect l="l" t="t" r="r" b="b"/>
              <a:pathLst>
                <a:path w="5504" h="5503" extrusionOk="0">
                  <a:moveTo>
                    <a:pt x="5399" y="0"/>
                  </a:moveTo>
                  <a:lnTo>
                    <a:pt x="1" y="5398"/>
                  </a:lnTo>
                  <a:lnTo>
                    <a:pt x="1" y="5503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34" name="Google Shape;3934;p45"/>
            <p:cNvSpPr/>
            <p:nvPr/>
          </p:nvSpPr>
          <p:spPr>
            <a:xfrm rot="10800000">
              <a:off x="1034219" y="3769826"/>
              <a:ext cx="474686" cy="474764"/>
            </a:xfrm>
            <a:custGeom>
              <a:avLst/>
              <a:gdLst/>
              <a:ahLst/>
              <a:cxnLst/>
              <a:rect l="l" t="t" r="r" b="b"/>
              <a:pathLst>
                <a:path w="6110" h="6111" extrusionOk="0">
                  <a:moveTo>
                    <a:pt x="6110" y="0"/>
                  </a:moveTo>
                  <a:lnTo>
                    <a:pt x="0" y="6110"/>
                  </a:lnTo>
                  <a:lnTo>
                    <a:pt x="105" y="6110"/>
                  </a:lnTo>
                  <a:lnTo>
                    <a:pt x="6110" y="126"/>
                  </a:lnTo>
                  <a:lnTo>
                    <a:pt x="611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35" name="Google Shape;3935;p45"/>
            <p:cNvSpPr/>
            <p:nvPr/>
          </p:nvSpPr>
          <p:spPr>
            <a:xfrm rot="10800000">
              <a:off x="1034217" y="3769824"/>
              <a:ext cx="352790" cy="352868"/>
            </a:xfrm>
            <a:custGeom>
              <a:avLst/>
              <a:gdLst/>
              <a:ahLst/>
              <a:cxnLst/>
              <a:rect l="l" t="t" r="r" b="b"/>
              <a:pathLst>
                <a:path w="4541" h="4542" extrusionOk="0">
                  <a:moveTo>
                    <a:pt x="4541" y="1"/>
                  </a:moveTo>
                  <a:lnTo>
                    <a:pt x="0" y="4541"/>
                  </a:lnTo>
                  <a:lnTo>
                    <a:pt x="105" y="4541"/>
                  </a:lnTo>
                  <a:lnTo>
                    <a:pt x="4541" y="126"/>
                  </a:lnTo>
                  <a:lnTo>
                    <a:pt x="454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36" name="Google Shape;3936;p45"/>
            <p:cNvSpPr/>
            <p:nvPr/>
          </p:nvSpPr>
          <p:spPr>
            <a:xfrm rot="10800000">
              <a:off x="1034215" y="3769822"/>
              <a:ext cx="230895" cy="230895"/>
            </a:xfrm>
            <a:custGeom>
              <a:avLst/>
              <a:gdLst/>
              <a:ahLst/>
              <a:cxnLst/>
              <a:rect l="l" t="t" r="r" b="b"/>
              <a:pathLst>
                <a:path w="2972" h="2972" extrusionOk="0">
                  <a:moveTo>
                    <a:pt x="2972" y="0"/>
                  </a:moveTo>
                  <a:lnTo>
                    <a:pt x="1" y="2971"/>
                  </a:lnTo>
                  <a:lnTo>
                    <a:pt x="105" y="2971"/>
                  </a:lnTo>
                  <a:lnTo>
                    <a:pt x="2972" y="126"/>
                  </a:lnTo>
                  <a:lnTo>
                    <a:pt x="297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37" name="Google Shape;3937;p45"/>
            <p:cNvSpPr/>
            <p:nvPr/>
          </p:nvSpPr>
          <p:spPr>
            <a:xfrm rot="10800000">
              <a:off x="1034214" y="3769820"/>
              <a:ext cx="108999" cy="108999"/>
            </a:xfrm>
            <a:custGeom>
              <a:avLst/>
              <a:gdLst/>
              <a:ahLst/>
              <a:cxnLst/>
              <a:rect l="l" t="t" r="r" b="b"/>
              <a:pathLst>
                <a:path w="1403" h="1403" extrusionOk="0">
                  <a:moveTo>
                    <a:pt x="1403" y="0"/>
                  </a:moveTo>
                  <a:lnTo>
                    <a:pt x="1" y="1402"/>
                  </a:lnTo>
                  <a:lnTo>
                    <a:pt x="106" y="1402"/>
                  </a:lnTo>
                  <a:lnTo>
                    <a:pt x="1403" y="126"/>
                  </a:lnTo>
                  <a:lnTo>
                    <a:pt x="1403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</p:grpSp>
      <p:sp>
        <p:nvSpPr>
          <p:cNvPr id="3938" name="Google Shape;3938;p45"/>
          <p:cNvSpPr txBox="1">
            <a:spLocks noGrp="1"/>
          </p:cNvSpPr>
          <p:nvPr>
            <p:ph type="title"/>
          </p:nvPr>
        </p:nvSpPr>
        <p:spPr>
          <a:xfrm>
            <a:off x="998444" y="1257704"/>
            <a:ext cx="5263440" cy="384960"/>
          </a:xfrm>
          <a:prstGeom prst="rect">
            <a:avLst/>
          </a:prstGeom>
        </p:spPr>
        <p:txBody>
          <a:bodyPr spcFirstLastPara="1" wrap="square" lIns="73140" tIns="73140" rIns="73140" bIns="73140" anchor="ctr" anchorCtr="0">
            <a:noAutofit/>
          </a:bodyPr>
          <a:lstStyle/>
          <a:p>
            <a:r>
              <a:rPr lang="en" dirty="0"/>
              <a:t>Segmentação com 4 Clusters</a:t>
            </a:r>
            <a:endParaRPr dirty="0"/>
          </a:p>
        </p:txBody>
      </p:sp>
      <p:grpSp>
        <p:nvGrpSpPr>
          <p:cNvPr id="3939" name="Google Shape;3939;p45"/>
          <p:cNvGrpSpPr/>
          <p:nvPr/>
        </p:nvGrpSpPr>
        <p:grpSpPr>
          <a:xfrm>
            <a:off x="-553354" y="4105229"/>
            <a:ext cx="1418162" cy="1238791"/>
            <a:chOff x="457200" y="2092611"/>
            <a:chExt cx="1490716" cy="1491419"/>
          </a:xfrm>
        </p:grpSpPr>
        <p:sp>
          <p:nvSpPr>
            <p:cNvPr id="3940" name="Google Shape;3940;p45"/>
            <p:cNvSpPr/>
            <p:nvPr/>
          </p:nvSpPr>
          <p:spPr>
            <a:xfrm>
              <a:off x="670151" y="2685162"/>
              <a:ext cx="214657" cy="84216"/>
            </a:xfrm>
            <a:custGeom>
              <a:avLst/>
              <a:gdLst/>
              <a:ahLst/>
              <a:cxnLst/>
              <a:rect l="l" t="t" r="r" b="b"/>
              <a:pathLst>
                <a:path w="2763" h="1084" extrusionOk="0">
                  <a:moveTo>
                    <a:pt x="105" y="142"/>
                  </a:moveTo>
                  <a:lnTo>
                    <a:pt x="774" y="205"/>
                  </a:lnTo>
                  <a:cubicBezTo>
                    <a:pt x="984" y="226"/>
                    <a:pt x="1172" y="247"/>
                    <a:pt x="1381" y="268"/>
                  </a:cubicBezTo>
                  <a:cubicBezTo>
                    <a:pt x="1504" y="274"/>
                    <a:pt x="1626" y="276"/>
                    <a:pt x="1749" y="276"/>
                  </a:cubicBezTo>
                  <a:cubicBezTo>
                    <a:pt x="2005" y="276"/>
                    <a:pt x="2262" y="265"/>
                    <a:pt x="2518" y="253"/>
                  </a:cubicBezTo>
                  <a:lnTo>
                    <a:pt x="2518" y="253"/>
                  </a:lnTo>
                  <a:cubicBezTo>
                    <a:pt x="2531" y="467"/>
                    <a:pt x="2537" y="682"/>
                    <a:pt x="2565" y="896"/>
                  </a:cubicBezTo>
                  <a:lnTo>
                    <a:pt x="2565" y="896"/>
                  </a:lnTo>
                  <a:cubicBezTo>
                    <a:pt x="2380" y="900"/>
                    <a:pt x="2194" y="916"/>
                    <a:pt x="2009" y="916"/>
                  </a:cubicBezTo>
                  <a:cubicBezTo>
                    <a:pt x="1800" y="916"/>
                    <a:pt x="1590" y="916"/>
                    <a:pt x="1360" y="895"/>
                  </a:cubicBezTo>
                  <a:cubicBezTo>
                    <a:pt x="1151" y="874"/>
                    <a:pt x="942" y="833"/>
                    <a:pt x="732" y="833"/>
                  </a:cubicBezTo>
                  <a:cubicBezTo>
                    <a:pt x="555" y="833"/>
                    <a:pt x="377" y="848"/>
                    <a:pt x="199" y="852"/>
                  </a:cubicBezTo>
                  <a:lnTo>
                    <a:pt x="199" y="852"/>
                  </a:lnTo>
                  <a:cubicBezTo>
                    <a:pt x="177" y="635"/>
                    <a:pt x="141" y="412"/>
                    <a:pt x="105" y="142"/>
                  </a:cubicBezTo>
                  <a:close/>
                  <a:moveTo>
                    <a:pt x="1998" y="1"/>
                  </a:moveTo>
                  <a:cubicBezTo>
                    <a:pt x="1784" y="1"/>
                    <a:pt x="1569" y="6"/>
                    <a:pt x="1360" y="17"/>
                  </a:cubicBezTo>
                  <a:cubicBezTo>
                    <a:pt x="1151" y="17"/>
                    <a:pt x="921" y="37"/>
                    <a:pt x="712" y="58"/>
                  </a:cubicBezTo>
                  <a:cubicBezTo>
                    <a:pt x="481" y="79"/>
                    <a:pt x="272" y="100"/>
                    <a:pt x="84" y="121"/>
                  </a:cubicBezTo>
                  <a:cubicBezTo>
                    <a:pt x="63" y="372"/>
                    <a:pt x="21" y="665"/>
                    <a:pt x="0" y="958"/>
                  </a:cubicBezTo>
                  <a:lnTo>
                    <a:pt x="0" y="1063"/>
                  </a:lnTo>
                  <a:lnTo>
                    <a:pt x="105" y="1063"/>
                  </a:lnTo>
                  <a:cubicBezTo>
                    <a:pt x="314" y="1063"/>
                    <a:pt x="523" y="1084"/>
                    <a:pt x="732" y="1084"/>
                  </a:cubicBezTo>
                  <a:cubicBezTo>
                    <a:pt x="942" y="1084"/>
                    <a:pt x="1151" y="1042"/>
                    <a:pt x="1360" y="1042"/>
                  </a:cubicBezTo>
                  <a:cubicBezTo>
                    <a:pt x="1569" y="1021"/>
                    <a:pt x="1779" y="1000"/>
                    <a:pt x="2009" y="1000"/>
                  </a:cubicBezTo>
                  <a:cubicBezTo>
                    <a:pt x="2218" y="1000"/>
                    <a:pt x="2427" y="1021"/>
                    <a:pt x="2637" y="1021"/>
                  </a:cubicBezTo>
                  <a:lnTo>
                    <a:pt x="2699" y="1042"/>
                  </a:lnTo>
                  <a:lnTo>
                    <a:pt x="2699" y="958"/>
                  </a:lnTo>
                  <a:cubicBezTo>
                    <a:pt x="2720" y="686"/>
                    <a:pt x="2741" y="414"/>
                    <a:pt x="2762" y="142"/>
                  </a:cubicBezTo>
                  <a:lnTo>
                    <a:pt x="2762" y="17"/>
                  </a:lnTo>
                  <a:lnTo>
                    <a:pt x="2637" y="17"/>
                  </a:lnTo>
                  <a:cubicBezTo>
                    <a:pt x="2427" y="6"/>
                    <a:pt x="2213" y="1"/>
                    <a:pt x="1998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41" name="Google Shape;3941;p45"/>
            <p:cNvSpPr/>
            <p:nvPr/>
          </p:nvSpPr>
          <p:spPr>
            <a:xfrm>
              <a:off x="1209794" y="2092611"/>
              <a:ext cx="258552" cy="244335"/>
            </a:xfrm>
            <a:custGeom>
              <a:avLst/>
              <a:gdLst/>
              <a:ahLst/>
              <a:cxnLst/>
              <a:rect l="l" t="t" r="r" b="b"/>
              <a:pathLst>
                <a:path w="3328" h="3145" extrusionOk="0">
                  <a:moveTo>
                    <a:pt x="1746" y="130"/>
                  </a:moveTo>
                  <a:cubicBezTo>
                    <a:pt x="2103" y="130"/>
                    <a:pt x="2487" y="276"/>
                    <a:pt x="2742" y="550"/>
                  </a:cubicBezTo>
                  <a:cubicBezTo>
                    <a:pt x="3014" y="843"/>
                    <a:pt x="3118" y="1241"/>
                    <a:pt x="3097" y="1597"/>
                  </a:cubicBezTo>
                  <a:cubicBezTo>
                    <a:pt x="3097" y="1973"/>
                    <a:pt x="2951" y="2329"/>
                    <a:pt x="2700" y="2622"/>
                  </a:cubicBezTo>
                  <a:cubicBezTo>
                    <a:pt x="2470" y="2915"/>
                    <a:pt x="2072" y="3124"/>
                    <a:pt x="1675" y="3124"/>
                  </a:cubicBezTo>
                  <a:cubicBezTo>
                    <a:pt x="1277" y="3124"/>
                    <a:pt x="901" y="2915"/>
                    <a:pt x="649" y="2622"/>
                  </a:cubicBezTo>
                  <a:cubicBezTo>
                    <a:pt x="419" y="2329"/>
                    <a:pt x="273" y="1973"/>
                    <a:pt x="294" y="1597"/>
                  </a:cubicBezTo>
                  <a:cubicBezTo>
                    <a:pt x="294" y="1241"/>
                    <a:pt x="419" y="885"/>
                    <a:pt x="691" y="613"/>
                  </a:cubicBezTo>
                  <a:cubicBezTo>
                    <a:pt x="942" y="341"/>
                    <a:pt x="1298" y="174"/>
                    <a:pt x="1675" y="132"/>
                  </a:cubicBezTo>
                  <a:cubicBezTo>
                    <a:pt x="1698" y="131"/>
                    <a:pt x="1722" y="130"/>
                    <a:pt x="1746" y="130"/>
                  </a:cubicBezTo>
                  <a:close/>
                  <a:moveTo>
                    <a:pt x="1546" y="0"/>
                  </a:moveTo>
                  <a:cubicBezTo>
                    <a:pt x="1168" y="0"/>
                    <a:pt x="785" y="162"/>
                    <a:pt x="503" y="425"/>
                  </a:cubicBezTo>
                  <a:cubicBezTo>
                    <a:pt x="189" y="739"/>
                    <a:pt x="1" y="1157"/>
                    <a:pt x="1" y="1597"/>
                  </a:cubicBezTo>
                  <a:cubicBezTo>
                    <a:pt x="1" y="2036"/>
                    <a:pt x="189" y="2475"/>
                    <a:pt x="524" y="2747"/>
                  </a:cubicBezTo>
                  <a:cubicBezTo>
                    <a:pt x="859" y="3019"/>
                    <a:pt x="1277" y="3145"/>
                    <a:pt x="1675" y="3145"/>
                  </a:cubicBezTo>
                  <a:cubicBezTo>
                    <a:pt x="2072" y="3145"/>
                    <a:pt x="2491" y="3019"/>
                    <a:pt x="2825" y="2747"/>
                  </a:cubicBezTo>
                  <a:cubicBezTo>
                    <a:pt x="3139" y="2475"/>
                    <a:pt x="3328" y="2036"/>
                    <a:pt x="3328" y="1597"/>
                  </a:cubicBezTo>
                  <a:cubicBezTo>
                    <a:pt x="3307" y="1178"/>
                    <a:pt x="3097" y="760"/>
                    <a:pt x="2784" y="488"/>
                  </a:cubicBezTo>
                  <a:cubicBezTo>
                    <a:pt x="2491" y="195"/>
                    <a:pt x="2093" y="27"/>
                    <a:pt x="1675" y="6"/>
                  </a:cubicBezTo>
                  <a:cubicBezTo>
                    <a:pt x="1632" y="2"/>
                    <a:pt x="1589" y="0"/>
                    <a:pt x="1546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42" name="Google Shape;3942;p45"/>
            <p:cNvSpPr/>
            <p:nvPr/>
          </p:nvSpPr>
          <p:spPr>
            <a:xfrm>
              <a:off x="457200" y="2362510"/>
              <a:ext cx="1490716" cy="1221520"/>
            </a:xfrm>
            <a:custGeom>
              <a:avLst/>
              <a:gdLst/>
              <a:ahLst/>
              <a:cxnLst/>
              <a:rect l="l" t="t" r="r" b="b"/>
              <a:pathLst>
                <a:path w="19188" h="15723" extrusionOk="0">
                  <a:moveTo>
                    <a:pt x="11519" y="84"/>
                  </a:moveTo>
                  <a:cubicBezTo>
                    <a:pt x="11592" y="84"/>
                    <a:pt x="11665" y="89"/>
                    <a:pt x="11738" y="89"/>
                  </a:cubicBezTo>
                  <a:lnTo>
                    <a:pt x="13098" y="89"/>
                  </a:lnTo>
                  <a:lnTo>
                    <a:pt x="14919" y="110"/>
                  </a:lnTo>
                  <a:lnTo>
                    <a:pt x="18518" y="131"/>
                  </a:lnTo>
                  <a:cubicBezTo>
                    <a:pt x="18873" y="131"/>
                    <a:pt x="19166" y="445"/>
                    <a:pt x="19145" y="801"/>
                  </a:cubicBezTo>
                  <a:cubicBezTo>
                    <a:pt x="19145" y="1114"/>
                    <a:pt x="18852" y="1391"/>
                    <a:pt x="18540" y="1391"/>
                  </a:cubicBezTo>
                  <a:cubicBezTo>
                    <a:pt x="18519" y="1391"/>
                    <a:pt x="18497" y="1389"/>
                    <a:pt x="18476" y="1387"/>
                  </a:cubicBezTo>
                  <a:lnTo>
                    <a:pt x="16425" y="1366"/>
                  </a:lnTo>
                  <a:lnTo>
                    <a:pt x="12324" y="1282"/>
                  </a:lnTo>
                  <a:lnTo>
                    <a:pt x="12261" y="1282"/>
                  </a:lnTo>
                  <a:lnTo>
                    <a:pt x="12261" y="1345"/>
                  </a:lnTo>
                  <a:lnTo>
                    <a:pt x="12240" y="4860"/>
                  </a:lnTo>
                  <a:lnTo>
                    <a:pt x="12240" y="4881"/>
                  </a:lnTo>
                  <a:lnTo>
                    <a:pt x="12240" y="4902"/>
                  </a:lnTo>
                  <a:lnTo>
                    <a:pt x="13056" y="7392"/>
                  </a:lnTo>
                  <a:lnTo>
                    <a:pt x="13475" y="8647"/>
                  </a:lnTo>
                  <a:lnTo>
                    <a:pt x="13684" y="9275"/>
                  </a:lnTo>
                  <a:cubicBezTo>
                    <a:pt x="13768" y="9463"/>
                    <a:pt x="13789" y="9652"/>
                    <a:pt x="13726" y="9840"/>
                  </a:cubicBezTo>
                  <a:lnTo>
                    <a:pt x="13726" y="9861"/>
                  </a:lnTo>
                  <a:lnTo>
                    <a:pt x="13266" y="12309"/>
                  </a:lnTo>
                  <a:lnTo>
                    <a:pt x="13140" y="12937"/>
                  </a:lnTo>
                  <a:lnTo>
                    <a:pt x="13098" y="13250"/>
                  </a:lnTo>
                  <a:cubicBezTo>
                    <a:pt x="13077" y="13334"/>
                    <a:pt x="13056" y="13460"/>
                    <a:pt x="13036" y="13543"/>
                  </a:cubicBezTo>
                  <a:cubicBezTo>
                    <a:pt x="12942" y="13843"/>
                    <a:pt x="12630" y="14076"/>
                    <a:pt x="12310" y="14076"/>
                  </a:cubicBezTo>
                  <a:cubicBezTo>
                    <a:pt x="12273" y="14076"/>
                    <a:pt x="12236" y="14073"/>
                    <a:pt x="12199" y="14066"/>
                  </a:cubicBezTo>
                  <a:cubicBezTo>
                    <a:pt x="11843" y="14046"/>
                    <a:pt x="11550" y="13732"/>
                    <a:pt x="11529" y="13376"/>
                  </a:cubicBezTo>
                  <a:cubicBezTo>
                    <a:pt x="11508" y="13271"/>
                    <a:pt x="11529" y="13209"/>
                    <a:pt x="11550" y="13083"/>
                  </a:cubicBezTo>
                  <a:lnTo>
                    <a:pt x="11592" y="12790"/>
                  </a:lnTo>
                  <a:lnTo>
                    <a:pt x="11717" y="12162"/>
                  </a:lnTo>
                  <a:lnTo>
                    <a:pt x="12157" y="9693"/>
                  </a:lnTo>
                  <a:lnTo>
                    <a:pt x="12157" y="9672"/>
                  </a:lnTo>
                  <a:lnTo>
                    <a:pt x="12157" y="9631"/>
                  </a:lnTo>
                  <a:lnTo>
                    <a:pt x="11404" y="7455"/>
                  </a:lnTo>
                  <a:lnTo>
                    <a:pt x="11383" y="7371"/>
                  </a:lnTo>
                  <a:lnTo>
                    <a:pt x="11278" y="7350"/>
                  </a:lnTo>
                  <a:lnTo>
                    <a:pt x="10483" y="7350"/>
                  </a:lnTo>
                  <a:lnTo>
                    <a:pt x="10462" y="7455"/>
                  </a:lnTo>
                  <a:lnTo>
                    <a:pt x="9207" y="13229"/>
                  </a:lnTo>
                  <a:lnTo>
                    <a:pt x="8893" y="14694"/>
                  </a:lnTo>
                  <a:lnTo>
                    <a:pt x="8851" y="14862"/>
                  </a:lnTo>
                  <a:cubicBezTo>
                    <a:pt x="8851" y="14924"/>
                    <a:pt x="8830" y="14966"/>
                    <a:pt x="8809" y="15029"/>
                  </a:cubicBezTo>
                  <a:cubicBezTo>
                    <a:pt x="8767" y="15113"/>
                    <a:pt x="8704" y="15217"/>
                    <a:pt x="8621" y="15280"/>
                  </a:cubicBezTo>
                  <a:cubicBezTo>
                    <a:pt x="8489" y="15412"/>
                    <a:pt x="8290" y="15492"/>
                    <a:pt x="8099" y="15492"/>
                  </a:cubicBezTo>
                  <a:cubicBezTo>
                    <a:pt x="8078" y="15492"/>
                    <a:pt x="8056" y="15491"/>
                    <a:pt x="8035" y="15489"/>
                  </a:cubicBezTo>
                  <a:cubicBezTo>
                    <a:pt x="7826" y="15489"/>
                    <a:pt x="7616" y="15385"/>
                    <a:pt x="7470" y="15217"/>
                  </a:cubicBezTo>
                  <a:cubicBezTo>
                    <a:pt x="7344" y="15050"/>
                    <a:pt x="7261" y="14841"/>
                    <a:pt x="7303" y="14610"/>
                  </a:cubicBezTo>
                  <a:cubicBezTo>
                    <a:pt x="7386" y="14150"/>
                    <a:pt x="7491" y="13648"/>
                    <a:pt x="7595" y="13167"/>
                  </a:cubicBezTo>
                  <a:lnTo>
                    <a:pt x="8851" y="7392"/>
                  </a:lnTo>
                  <a:lnTo>
                    <a:pt x="9458" y="4504"/>
                  </a:lnTo>
                  <a:lnTo>
                    <a:pt x="10064" y="1596"/>
                  </a:lnTo>
                  <a:lnTo>
                    <a:pt x="10085" y="1491"/>
                  </a:lnTo>
                  <a:lnTo>
                    <a:pt x="9981" y="1533"/>
                  </a:lnTo>
                  <a:lnTo>
                    <a:pt x="8014" y="2558"/>
                  </a:lnTo>
                  <a:lnTo>
                    <a:pt x="6026" y="3563"/>
                  </a:lnTo>
                  <a:lnTo>
                    <a:pt x="5880" y="3646"/>
                  </a:lnTo>
                  <a:lnTo>
                    <a:pt x="6005" y="3646"/>
                  </a:lnTo>
                  <a:lnTo>
                    <a:pt x="6005" y="5111"/>
                  </a:lnTo>
                  <a:lnTo>
                    <a:pt x="6005" y="5153"/>
                  </a:lnTo>
                  <a:lnTo>
                    <a:pt x="6047" y="5153"/>
                  </a:lnTo>
                  <a:lnTo>
                    <a:pt x="8034" y="5173"/>
                  </a:lnTo>
                  <a:lnTo>
                    <a:pt x="8034" y="5173"/>
                  </a:lnTo>
                  <a:lnTo>
                    <a:pt x="8015" y="7685"/>
                  </a:lnTo>
                  <a:lnTo>
                    <a:pt x="8015" y="7685"/>
                  </a:lnTo>
                  <a:lnTo>
                    <a:pt x="210" y="7664"/>
                  </a:lnTo>
                  <a:lnTo>
                    <a:pt x="210" y="7664"/>
                  </a:lnTo>
                  <a:lnTo>
                    <a:pt x="229" y="5216"/>
                  </a:lnTo>
                  <a:lnTo>
                    <a:pt x="2281" y="5216"/>
                  </a:lnTo>
                  <a:lnTo>
                    <a:pt x="2281" y="5111"/>
                  </a:lnTo>
                  <a:lnTo>
                    <a:pt x="2281" y="3709"/>
                  </a:lnTo>
                  <a:lnTo>
                    <a:pt x="4331" y="3709"/>
                  </a:lnTo>
                  <a:lnTo>
                    <a:pt x="4331" y="3605"/>
                  </a:lnTo>
                  <a:cubicBezTo>
                    <a:pt x="4331" y="3479"/>
                    <a:pt x="4373" y="3354"/>
                    <a:pt x="4457" y="3249"/>
                  </a:cubicBezTo>
                  <a:cubicBezTo>
                    <a:pt x="4478" y="3207"/>
                    <a:pt x="4541" y="3165"/>
                    <a:pt x="4582" y="3144"/>
                  </a:cubicBezTo>
                  <a:lnTo>
                    <a:pt x="4792" y="3040"/>
                  </a:lnTo>
                  <a:lnTo>
                    <a:pt x="5587" y="2621"/>
                  </a:lnTo>
                  <a:lnTo>
                    <a:pt x="7177" y="1805"/>
                  </a:lnTo>
                  <a:lnTo>
                    <a:pt x="10336" y="152"/>
                  </a:lnTo>
                  <a:lnTo>
                    <a:pt x="10378" y="131"/>
                  </a:lnTo>
                  <a:lnTo>
                    <a:pt x="10378" y="110"/>
                  </a:lnTo>
                  <a:lnTo>
                    <a:pt x="11299" y="110"/>
                  </a:lnTo>
                  <a:cubicBezTo>
                    <a:pt x="11372" y="89"/>
                    <a:pt x="11445" y="84"/>
                    <a:pt x="11519" y="84"/>
                  </a:cubicBezTo>
                  <a:close/>
                  <a:moveTo>
                    <a:pt x="11516" y="1"/>
                  </a:moveTo>
                  <a:cubicBezTo>
                    <a:pt x="11441" y="1"/>
                    <a:pt x="11363" y="6"/>
                    <a:pt x="11280" y="26"/>
                  </a:cubicBezTo>
                  <a:lnTo>
                    <a:pt x="11280" y="26"/>
                  </a:lnTo>
                  <a:lnTo>
                    <a:pt x="10629" y="6"/>
                  </a:lnTo>
                  <a:lnTo>
                    <a:pt x="10274" y="6"/>
                  </a:lnTo>
                  <a:lnTo>
                    <a:pt x="10274" y="48"/>
                  </a:lnTo>
                  <a:lnTo>
                    <a:pt x="10274" y="79"/>
                  </a:lnTo>
                  <a:lnTo>
                    <a:pt x="10274" y="79"/>
                  </a:lnTo>
                  <a:lnTo>
                    <a:pt x="7093" y="1659"/>
                  </a:lnTo>
                  <a:lnTo>
                    <a:pt x="5482" y="2475"/>
                  </a:lnTo>
                  <a:lnTo>
                    <a:pt x="4687" y="2872"/>
                  </a:lnTo>
                  <a:lnTo>
                    <a:pt x="4499" y="2977"/>
                  </a:lnTo>
                  <a:cubicBezTo>
                    <a:pt x="4415" y="2998"/>
                    <a:pt x="4331" y="3061"/>
                    <a:pt x="4290" y="3123"/>
                  </a:cubicBezTo>
                  <a:cubicBezTo>
                    <a:pt x="4190" y="3239"/>
                    <a:pt x="4143" y="3368"/>
                    <a:pt x="4128" y="3500"/>
                  </a:cubicBezTo>
                  <a:lnTo>
                    <a:pt x="2051" y="3500"/>
                  </a:lnTo>
                  <a:lnTo>
                    <a:pt x="2051" y="3605"/>
                  </a:lnTo>
                  <a:lnTo>
                    <a:pt x="2031" y="5007"/>
                  </a:lnTo>
                  <a:lnTo>
                    <a:pt x="0" y="5007"/>
                  </a:lnTo>
                  <a:lnTo>
                    <a:pt x="0" y="5111"/>
                  </a:lnTo>
                  <a:lnTo>
                    <a:pt x="21" y="7768"/>
                  </a:lnTo>
                  <a:lnTo>
                    <a:pt x="21" y="7873"/>
                  </a:lnTo>
                  <a:lnTo>
                    <a:pt x="126" y="7873"/>
                  </a:lnTo>
                  <a:lnTo>
                    <a:pt x="8098" y="7831"/>
                  </a:lnTo>
                  <a:lnTo>
                    <a:pt x="8160" y="7831"/>
                  </a:lnTo>
                  <a:lnTo>
                    <a:pt x="8160" y="7768"/>
                  </a:lnTo>
                  <a:lnTo>
                    <a:pt x="8139" y="5111"/>
                  </a:lnTo>
                  <a:lnTo>
                    <a:pt x="8139" y="5048"/>
                  </a:lnTo>
                  <a:lnTo>
                    <a:pt x="8077" y="5048"/>
                  </a:lnTo>
                  <a:lnTo>
                    <a:pt x="6089" y="5069"/>
                  </a:lnTo>
                  <a:lnTo>
                    <a:pt x="6089" y="5069"/>
                  </a:lnTo>
                  <a:lnTo>
                    <a:pt x="6089" y="3636"/>
                  </a:lnTo>
                  <a:lnTo>
                    <a:pt x="6089" y="3636"/>
                  </a:lnTo>
                  <a:lnTo>
                    <a:pt x="8056" y="2642"/>
                  </a:lnTo>
                  <a:lnTo>
                    <a:pt x="9937" y="1682"/>
                  </a:lnTo>
                  <a:lnTo>
                    <a:pt x="9937" y="1682"/>
                  </a:lnTo>
                  <a:lnTo>
                    <a:pt x="9332" y="4462"/>
                  </a:lnTo>
                  <a:lnTo>
                    <a:pt x="8683" y="7350"/>
                  </a:lnTo>
                  <a:lnTo>
                    <a:pt x="7386" y="13125"/>
                  </a:lnTo>
                  <a:cubicBezTo>
                    <a:pt x="7282" y="13627"/>
                    <a:pt x="7177" y="14087"/>
                    <a:pt x="7072" y="14590"/>
                  </a:cubicBezTo>
                  <a:cubicBezTo>
                    <a:pt x="7030" y="14862"/>
                    <a:pt x="7114" y="15154"/>
                    <a:pt x="7303" y="15364"/>
                  </a:cubicBezTo>
                  <a:cubicBezTo>
                    <a:pt x="7470" y="15573"/>
                    <a:pt x="7742" y="15719"/>
                    <a:pt x="8014" y="15719"/>
                  </a:cubicBezTo>
                  <a:cubicBezTo>
                    <a:pt x="8039" y="15721"/>
                    <a:pt x="8063" y="15722"/>
                    <a:pt x="8088" y="15722"/>
                  </a:cubicBezTo>
                  <a:cubicBezTo>
                    <a:pt x="8352" y="15722"/>
                    <a:pt x="8597" y="15620"/>
                    <a:pt x="8788" y="15447"/>
                  </a:cubicBezTo>
                  <a:cubicBezTo>
                    <a:pt x="8893" y="15364"/>
                    <a:pt x="8976" y="15238"/>
                    <a:pt x="9018" y="15113"/>
                  </a:cubicBezTo>
                  <a:cubicBezTo>
                    <a:pt x="9060" y="15050"/>
                    <a:pt x="9081" y="14987"/>
                    <a:pt x="9081" y="14924"/>
                  </a:cubicBezTo>
                  <a:lnTo>
                    <a:pt x="9123" y="14736"/>
                  </a:lnTo>
                  <a:lnTo>
                    <a:pt x="9458" y="13292"/>
                  </a:lnTo>
                  <a:lnTo>
                    <a:pt x="10710" y="7625"/>
                  </a:lnTo>
                  <a:lnTo>
                    <a:pt x="10710" y="7625"/>
                  </a:lnTo>
                  <a:lnTo>
                    <a:pt x="11187" y="7640"/>
                  </a:lnTo>
                  <a:lnTo>
                    <a:pt x="11187" y="7640"/>
                  </a:lnTo>
                  <a:lnTo>
                    <a:pt x="11877" y="9693"/>
                  </a:lnTo>
                  <a:lnTo>
                    <a:pt x="11445" y="12121"/>
                  </a:lnTo>
                  <a:lnTo>
                    <a:pt x="11341" y="12727"/>
                  </a:lnTo>
                  <a:lnTo>
                    <a:pt x="11278" y="13041"/>
                  </a:lnTo>
                  <a:cubicBezTo>
                    <a:pt x="11257" y="13146"/>
                    <a:pt x="11236" y="13271"/>
                    <a:pt x="11257" y="13397"/>
                  </a:cubicBezTo>
                  <a:cubicBezTo>
                    <a:pt x="11278" y="13878"/>
                    <a:pt x="11696" y="14297"/>
                    <a:pt x="12178" y="14338"/>
                  </a:cubicBezTo>
                  <a:cubicBezTo>
                    <a:pt x="12217" y="14344"/>
                    <a:pt x="12256" y="14346"/>
                    <a:pt x="12295" y="14346"/>
                  </a:cubicBezTo>
                  <a:cubicBezTo>
                    <a:pt x="12735" y="14346"/>
                    <a:pt x="13152" y="14029"/>
                    <a:pt x="13287" y="13606"/>
                  </a:cubicBezTo>
                  <a:cubicBezTo>
                    <a:pt x="13329" y="13481"/>
                    <a:pt x="13329" y="13397"/>
                    <a:pt x="13349" y="13292"/>
                  </a:cubicBezTo>
                  <a:lnTo>
                    <a:pt x="13412" y="12978"/>
                  </a:lnTo>
                  <a:lnTo>
                    <a:pt x="13517" y="12372"/>
                  </a:lnTo>
                  <a:lnTo>
                    <a:pt x="13935" y="9903"/>
                  </a:lnTo>
                  <a:cubicBezTo>
                    <a:pt x="13977" y="9798"/>
                    <a:pt x="13977" y="9672"/>
                    <a:pt x="13977" y="9547"/>
                  </a:cubicBezTo>
                  <a:cubicBezTo>
                    <a:pt x="13977" y="9421"/>
                    <a:pt x="13914" y="9296"/>
                    <a:pt x="13893" y="9191"/>
                  </a:cubicBezTo>
                  <a:lnTo>
                    <a:pt x="13684" y="8564"/>
                  </a:lnTo>
                  <a:lnTo>
                    <a:pt x="13245" y="7329"/>
                  </a:lnTo>
                  <a:lnTo>
                    <a:pt x="12387" y="4839"/>
                  </a:lnTo>
                  <a:lnTo>
                    <a:pt x="12387" y="4860"/>
                  </a:lnTo>
                  <a:lnTo>
                    <a:pt x="12366" y="1387"/>
                  </a:lnTo>
                  <a:lnTo>
                    <a:pt x="12366" y="1387"/>
                  </a:lnTo>
                  <a:lnTo>
                    <a:pt x="16425" y="1429"/>
                  </a:lnTo>
                  <a:lnTo>
                    <a:pt x="18476" y="1429"/>
                  </a:lnTo>
                  <a:cubicBezTo>
                    <a:pt x="18497" y="1431"/>
                    <a:pt x="18519" y="1432"/>
                    <a:pt x="18540" y="1432"/>
                  </a:cubicBezTo>
                  <a:cubicBezTo>
                    <a:pt x="18871" y="1432"/>
                    <a:pt x="19166" y="1135"/>
                    <a:pt x="19166" y="801"/>
                  </a:cubicBezTo>
                  <a:cubicBezTo>
                    <a:pt x="19187" y="445"/>
                    <a:pt x="18873" y="110"/>
                    <a:pt x="18518" y="110"/>
                  </a:cubicBezTo>
                  <a:lnTo>
                    <a:pt x="14898" y="69"/>
                  </a:lnTo>
                  <a:lnTo>
                    <a:pt x="13098" y="27"/>
                  </a:lnTo>
                  <a:lnTo>
                    <a:pt x="12199" y="6"/>
                  </a:lnTo>
                  <a:lnTo>
                    <a:pt x="11738" y="6"/>
                  </a:lnTo>
                  <a:cubicBezTo>
                    <a:pt x="11665" y="6"/>
                    <a:pt x="11592" y="1"/>
                    <a:pt x="1151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43" name="Google Shape;3943;p45"/>
            <p:cNvSpPr/>
            <p:nvPr/>
          </p:nvSpPr>
          <p:spPr>
            <a:xfrm>
              <a:off x="671783" y="2684152"/>
              <a:ext cx="211394" cy="85226"/>
            </a:xfrm>
            <a:custGeom>
              <a:avLst/>
              <a:gdLst/>
              <a:ahLst/>
              <a:cxnLst/>
              <a:rect l="l" t="t" r="r" b="b"/>
              <a:pathLst>
                <a:path w="2721" h="1097" extrusionOk="0">
                  <a:moveTo>
                    <a:pt x="141" y="224"/>
                  </a:moveTo>
                  <a:lnTo>
                    <a:pt x="141" y="224"/>
                  </a:lnTo>
                  <a:cubicBezTo>
                    <a:pt x="331" y="242"/>
                    <a:pt x="521" y="260"/>
                    <a:pt x="711" y="260"/>
                  </a:cubicBezTo>
                  <a:lnTo>
                    <a:pt x="1339" y="281"/>
                  </a:lnTo>
                  <a:cubicBezTo>
                    <a:pt x="1462" y="287"/>
                    <a:pt x="1586" y="289"/>
                    <a:pt x="1711" y="289"/>
                  </a:cubicBezTo>
                  <a:cubicBezTo>
                    <a:pt x="1981" y="289"/>
                    <a:pt x="2255" y="277"/>
                    <a:pt x="2521" y="264"/>
                  </a:cubicBezTo>
                  <a:lnTo>
                    <a:pt x="2521" y="264"/>
                  </a:lnTo>
                  <a:cubicBezTo>
                    <a:pt x="2544" y="480"/>
                    <a:pt x="2577" y="703"/>
                    <a:pt x="2595" y="971"/>
                  </a:cubicBezTo>
                  <a:cubicBezTo>
                    <a:pt x="2134" y="908"/>
                    <a:pt x="1737" y="867"/>
                    <a:pt x="1339" y="867"/>
                  </a:cubicBezTo>
                  <a:cubicBezTo>
                    <a:pt x="1281" y="864"/>
                    <a:pt x="1222" y="862"/>
                    <a:pt x="1164" y="862"/>
                  </a:cubicBezTo>
                  <a:cubicBezTo>
                    <a:pt x="817" y="862"/>
                    <a:pt x="470" y="908"/>
                    <a:pt x="123" y="927"/>
                  </a:cubicBezTo>
                  <a:lnTo>
                    <a:pt x="123" y="927"/>
                  </a:lnTo>
                  <a:cubicBezTo>
                    <a:pt x="108" y="693"/>
                    <a:pt x="124" y="458"/>
                    <a:pt x="141" y="224"/>
                  </a:cubicBezTo>
                  <a:close/>
                  <a:moveTo>
                    <a:pt x="1679" y="0"/>
                  </a:moveTo>
                  <a:cubicBezTo>
                    <a:pt x="1565" y="0"/>
                    <a:pt x="1451" y="3"/>
                    <a:pt x="1339" y="9"/>
                  </a:cubicBezTo>
                  <a:lnTo>
                    <a:pt x="711" y="30"/>
                  </a:lnTo>
                  <a:cubicBezTo>
                    <a:pt x="502" y="30"/>
                    <a:pt x="293" y="50"/>
                    <a:pt x="84" y="71"/>
                  </a:cubicBezTo>
                  <a:lnTo>
                    <a:pt x="0" y="71"/>
                  </a:lnTo>
                  <a:lnTo>
                    <a:pt x="0" y="155"/>
                  </a:lnTo>
                  <a:cubicBezTo>
                    <a:pt x="21" y="427"/>
                    <a:pt x="42" y="699"/>
                    <a:pt x="42" y="971"/>
                  </a:cubicBezTo>
                  <a:lnTo>
                    <a:pt x="42" y="1013"/>
                  </a:lnTo>
                  <a:lnTo>
                    <a:pt x="84" y="1013"/>
                  </a:lnTo>
                  <a:cubicBezTo>
                    <a:pt x="502" y="1034"/>
                    <a:pt x="921" y="1097"/>
                    <a:pt x="1339" y="1097"/>
                  </a:cubicBezTo>
                  <a:cubicBezTo>
                    <a:pt x="1800" y="1076"/>
                    <a:pt x="2239" y="1034"/>
                    <a:pt x="2616" y="992"/>
                  </a:cubicBezTo>
                  <a:cubicBezTo>
                    <a:pt x="2657" y="741"/>
                    <a:pt x="2699" y="448"/>
                    <a:pt x="2720" y="134"/>
                  </a:cubicBezTo>
                  <a:lnTo>
                    <a:pt x="2720" y="50"/>
                  </a:lnTo>
                  <a:lnTo>
                    <a:pt x="2616" y="50"/>
                  </a:lnTo>
                  <a:cubicBezTo>
                    <a:pt x="2309" y="20"/>
                    <a:pt x="1992" y="0"/>
                    <a:pt x="1679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44" name="Google Shape;3944;p45"/>
            <p:cNvSpPr/>
            <p:nvPr/>
          </p:nvSpPr>
          <p:spPr>
            <a:xfrm>
              <a:off x="458832" y="2993673"/>
              <a:ext cx="634028" cy="179619"/>
            </a:xfrm>
            <a:custGeom>
              <a:avLst/>
              <a:gdLst/>
              <a:ahLst/>
              <a:cxnLst/>
              <a:rect l="l" t="t" r="r" b="b"/>
              <a:pathLst>
                <a:path w="8161" h="2312" extrusionOk="0">
                  <a:moveTo>
                    <a:pt x="8056" y="105"/>
                  </a:moveTo>
                  <a:cubicBezTo>
                    <a:pt x="8036" y="786"/>
                    <a:pt x="7996" y="1447"/>
                    <a:pt x="7993" y="2090"/>
                  </a:cubicBezTo>
                  <a:lnTo>
                    <a:pt x="7993" y="2090"/>
                  </a:lnTo>
                  <a:cubicBezTo>
                    <a:pt x="7351" y="2070"/>
                    <a:pt x="6711" y="2051"/>
                    <a:pt x="6089" y="2051"/>
                  </a:cubicBezTo>
                  <a:cubicBezTo>
                    <a:pt x="5419" y="2030"/>
                    <a:pt x="4750" y="2030"/>
                    <a:pt x="4080" y="2030"/>
                  </a:cubicBezTo>
                  <a:cubicBezTo>
                    <a:pt x="3432" y="2030"/>
                    <a:pt x="2762" y="2030"/>
                    <a:pt x="2092" y="2051"/>
                  </a:cubicBezTo>
                  <a:lnTo>
                    <a:pt x="206" y="2070"/>
                  </a:lnTo>
                  <a:lnTo>
                    <a:pt x="206" y="2070"/>
                  </a:lnTo>
                  <a:lnTo>
                    <a:pt x="148" y="147"/>
                  </a:lnTo>
                  <a:lnTo>
                    <a:pt x="795" y="147"/>
                  </a:lnTo>
                  <a:cubicBezTo>
                    <a:pt x="1025" y="147"/>
                    <a:pt x="1256" y="126"/>
                    <a:pt x="1486" y="126"/>
                  </a:cubicBezTo>
                  <a:cubicBezTo>
                    <a:pt x="1925" y="146"/>
                    <a:pt x="2364" y="147"/>
                    <a:pt x="2803" y="147"/>
                  </a:cubicBezTo>
                  <a:lnTo>
                    <a:pt x="2803" y="147"/>
                  </a:lnTo>
                  <a:lnTo>
                    <a:pt x="2783" y="1151"/>
                  </a:lnTo>
                  <a:lnTo>
                    <a:pt x="2783" y="1256"/>
                  </a:lnTo>
                  <a:lnTo>
                    <a:pt x="2867" y="1256"/>
                  </a:lnTo>
                  <a:cubicBezTo>
                    <a:pt x="3285" y="1276"/>
                    <a:pt x="3683" y="1276"/>
                    <a:pt x="4080" y="1276"/>
                  </a:cubicBezTo>
                  <a:lnTo>
                    <a:pt x="5398" y="1276"/>
                  </a:lnTo>
                  <a:lnTo>
                    <a:pt x="5398" y="1172"/>
                  </a:lnTo>
                  <a:lnTo>
                    <a:pt x="5398" y="186"/>
                  </a:lnTo>
                  <a:lnTo>
                    <a:pt x="5398" y="186"/>
                  </a:lnTo>
                  <a:cubicBezTo>
                    <a:pt x="6265" y="166"/>
                    <a:pt x="7151" y="145"/>
                    <a:pt x="8056" y="105"/>
                  </a:cubicBezTo>
                  <a:close/>
                  <a:moveTo>
                    <a:pt x="5189" y="0"/>
                  </a:moveTo>
                  <a:lnTo>
                    <a:pt x="5189" y="84"/>
                  </a:lnTo>
                  <a:lnTo>
                    <a:pt x="5189" y="1046"/>
                  </a:lnTo>
                  <a:lnTo>
                    <a:pt x="4080" y="1046"/>
                  </a:lnTo>
                  <a:cubicBezTo>
                    <a:pt x="3715" y="1046"/>
                    <a:pt x="3349" y="1046"/>
                    <a:pt x="2968" y="1063"/>
                  </a:cubicBezTo>
                  <a:lnTo>
                    <a:pt x="2968" y="1063"/>
                  </a:lnTo>
                  <a:lnTo>
                    <a:pt x="2929" y="84"/>
                  </a:lnTo>
                  <a:lnTo>
                    <a:pt x="2929" y="21"/>
                  </a:lnTo>
                  <a:lnTo>
                    <a:pt x="2867" y="21"/>
                  </a:lnTo>
                  <a:cubicBezTo>
                    <a:pt x="2406" y="42"/>
                    <a:pt x="1946" y="42"/>
                    <a:pt x="1486" y="42"/>
                  </a:cubicBezTo>
                  <a:cubicBezTo>
                    <a:pt x="1409" y="49"/>
                    <a:pt x="1332" y="51"/>
                    <a:pt x="1256" y="51"/>
                  </a:cubicBezTo>
                  <a:cubicBezTo>
                    <a:pt x="1102" y="51"/>
                    <a:pt x="949" y="42"/>
                    <a:pt x="795" y="42"/>
                  </a:cubicBezTo>
                  <a:lnTo>
                    <a:pt x="63" y="42"/>
                  </a:lnTo>
                  <a:lnTo>
                    <a:pt x="63" y="105"/>
                  </a:lnTo>
                  <a:lnTo>
                    <a:pt x="0" y="2176"/>
                  </a:lnTo>
                  <a:lnTo>
                    <a:pt x="0" y="2260"/>
                  </a:lnTo>
                  <a:lnTo>
                    <a:pt x="105" y="2281"/>
                  </a:lnTo>
                  <a:lnTo>
                    <a:pt x="2092" y="2302"/>
                  </a:lnTo>
                  <a:cubicBezTo>
                    <a:pt x="2539" y="2302"/>
                    <a:pt x="2985" y="2311"/>
                    <a:pt x="3425" y="2311"/>
                  </a:cubicBezTo>
                  <a:cubicBezTo>
                    <a:pt x="3645" y="2311"/>
                    <a:pt x="3864" y="2309"/>
                    <a:pt x="4080" y="2302"/>
                  </a:cubicBezTo>
                  <a:lnTo>
                    <a:pt x="6089" y="2302"/>
                  </a:lnTo>
                  <a:cubicBezTo>
                    <a:pt x="6737" y="2281"/>
                    <a:pt x="7407" y="2281"/>
                    <a:pt x="8077" y="2260"/>
                  </a:cubicBezTo>
                  <a:lnTo>
                    <a:pt x="8160" y="2260"/>
                  </a:lnTo>
                  <a:lnTo>
                    <a:pt x="8160" y="2176"/>
                  </a:lnTo>
                  <a:cubicBezTo>
                    <a:pt x="8139" y="1465"/>
                    <a:pt x="8098" y="753"/>
                    <a:pt x="8077" y="84"/>
                  </a:cubicBezTo>
                  <a:cubicBezTo>
                    <a:pt x="7198" y="42"/>
                    <a:pt x="6256" y="0"/>
                    <a:pt x="5294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45" name="Google Shape;3945;p45"/>
            <p:cNvSpPr/>
            <p:nvPr/>
          </p:nvSpPr>
          <p:spPr>
            <a:xfrm>
              <a:off x="709152" y="2990410"/>
              <a:ext cx="136579" cy="66736"/>
            </a:xfrm>
            <a:custGeom>
              <a:avLst/>
              <a:gdLst/>
              <a:ahLst/>
              <a:cxnLst/>
              <a:rect l="l" t="t" r="r" b="b"/>
              <a:pathLst>
                <a:path w="1758" h="859" extrusionOk="0">
                  <a:moveTo>
                    <a:pt x="126" y="147"/>
                  </a:moveTo>
                  <a:lnTo>
                    <a:pt x="126" y="147"/>
                  </a:lnTo>
                  <a:cubicBezTo>
                    <a:pt x="419" y="189"/>
                    <a:pt x="670" y="230"/>
                    <a:pt x="921" y="251"/>
                  </a:cubicBezTo>
                  <a:cubicBezTo>
                    <a:pt x="1047" y="262"/>
                    <a:pt x="1162" y="267"/>
                    <a:pt x="1277" y="267"/>
                  </a:cubicBezTo>
                  <a:cubicBezTo>
                    <a:pt x="1353" y="267"/>
                    <a:pt x="1430" y="265"/>
                    <a:pt x="1509" y="260"/>
                  </a:cubicBezTo>
                  <a:lnTo>
                    <a:pt x="1509" y="260"/>
                  </a:lnTo>
                  <a:cubicBezTo>
                    <a:pt x="1515" y="401"/>
                    <a:pt x="1528" y="542"/>
                    <a:pt x="1542" y="682"/>
                  </a:cubicBezTo>
                  <a:lnTo>
                    <a:pt x="1542" y="682"/>
                  </a:lnTo>
                  <a:cubicBezTo>
                    <a:pt x="1440" y="695"/>
                    <a:pt x="1342" y="701"/>
                    <a:pt x="1245" y="701"/>
                  </a:cubicBezTo>
                  <a:cubicBezTo>
                    <a:pt x="1120" y="701"/>
                    <a:pt x="994" y="691"/>
                    <a:pt x="858" y="670"/>
                  </a:cubicBezTo>
                  <a:cubicBezTo>
                    <a:pt x="733" y="670"/>
                    <a:pt x="607" y="649"/>
                    <a:pt x="482" y="628"/>
                  </a:cubicBezTo>
                  <a:cubicBezTo>
                    <a:pt x="389" y="628"/>
                    <a:pt x="297" y="628"/>
                    <a:pt x="205" y="636"/>
                  </a:cubicBezTo>
                  <a:lnTo>
                    <a:pt x="205" y="636"/>
                  </a:lnTo>
                  <a:cubicBezTo>
                    <a:pt x="192" y="486"/>
                    <a:pt x="159" y="329"/>
                    <a:pt x="126" y="147"/>
                  </a:cubicBezTo>
                  <a:close/>
                  <a:moveTo>
                    <a:pt x="1632" y="0"/>
                  </a:moveTo>
                  <a:cubicBezTo>
                    <a:pt x="1360" y="0"/>
                    <a:pt x="1088" y="0"/>
                    <a:pt x="816" y="21"/>
                  </a:cubicBezTo>
                  <a:cubicBezTo>
                    <a:pt x="565" y="42"/>
                    <a:pt x="314" y="84"/>
                    <a:pt x="105" y="126"/>
                  </a:cubicBezTo>
                  <a:cubicBezTo>
                    <a:pt x="63" y="293"/>
                    <a:pt x="0" y="523"/>
                    <a:pt x="0" y="754"/>
                  </a:cubicBezTo>
                  <a:lnTo>
                    <a:pt x="0" y="858"/>
                  </a:lnTo>
                  <a:lnTo>
                    <a:pt x="482" y="858"/>
                  </a:lnTo>
                  <a:cubicBezTo>
                    <a:pt x="607" y="858"/>
                    <a:pt x="733" y="837"/>
                    <a:pt x="858" y="816"/>
                  </a:cubicBezTo>
                  <a:cubicBezTo>
                    <a:pt x="984" y="795"/>
                    <a:pt x="1109" y="785"/>
                    <a:pt x="1237" y="785"/>
                  </a:cubicBezTo>
                  <a:cubicBezTo>
                    <a:pt x="1366" y="785"/>
                    <a:pt x="1496" y="795"/>
                    <a:pt x="1632" y="816"/>
                  </a:cubicBezTo>
                  <a:lnTo>
                    <a:pt x="1674" y="837"/>
                  </a:lnTo>
                  <a:lnTo>
                    <a:pt x="1695" y="754"/>
                  </a:lnTo>
                  <a:cubicBezTo>
                    <a:pt x="1737" y="544"/>
                    <a:pt x="1737" y="335"/>
                    <a:pt x="1758" y="126"/>
                  </a:cubicBezTo>
                  <a:lnTo>
                    <a:pt x="1758" y="21"/>
                  </a:lnTo>
                  <a:lnTo>
                    <a:pt x="1632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</p:grpSp>
      <p:sp>
        <p:nvSpPr>
          <p:cNvPr id="3946" name="Google Shape;3946;p45"/>
          <p:cNvSpPr/>
          <p:nvPr/>
        </p:nvSpPr>
        <p:spPr>
          <a:xfrm>
            <a:off x="525359" y="5187053"/>
            <a:ext cx="609457" cy="56548"/>
          </a:xfrm>
          <a:custGeom>
            <a:avLst/>
            <a:gdLst/>
            <a:ahLst/>
            <a:cxnLst/>
            <a:rect l="l" t="t" r="r" b="b"/>
            <a:pathLst>
              <a:path w="6801" h="10191" extrusionOk="0">
                <a:moveTo>
                  <a:pt x="189" y="211"/>
                </a:moveTo>
                <a:lnTo>
                  <a:pt x="3390" y="273"/>
                </a:lnTo>
                <a:lnTo>
                  <a:pt x="6529" y="293"/>
                </a:lnTo>
                <a:lnTo>
                  <a:pt x="6529" y="293"/>
                </a:lnTo>
                <a:cubicBezTo>
                  <a:pt x="6529" y="1877"/>
                  <a:pt x="6529" y="3461"/>
                  <a:pt x="6550" y="5065"/>
                </a:cubicBezTo>
                <a:cubicBezTo>
                  <a:pt x="6570" y="6717"/>
                  <a:pt x="6612" y="8391"/>
                  <a:pt x="6654" y="10065"/>
                </a:cubicBezTo>
                <a:lnTo>
                  <a:pt x="3348" y="9982"/>
                </a:lnTo>
                <a:cubicBezTo>
                  <a:pt x="2316" y="9961"/>
                  <a:pt x="1264" y="9961"/>
                  <a:pt x="231" y="9961"/>
                </a:cubicBezTo>
                <a:lnTo>
                  <a:pt x="231" y="9961"/>
                </a:lnTo>
                <a:cubicBezTo>
                  <a:pt x="231" y="9166"/>
                  <a:pt x="230" y="8371"/>
                  <a:pt x="210" y="7596"/>
                </a:cubicBezTo>
                <a:lnTo>
                  <a:pt x="168" y="5106"/>
                </a:lnTo>
                <a:cubicBezTo>
                  <a:pt x="168" y="4290"/>
                  <a:pt x="147" y="3453"/>
                  <a:pt x="168" y="2637"/>
                </a:cubicBezTo>
                <a:cubicBezTo>
                  <a:pt x="168" y="1822"/>
                  <a:pt x="188" y="1007"/>
                  <a:pt x="189" y="211"/>
                </a:cubicBezTo>
                <a:close/>
                <a:moveTo>
                  <a:pt x="6654" y="1"/>
                </a:moveTo>
                <a:lnTo>
                  <a:pt x="3390" y="22"/>
                </a:lnTo>
                <a:lnTo>
                  <a:pt x="126" y="85"/>
                </a:lnTo>
                <a:lnTo>
                  <a:pt x="42" y="85"/>
                </a:lnTo>
                <a:lnTo>
                  <a:pt x="42" y="147"/>
                </a:lnTo>
                <a:cubicBezTo>
                  <a:pt x="63" y="963"/>
                  <a:pt x="84" y="1800"/>
                  <a:pt x="84" y="2637"/>
                </a:cubicBezTo>
                <a:cubicBezTo>
                  <a:pt x="84" y="3453"/>
                  <a:pt x="84" y="4290"/>
                  <a:pt x="63" y="5106"/>
                </a:cubicBezTo>
                <a:lnTo>
                  <a:pt x="21" y="7596"/>
                </a:lnTo>
                <a:cubicBezTo>
                  <a:pt x="0" y="8412"/>
                  <a:pt x="0" y="9249"/>
                  <a:pt x="0" y="10065"/>
                </a:cubicBezTo>
                <a:lnTo>
                  <a:pt x="0" y="10191"/>
                </a:lnTo>
                <a:lnTo>
                  <a:pt x="126" y="10191"/>
                </a:lnTo>
                <a:cubicBezTo>
                  <a:pt x="1235" y="10191"/>
                  <a:pt x="2323" y="10191"/>
                  <a:pt x="3432" y="10149"/>
                </a:cubicBezTo>
                <a:lnTo>
                  <a:pt x="6675" y="10086"/>
                </a:lnTo>
                <a:cubicBezTo>
                  <a:pt x="6696" y="8475"/>
                  <a:pt x="6738" y="6822"/>
                  <a:pt x="6759" y="5148"/>
                </a:cubicBezTo>
                <a:cubicBezTo>
                  <a:pt x="6780" y="3495"/>
                  <a:pt x="6780" y="1821"/>
                  <a:pt x="6801" y="147"/>
                </a:cubicBezTo>
                <a:lnTo>
                  <a:pt x="6801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grpSp>
        <p:nvGrpSpPr>
          <p:cNvPr id="3947" name="Google Shape;3947;p45"/>
          <p:cNvGrpSpPr/>
          <p:nvPr/>
        </p:nvGrpSpPr>
        <p:grpSpPr>
          <a:xfrm>
            <a:off x="1212902" y="4865004"/>
            <a:ext cx="586982" cy="372133"/>
            <a:chOff x="1734908" y="3256968"/>
            <a:chExt cx="508877" cy="1289206"/>
          </a:xfrm>
        </p:grpSpPr>
        <p:sp>
          <p:nvSpPr>
            <p:cNvPr id="3948" name="Google Shape;3948;p45"/>
            <p:cNvSpPr/>
            <p:nvPr/>
          </p:nvSpPr>
          <p:spPr>
            <a:xfrm>
              <a:off x="1814542" y="3256968"/>
              <a:ext cx="27735" cy="29367"/>
            </a:xfrm>
            <a:custGeom>
              <a:avLst/>
              <a:gdLst/>
              <a:ahLst/>
              <a:cxnLst/>
              <a:rect l="l" t="t" r="r" b="b"/>
              <a:pathLst>
                <a:path w="357" h="378" extrusionOk="0">
                  <a:moveTo>
                    <a:pt x="251" y="1"/>
                  </a:moveTo>
                  <a:lnTo>
                    <a:pt x="0" y="252"/>
                  </a:lnTo>
                  <a:lnTo>
                    <a:pt x="0" y="377"/>
                  </a:lnTo>
                  <a:lnTo>
                    <a:pt x="35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49" name="Google Shape;3949;p45"/>
            <p:cNvSpPr/>
            <p:nvPr/>
          </p:nvSpPr>
          <p:spPr>
            <a:xfrm>
              <a:off x="1814542" y="3256968"/>
              <a:ext cx="81341" cy="81341"/>
            </a:xfrm>
            <a:custGeom>
              <a:avLst/>
              <a:gdLst/>
              <a:ahLst/>
              <a:cxnLst/>
              <a:rect l="l" t="t" r="r" b="b"/>
              <a:pathLst>
                <a:path w="1047" h="1047" extrusionOk="0">
                  <a:moveTo>
                    <a:pt x="921" y="1"/>
                  </a:moveTo>
                  <a:lnTo>
                    <a:pt x="0" y="921"/>
                  </a:lnTo>
                  <a:lnTo>
                    <a:pt x="0" y="1047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50" name="Google Shape;3950;p45"/>
            <p:cNvSpPr/>
            <p:nvPr/>
          </p:nvSpPr>
          <p:spPr>
            <a:xfrm>
              <a:off x="1814542" y="3256968"/>
              <a:ext cx="133394" cy="133394"/>
            </a:xfrm>
            <a:custGeom>
              <a:avLst/>
              <a:gdLst/>
              <a:ahLst/>
              <a:cxnLst/>
              <a:rect l="l" t="t" r="r" b="b"/>
              <a:pathLst>
                <a:path w="1717" h="1717" extrusionOk="0">
                  <a:moveTo>
                    <a:pt x="1591" y="1"/>
                  </a:moveTo>
                  <a:lnTo>
                    <a:pt x="0" y="1612"/>
                  </a:lnTo>
                  <a:lnTo>
                    <a:pt x="0" y="1716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51" name="Google Shape;3951;p45"/>
            <p:cNvSpPr/>
            <p:nvPr/>
          </p:nvSpPr>
          <p:spPr>
            <a:xfrm>
              <a:off x="1814542" y="3256968"/>
              <a:ext cx="185368" cy="185446"/>
            </a:xfrm>
            <a:custGeom>
              <a:avLst/>
              <a:gdLst/>
              <a:ahLst/>
              <a:cxnLst/>
              <a:rect l="l" t="t" r="r" b="b"/>
              <a:pathLst>
                <a:path w="2386" h="2387" extrusionOk="0">
                  <a:moveTo>
                    <a:pt x="2260" y="1"/>
                  </a:moveTo>
                  <a:lnTo>
                    <a:pt x="0" y="2281"/>
                  </a:lnTo>
                  <a:lnTo>
                    <a:pt x="0" y="2386"/>
                  </a:lnTo>
                  <a:lnTo>
                    <a:pt x="238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52" name="Google Shape;3952;p45"/>
            <p:cNvSpPr/>
            <p:nvPr/>
          </p:nvSpPr>
          <p:spPr>
            <a:xfrm>
              <a:off x="1814542" y="3256968"/>
              <a:ext cx="237421" cy="237421"/>
            </a:xfrm>
            <a:custGeom>
              <a:avLst/>
              <a:gdLst/>
              <a:ahLst/>
              <a:cxnLst/>
              <a:rect l="l" t="t" r="r" b="b"/>
              <a:pathLst>
                <a:path w="3056" h="3056" extrusionOk="0">
                  <a:moveTo>
                    <a:pt x="2951" y="1"/>
                  </a:moveTo>
                  <a:lnTo>
                    <a:pt x="0" y="2951"/>
                  </a:lnTo>
                  <a:lnTo>
                    <a:pt x="0" y="3056"/>
                  </a:lnTo>
                  <a:lnTo>
                    <a:pt x="305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53" name="Google Shape;3953;p45"/>
            <p:cNvSpPr/>
            <p:nvPr/>
          </p:nvSpPr>
          <p:spPr>
            <a:xfrm>
              <a:off x="1814542" y="3256968"/>
              <a:ext cx="289395" cy="289473"/>
            </a:xfrm>
            <a:custGeom>
              <a:avLst/>
              <a:gdLst/>
              <a:ahLst/>
              <a:cxnLst/>
              <a:rect l="l" t="t" r="r" b="b"/>
              <a:pathLst>
                <a:path w="3725" h="3726" extrusionOk="0">
                  <a:moveTo>
                    <a:pt x="3620" y="1"/>
                  </a:moveTo>
                  <a:lnTo>
                    <a:pt x="0" y="3621"/>
                  </a:lnTo>
                  <a:lnTo>
                    <a:pt x="0" y="3725"/>
                  </a:lnTo>
                  <a:lnTo>
                    <a:pt x="372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54" name="Google Shape;3954;p45"/>
            <p:cNvSpPr/>
            <p:nvPr/>
          </p:nvSpPr>
          <p:spPr>
            <a:xfrm>
              <a:off x="1814542" y="3256968"/>
              <a:ext cx="341448" cy="343079"/>
            </a:xfrm>
            <a:custGeom>
              <a:avLst/>
              <a:gdLst/>
              <a:ahLst/>
              <a:cxnLst/>
              <a:rect l="l" t="t" r="r" b="b"/>
              <a:pathLst>
                <a:path w="4395" h="4416" extrusionOk="0">
                  <a:moveTo>
                    <a:pt x="4290" y="1"/>
                  </a:moveTo>
                  <a:lnTo>
                    <a:pt x="482" y="3809"/>
                  </a:lnTo>
                  <a:lnTo>
                    <a:pt x="0" y="4290"/>
                  </a:lnTo>
                  <a:lnTo>
                    <a:pt x="0" y="4416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55" name="Google Shape;3955;p45"/>
            <p:cNvSpPr/>
            <p:nvPr/>
          </p:nvSpPr>
          <p:spPr>
            <a:xfrm>
              <a:off x="1835674" y="3256968"/>
              <a:ext cx="372290" cy="364211"/>
            </a:xfrm>
            <a:custGeom>
              <a:avLst/>
              <a:gdLst/>
              <a:ahLst/>
              <a:cxnLst/>
              <a:rect l="l" t="t" r="r" b="b"/>
              <a:pathLst>
                <a:path w="4792" h="4688" extrusionOk="0">
                  <a:moveTo>
                    <a:pt x="4687" y="1"/>
                  </a:moveTo>
                  <a:lnTo>
                    <a:pt x="0" y="4688"/>
                  </a:lnTo>
                  <a:lnTo>
                    <a:pt x="126" y="4688"/>
                  </a:lnTo>
                  <a:lnTo>
                    <a:pt x="479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56" name="Google Shape;3956;p45"/>
            <p:cNvSpPr/>
            <p:nvPr/>
          </p:nvSpPr>
          <p:spPr>
            <a:xfrm>
              <a:off x="1887649" y="3265126"/>
              <a:ext cx="356131" cy="356053"/>
            </a:xfrm>
            <a:custGeom>
              <a:avLst/>
              <a:gdLst/>
              <a:ahLst/>
              <a:cxnLst/>
              <a:rect l="l" t="t" r="r" b="b"/>
              <a:pathLst>
                <a:path w="4584" h="4583" extrusionOk="0">
                  <a:moveTo>
                    <a:pt x="4583" y="0"/>
                  </a:moveTo>
                  <a:lnTo>
                    <a:pt x="1" y="4583"/>
                  </a:lnTo>
                  <a:lnTo>
                    <a:pt x="126" y="4583"/>
                  </a:lnTo>
                  <a:lnTo>
                    <a:pt x="4583" y="126"/>
                  </a:lnTo>
                  <a:lnTo>
                    <a:pt x="458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57" name="Google Shape;3957;p45"/>
            <p:cNvSpPr/>
            <p:nvPr/>
          </p:nvSpPr>
          <p:spPr>
            <a:xfrm>
              <a:off x="1941334" y="3318733"/>
              <a:ext cx="302447" cy="302447"/>
            </a:xfrm>
            <a:custGeom>
              <a:avLst/>
              <a:gdLst/>
              <a:ahLst/>
              <a:cxnLst/>
              <a:rect l="l" t="t" r="r" b="b"/>
              <a:pathLst>
                <a:path w="3893" h="3893" extrusionOk="0">
                  <a:moveTo>
                    <a:pt x="3892" y="1"/>
                  </a:moveTo>
                  <a:lnTo>
                    <a:pt x="0" y="3893"/>
                  </a:lnTo>
                  <a:lnTo>
                    <a:pt x="105" y="3893"/>
                  </a:lnTo>
                  <a:lnTo>
                    <a:pt x="3892" y="105"/>
                  </a:lnTo>
                  <a:lnTo>
                    <a:pt x="389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58" name="Google Shape;3958;p45"/>
            <p:cNvSpPr/>
            <p:nvPr/>
          </p:nvSpPr>
          <p:spPr>
            <a:xfrm>
              <a:off x="1993309" y="3370786"/>
              <a:ext cx="250473" cy="250395"/>
            </a:xfrm>
            <a:custGeom>
              <a:avLst/>
              <a:gdLst/>
              <a:ahLst/>
              <a:cxnLst/>
              <a:rect l="l" t="t" r="r" b="b"/>
              <a:pathLst>
                <a:path w="3224" h="3223" extrusionOk="0">
                  <a:moveTo>
                    <a:pt x="3223" y="0"/>
                  </a:moveTo>
                  <a:lnTo>
                    <a:pt x="1" y="3223"/>
                  </a:lnTo>
                  <a:lnTo>
                    <a:pt x="106" y="3223"/>
                  </a:lnTo>
                  <a:lnTo>
                    <a:pt x="3223" y="105"/>
                  </a:lnTo>
                  <a:lnTo>
                    <a:pt x="32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59" name="Google Shape;3959;p45"/>
            <p:cNvSpPr/>
            <p:nvPr/>
          </p:nvSpPr>
          <p:spPr>
            <a:xfrm>
              <a:off x="2045362" y="3422761"/>
              <a:ext cx="198420" cy="198420"/>
            </a:xfrm>
            <a:custGeom>
              <a:avLst/>
              <a:gdLst/>
              <a:ahLst/>
              <a:cxnLst/>
              <a:rect l="l" t="t" r="r" b="b"/>
              <a:pathLst>
                <a:path w="2554" h="2554" extrusionOk="0">
                  <a:moveTo>
                    <a:pt x="2553" y="1"/>
                  </a:moveTo>
                  <a:lnTo>
                    <a:pt x="1" y="2554"/>
                  </a:lnTo>
                  <a:lnTo>
                    <a:pt x="105" y="2554"/>
                  </a:lnTo>
                  <a:lnTo>
                    <a:pt x="2553" y="106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60" name="Google Shape;3960;p45"/>
            <p:cNvSpPr/>
            <p:nvPr/>
          </p:nvSpPr>
          <p:spPr>
            <a:xfrm>
              <a:off x="2097415" y="3474814"/>
              <a:ext cx="146368" cy="146368"/>
            </a:xfrm>
            <a:custGeom>
              <a:avLst/>
              <a:gdLst/>
              <a:ahLst/>
              <a:cxnLst/>
              <a:rect l="l" t="t" r="r" b="b"/>
              <a:pathLst>
                <a:path w="1884" h="1884" extrusionOk="0">
                  <a:moveTo>
                    <a:pt x="1883" y="1"/>
                  </a:moveTo>
                  <a:lnTo>
                    <a:pt x="0" y="1884"/>
                  </a:lnTo>
                  <a:lnTo>
                    <a:pt x="105" y="1884"/>
                  </a:lnTo>
                  <a:lnTo>
                    <a:pt x="1883" y="105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61" name="Google Shape;3961;p45"/>
            <p:cNvSpPr/>
            <p:nvPr/>
          </p:nvSpPr>
          <p:spPr>
            <a:xfrm>
              <a:off x="2149391" y="3526867"/>
              <a:ext cx="94393" cy="94316"/>
            </a:xfrm>
            <a:custGeom>
              <a:avLst/>
              <a:gdLst/>
              <a:ahLst/>
              <a:cxnLst/>
              <a:rect l="l" t="t" r="r" b="b"/>
              <a:pathLst>
                <a:path w="1215" h="1214" extrusionOk="0">
                  <a:moveTo>
                    <a:pt x="1214" y="0"/>
                  </a:moveTo>
                  <a:lnTo>
                    <a:pt x="1" y="1214"/>
                  </a:lnTo>
                  <a:lnTo>
                    <a:pt x="105" y="1214"/>
                  </a:lnTo>
                  <a:lnTo>
                    <a:pt x="1214" y="105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62" name="Google Shape;3962;p45"/>
            <p:cNvSpPr/>
            <p:nvPr/>
          </p:nvSpPr>
          <p:spPr>
            <a:xfrm>
              <a:off x="2201444" y="3578843"/>
              <a:ext cx="42341" cy="42341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544" y="1"/>
                  </a:moveTo>
                  <a:lnTo>
                    <a:pt x="0" y="545"/>
                  </a:lnTo>
                  <a:lnTo>
                    <a:pt x="126" y="545"/>
                  </a:lnTo>
                  <a:lnTo>
                    <a:pt x="544" y="126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63" name="Google Shape;3963;p45"/>
            <p:cNvSpPr/>
            <p:nvPr/>
          </p:nvSpPr>
          <p:spPr>
            <a:xfrm>
              <a:off x="1814542" y="3621107"/>
              <a:ext cx="30921" cy="30998"/>
            </a:xfrm>
            <a:custGeom>
              <a:avLst/>
              <a:gdLst/>
              <a:ahLst/>
              <a:cxnLst/>
              <a:rect l="l" t="t" r="r" b="b"/>
              <a:pathLst>
                <a:path w="398" h="399" extrusionOk="0">
                  <a:moveTo>
                    <a:pt x="272" y="1"/>
                  </a:moveTo>
                  <a:lnTo>
                    <a:pt x="0" y="273"/>
                  </a:lnTo>
                  <a:lnTo>
                    <a:pt x="0" y="398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64" name="Google Shape;3964;p45"/>
            <p:cNvSpPr/>
            <p:nvPr/>
          </p:nvSpPr>
          <p:spPr>
            <a:xfrm>
              <a:off x="1814542" y="3621107"/>
              <a:ext cx="82973" cy="82973"/>
            </a:xfrm>
            <a:custGeom>
              <a:avLst/>
              <a:gdLst/>
              <a:ahLst/>
              <a:cxnLst/>
              <a:rect l="l" t="t" r="r" b="b"/>
              <a:pathLst>
                <a:path w="1068" h="1068" extrusionOk="0">
                  <a:moveTo>
                    <a:pt x="942" y="1"/>
                  </a:moveTo>
                  <a:lnTo>
                    <a:pt x="0" y="942"/>
                  </a:lnTo>
                  <a:lnTo>
                    <a:pt x="0" y="1068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65" name="Google Shape;3965;p45"/>
            <p:cNvSpPr/>
            <p:nvPr/>
          </p:nvSpPr>
          <p:spPr>
            <a:xfrm>
              <a:off x="1814542" y="3621107"/>
              <a:ext cx="135025" cy="135025"/>
            </a:xfrm>
            <a:custGeom>
              <a:avLst/>
              <a:gdLst/>
              <a:ahLst/>
              <a:cxnLst/>
              <a:rect l="l" t="t" r="r" b="b"/>
              <a:pathLst>
                <a:path w="1738" h="1738" extrusionOk="0">
                  <a:moveTo>
                    <a:pt x="1632" y="1"/>
                  </a:moveTo>
                  <a:lnTo>
                    <a:pt x="0" y="1633"/>
                  </a:lnTo>
                  <a:lnTo>
                    <a:pt x="0" y="1737"/>
                  </a:lnTo>
                  <a:lnTo>
                    <a:pt x="173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66" name="Google Shape;3966;p45"/>
            <p:cNvSpPr/>
            <p:nvPr/>
          </p:nvSpPr>
          <p:spPr>
            <a:xfrm>
              <a:off x="1814542" y="3621107"/>
              <a:ext cx="187000" cy="187000"/>
            </a:xfrm>
            <a:custGeom>
              <a:avLst/>
              <a:gdLst/>
              <a:ahLst/>
              <a:cxnLst/>
              <a:rect l="l" t="t" r="r" b="b"/>
              <a:pathLst>
                <a:path w="2407" h="2407" extrusionOk="0">
                  <a:moveTo>
                    <a:pt x="2302" y="1"/>
                  </a:moveTo>
                  <a:lnTo>
                    <a:pt x="0" y="2302"/>
                  </a:lnTo>
                  <a:lnTo>
                    <a:pt x="0" y="2407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67" name="Google Shape;3967;p45"/>
            <p:cNvSpPr/>
            <p:nvPr/>
          </p:nvSpPr>
          <p:spPr>
            <a:xfrm>
              <a:off x="1814542" y="3621107"/>
              <a:ext cx="239052" cy="239052"/>
            </a:xfrm>
            <a:custGeom>
              <a:avLst/>
              <a:gdLst/>
              <a:ahLst/>
              <a:cxnLst/>
              <a:rect l="l" t="t" r="r" b="b"/>
              <a:pathLst>
                <a:path w="3077" h="3077" extrusionOk="0">
                  <a:moveTo>
                    <a:pt x="2972" y="1"/>
                  </a:moveTo>
                  <a:lnTo>
                    <a:pt x="0" y="2972"/>
                  </a:lnTo>
                  <a:lnTo>
                    <a:pt x="0" y="3076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68" name="Google Shape;3968;p45"/>
            <p:cNvSpPr/>
            <p:nvPr/>
          </p:nvSpPr>
          <p:spPr>
            <a:xfrm>
              <a:off x="1814542" y="3621107"/>
              <a:ext cx="291027" cy="291027"/>
            </a:xfrm>
            <a:custGeom>
              <a:avLst/>
              <a:gdLst/>
              <a:ahLst/>
              <a:cxnLst/>
              <a:rect l="l" t="t" r="r" b="b"/>
              <a:pathLst>
                <a:path w="3746" h="3746" extrusionOk="0">
                  <a:moveTo>
                    <a:pt x="3641" y="1"/>
                  </a:moveTo>
                  <a:lnTo>
                    <a:pt x="0" y="3641"/>
                  </a:lnTo>
                  <a:lnTo>
                    <a:pt x="0" y="3746"/>
                  </a:lnTo>
                  <a:lnTo>
                    <a:pt x="374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69" name="Google Shape;3969;p45"/>
            <p:cNvSpPr/>
            <p:nvPr/>
          </p:nvSpPr>
          <p:spPr>
            <a:xfrm>
              <a:off x="1814542" y="3621107"/>
              <a:ext cx="343079" cy="344711"/>
            </a:xfrm>
            <a:custGeom>
              <a:avLst/>
              <a:gdLst/>
              <a:ahLst/>
              <a:cxnLst/>
              <a:rect l="l" t="t" r="r" b="b"/>
              <a:pathLst>
                <a:path w="4416" h="4437" extrusionOk="0">
                  <a:moveTo>
                    <a:pt x="4311" y="1"/>
                  </a:moveTo>
                  <a:lnTo>
                    <a:pt x="0" y="4311"/>
                  </a:lnTo>
                  <a:lnTo>
                    <a:pt x="0" y="4436"/>
                  </a:lnTo>
                  <a:lnTo>
                    <a:pt x="44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70" name="Google Shape;3970;p45"/>
            <p:cNvSpPr/>
            <p:nvPr/>
          </p:nvSpPr>
          <p:spPr>
            <a:xfrm>
              <a:off x="1814542" y="3621107"/>
              <a:ext cx="396685" cy="396685"/>
            </a:xfrm>
            <a:custGeom>
              <a:avLst/>
              <a:gdLst/>
              <a:ahLst/>
              <a:cxnLst/>
              <a:rect l="l" t="t" r="r" b="b"/>
              <a:pathLst>
                <a:path w="5106" h="5106" extrusionOk="0">
                  <a:moveTo>
                    <a:pt x="4980" y="1"/>
                  </a:moveTo>
                  <a:lnTo>
                    <a:pt x="0" y="4980"/>
                  </a:lnTo>
                  <a:lnTo>
                    <a:pt x="0" y="5106"/>
                  </a:lnTo>
                  <a:lnTo>
                    <a:pt x="510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71" name="Google Shape;3971;p45"/>
            <p:cNvSpPr/>
            <p:nvPr/>
          </p:nvSpPr>
          <p:spPr>
            <a:xfrm>
              <a:off x="1814542" y="3630896"/>
              <a:ext cx="429237" cy="438949"/>
            </a:xfrm>
            <a:custGeom>
              <a:avLst/>
              <a:gdLst/>
              <a:ahLst/>
              <a:cxnLst/>
              <a:rect l="l" t="t" r="r" b="b"/>
              <a:pathLst>
                <a:path w="5525" h="5650" extrusionOk="0">
                  <a:moveTo>
                    <a:pt x="5524" y="0"/>
                  </a:moveTo>
                  <a:lnTo>
                    <a:pt x="0" y="5524"/>
                  </a:lnTo>
                  <a:lnTo>
                    <a:pt x="0" y="5650"/>
                  </a:lnTo>
                  <a:lnTo>
                    <a:pt x="5524" y="126"/>
                  </a:lnTo>
                  <a:lnTo>
                    <a:pt x="552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72" name="Google Shape;3972;p45"/>
            <p:cNvSpPr/>
            <p:nvPr/>
          </p:nvSpPr>
          <p:spPr>
            <a:xfrm>
              <a:off x="1814542" y="3684503"/>
              <a:ext cx="429237" cy="437395"/>
            </a:xfrm>
            <a:custGeom>
              <a:avLst/>
              <a:gdLst/>
              <a:ahLst/>
              <a:cxnLst/>
              <a:rect l="l" t="t" r="r" b="b"/>
              <a:pathLst>
                <a:path w="5525" h="5630" extrusionOk="0">
                  <a:moveTo>
                    <a:pt x="5524" y="1"/>
                  </a:moveTo>
                  <a:lnTo>
                    <a:pt x="0" y="5524"/>
                  </a:lnTo>
                  <a:lnTo>
                    <a:pt x="0" y="5629"/>
                  </a:lnTo>
                  <a:lnTo>
                    <a:pt x="5524" y="105"/>
                  </a:lnTo>
                  <a:lnTo>
                    <a:pt x="552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73" name="Google Shape;3973;p45"/>
            <p:cNvSpPr/>
            <p:nvPr/>
          </p:nvSpPr>
          <p:spPr>
            <a:xfrm>
              <a:off x="1814542" y="3736556"/>
              <a:ext cx="429237" cy="437317"/>
            </a:xfrm>
            <a:custGeom>
              <a:avLst/>
              <a:gdLst/>
              <a:ahLst/>
              <a:cxnLst/>
              <a:rect l="l" t="t" r="r" b="b"/>
              <a:pathLst>
                <a:path w="5525" h="5629" extrusionOk="0">
                  <a:moveTo>
                    <a:pt x="5524" y="0"/>
                  </a:moveTo>
                  <a:lnTo>
                    <a:pt x="0" y="5524"/>
                  </a:lnTo>
                  <a:lnTo>
                    <a:pt x="0" y="5629"/>
                  </a:lnTo>
                  <a:lnTo>
                    <a:pt x="5524" y="105"/>
                  </a:lnTo>
                  <a:lnTo>
                    <a:pt x="552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74" name="Google Shape;3974;p45"/>
            <p:cNvSpPr/>
            <p:nvPr/>
          </p:nvSpPr>
          <p:spPr>
            <a:xfrm>
              <a:off x="1814542" y="3788531"/>
              <a:ext cx="429237" cy="437395"/>
            </a:xfrm>
            <a:custGeom>
              <a:avLst/>
              <a:gdLst/>
              <a:ahLst/>
              <a:cxnLst/>
              <a:rect l="l" t="t" r="r" b="b"/>
              <a:pathLst>
                <a:path w="5525" h="5630" extrusionOk="0">
                  <a:moveTo>
                    <a:pt x="5524" y="1"/>
                  </a:moveTo>
                  <a:lnTo>
                    <a:pt x="0" y="5525"/>
                  </a:lnTo>
                  <a:lnTo>
                    <a:pt x="0" y="5629"/>
                  </a:lnTo>
                  <a:lnTo>
                    <a:pt x="5524" y="105"/>
                  </a:lnTo>
                  <a:lnTo>
                    <a:pt x="552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75" name="Google Shape;3975;p45"/>
            <p:cNvSpPr/>
            <p:nvPr/>
          </p:nvSpPr>
          <p:spPr>
            <a:xfrm>
              <a:off x="1835674" y="3840584"/>
              <a:ext cx="408106" cy="406474"/>
            </a:xfrm>
            <a:custGeom>
              <a:avLst/>
              <a:gdLst/>
              <a:ahLst/>
              <a:cxnLst/>
              <a:rect l="l" t="t" r="r" b="b"/>
              <a:pathLst>
                <a:path w="5253" h="5232" extrusionOk="0">
                  <a:moveTo>
                    <a:pt x="5252" y="0"/>
                  </a:moveTo>
                  <a:lnTo>
                    <a:pt x="0" y="5231"/>
                  </a:lnTo>
                  <a:lnTo>
                    <a:pt x="126" y="5231"/>
                  </a:lnTo>
                  <a:lnTo>
                    <a:pt x="5252" y="105"/>
                  </a:lnTo>
                  <a:lnTo>
                    <a:pt x="52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76" name="Google Shape;3976;p45"/>
            <p:cNvSpPr/>
            <p:nvPr/>
          </p:nvSpPr>
          <p:spPr>
            <a:xfrm>
              <a:off x="1887649" y="3892560"/>
              <a:ext cx="356131" cy="354499"/>
            </a:xfrm>
            <a:custGeom>
              <a:avLst/>
              <a:gdLst/>
              <a:ahLst/>
              <a:cxnLst/>
              <a:rect l="l" t="t" r="r" b="b"/>
              <a:pathLst>
                <a:path w="4584" h="4563" extrusionOk="0">
                  <a:moveTo>
                    <a:pt x="4583" y="1"/>
                  </a:moveTo>
                  <a:lnTo>
                    <a:pt x="1" y="4562"/>
                  </a:lnTo>
                  <a:lnTo>
                    <a:pt x="126" y="4562"/>
                  </a:lnTo>
                  <a:lnTo>
                    <a:pt x="4583" y="105"/>
                  </a:lnTo>
                  <a:lnTo>
                    <a:pt x="458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77" name="Google Shape;3977;p45"/>
            <p:cNvSpPr/>
            <p:nvPr/>
          </p:nvSpPr>
          <p:spPr>
            <a:xfrm>
              <a:off x="1941334" y="3944613"/>
              <a:ext cx="302447" cy="302447"/>
            </a:xfrm>
            <a:custGeom>
              <a:avLst/>
              <a:gdLst/>
              <a:ahLst/>
              <a:cxnLst/>
              <a:rect l="l" t="t" r="r" b="b"/>
              <a:pathLst>
                <a:path w="3893" h="3893" extrusionOk="0">
                  <a:moveTo>
                    <a:pt x="3892" y="0"/>
                  </a:moveTo>
                  <a:lnTo>
                    <a:pt x="0" y="3892"/>
                  </a:lnTo>
                  <a:lnTo>
                    <a:pt x="105" y="3892"/>
                  </a:lnTo>
                  <a:lnTo>
                    <a:pt x="3892" y="126"/>
                  </a:lnTo>
                  <a:lnTo>
                    <a:pt x="389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78" name="Google Shape;3978;p45"/>
            <p:cNvSpPr/>
            <p:nvPr/>
          </p:nvSpPr>
          <p:spPr>
            <a:xfrm>
              <a:off x="1993309" y="3996588"/>
              <a:ext cx="250473" cy="250473"/>
            </a:xfrm>
            <a:custGeom>
              <a:avLst/>
              <a:gdLst/>
              <a:ahLst/>
              <a:cxnLst/>
              <a:rect l="l" t="t" r="r" b="b"/>
              <a:pathLst>
                <a:path w="3224" h="3224" extrusionOk="0">
                  <a:moveTo>
                    <a:pt x="3223" y="1"/>
                  </a:moveTo>
                  <a:lnTo>
                    <a:pt x="1" y="3223"/>
                  </a:lnTo>
                  <a:lnTo>
                    <a:pt x="106" y="3223"/>
                  </a:lnTo>
                  <a:lnTo>
                    <a:pt x="3223" y="127"/>
                  </a:lnTo>
                  <a:lnTo>
                    <a:pt x="322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79" name="Google Shape;3979;p45"/>
            <p:cNvSpPr/>
            <p:nvPr/>
          </p:nvSpPr>
          <p:spPr>
            <a:xfrm>
              <a:off x="2045362" y="4050273"/>
              <a:ext cx="198420" cy="196789"/>
            </a:xfrm>
            <a:custGeom>
              <a:avLst/>
              <a:gdLst/>
              <a:ahLst/>
              <a:cxnLst/>
              <a:rect l="l" t="t" r="r" b="b"/>
              <a:pathLst>
                <a:path w="2554" h="2533" extrusionOk="0">
                  <a:moveTo>
                    <a:pt x="2553" y="0"/>
                  </a:moveTo>
                  <a:lnTo>
                    <a:pt x="1" y="2532"/>
                  </a:lnTo>
                  <a:lnTo>
                    <a:pt x="105" y="2532"/>
                  </a:lnTo>
                  <a:lnTo>
                    <a:pt x="2553" y="105"/>
                  </a:lnTo>
                  <a:lnTo>
                    <a:pt x="255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80" name="Google Shape;3980;p45"/>
            <p:cNvSpPr/>
            <p:nvPr/>
          </p:nvSpPr>
          <p:spPr>
            <a:xfrm>
              <a:off x="2097415" y="4102326"/>
              <a:ext cx="146368" cy="144736"/>
            </a:xfrm>
            <a:custGeom>
              <a:avLst/>
              <a:gdLst/>
              <a:ahLst/>
              <a:cxnLst/>
              <a:rect l="l" t="t" r="r" b="b"/>
              <a:pathLst>
                <a:path w="1884" h="1863" extrusionOk="0">
                  <a:moveTo>
                    <a:pt x="1883" y="0"/>
                  </a:moveTo>
                  <a:lnTo>
                    <a:pt x="0" y="1862"/>
                  </a:lnTo>
                  <a:lnTo>
                    <a:pt x="105" y="1862"/>
                  </a:lnTo>
                  <a:lnTo>
                    <a:pt x="1883" y="105"/>
                  </a:lnTo>
                  <a:lnTo>
                    <a:pt x="188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81" name="Google Shape;3981;p45"/>
            <p:cNvSpPr/>
            <p:nvPr/>
          </p:nvSpPr>
          <p:spPr>
            <a:xfrm>
              <a:off x="2149391" y="4154301"/>
              <a:ext cx="94393" cy="92762"/>
            </a:xfrm>
            <a:custGeom>
              <a:avLst/>
              <a:gdLst/>
              <a:ahLst/>
              <a:cxnLst/>
              <a:rect l="l" t="t" r="r" b="b"/>
              <a:pathLst>
                <a:path w="1215" h="1194" extrusionOk="0">
                  <a:moveTo>
                    <a:pt x="1214" y="1"/>
                  </a:moveTo>
                  <a:lnTo>
                    <a:pt x="1" y="1193"/>
                  </a:lnTo>
                  <a:lnTo>
                    <a:pt x="105" y="1193"/>
                  </a:lnTo>
                  <a:lnTo>
                    <a:pt x="1214" y="105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82" name="Google Shape;3982;p45"/>
            <p:cNvSpPr/>
            <p:nvPr/>
          </p:nvSpPr>
          <p:spPr>
            <a:xfrm>
              <a:off x="2201444" y="4206354"/>
              <a:ext cx="42341" cy="40710"/>
            </a:xfrm>
            <a:custGeom>
              <a:avLst/>
              <a:gdLst/>
              <a:ahLst/>
              <a:cxnLst/>
              <a:rect l="l" t="t" r="r" b="b"/>
              <a:pathLst>
                <a:path w="545" h="524" extrusionOk="0">
                  <a:moveTo>
                    <a:pt x="544" y="0"/>
                  </a:moveTo>
                  <a:lnTo>
                    <a:pt x="0" y="523"/>
                  </a:lnTo>
                  <a:lnTo>
                    <a:pt x="126" y="523"/>
                  </a:lnTo>
                  <a:lnTo>
                    <a:pt x="544" y="105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83" name="Google Shape;3983;p45"/>
            <p:cNvSpPr/>
            <p:nvPr/>
          </p:nvSpPr>
          <p:spPr>
            <a:xfrm>
              <a:off x="1814542" y="4246987"/>
              <a:ext cx="30921" cy="30921"/>
            </a:xfrm>
            <a:custGeom>
              <a:avLst/>
              <a:gdLst/>
              <a:ahLst/>
              <a:cxnLst/>
              <a:rect l="l" t="t" r="r" b="b"/>
              <a:pathLst>
                <a:path w="398" h="398" extrusionOk="0">
                  <a:moveTo>
                    <a:pt x="272" y="0"/>
                  </a:moveTo>
                  <a:lnTo>
                    <a:pt x="0" y="293"/>
                  </a:lnTo>
                  <a:lnTo>
                    <a:pt x="0" y="398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84" name="Google Shape;3984;p45"/>
            <p:cNvSpPr/>
            <p:nvPr/>
          </p:nvSpPr>
          <p:spPr>
            <a:xfrm>
              <a:off x="1814542" y="4246987"/>
              <a:ext cx="82973" cy="84604"/>
            </a:xfrm>
            <a:custGeom>
              <a:avLst/>
              <a:gdLst/>
              <a:ahLst/>
              <a:cxnLst/>
              <a:rect l="l" t="t" r="r" b="b"/>
              <a:pathLst>
                <a:path w="1068" h="1089" extrusionOk="0">
                  <a:moveTo>
                    <a:pt x="942" y="0"/>
                  </a:moveTo>
                  <a:lnTo>
                    <a:pt x="482" y="481"/>
                  </a:lnTo>
                  <a:lnTo>
                    <a:pt x="0" y="963"/>
                  </a:lnTo>
                  <a:lnTo>
                    <a:pt x="0" y="1088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85" name="Google Shape;3985;p45"/>
            <p:cNvSpPr/>
            <p:nvPr/>
          </p:nvSpPr>
          <p:spPr>
            <a:xfrm>
              <a:off x="1814542" y="4246987"/>
              <a:ext cx="135025" cy="136579"/>
            </a:xfrm>
            <a:custGeom>
              <a:avLst/>
              <a:gdLst/>
              <a:ahLst/>
              <a:cxnLst/>
              <a:rect l="l" t="t" r="r" b="b"/>
              <a:pathLst>
                <a:path w="1738" h="1758" extrusionOk="0">
                  <a:moveTo>
                    <a:pt x="1632" y="0"/>
                  </a:moveTo>
                  <a:lnTo>
                    <a:pt x="482" y="1151"/>
                  </a:lnTo>
                  <a:lnTo>
                    <a:pt x="0" y="1632"/>
                  </a:lnTo>
                  <a:lnTo>
                    <a:pt x="0" y="1758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86" name="Google Shape;3986;p45"/>
            <p:cNvSpPr/>
            <p:nvPr/>
          </p:nvSpPr>
          <p:spPr>
            <a:xfrm>
              <a:off x="1814542" y="4246987"/>
              <a:ext cx="187000" cy="188631"/>
            </a:xfrm>
            <a:custGeom>
              <a:avLst/>
              <a:gdLst/>
              <a:ahLst/>
              <a:cxnLst/>
              <a:rect l="l" t="t" r="r" b="b"/>
              <a:pathLst>
                <a:path w="2407" h="2428" extrusionOk="0">
                  <a:moveTo>
                    <a:pt x="2302" y="0"/>
                  </a:moveTo>
                  <a:lnTo>
                    <a:pt x="482" y="1842"/>
                  </a:lnTo>
                  <a:lnTo>
                    <a:pt x="0" y="2302"/>
                  </a:lnTo>
                  <a:lnTo>
                    <a:pt x="0" y="2427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87" name="Google Shape;3987;p45"/>
            <p:cNvSpPr/>
            <p:nvPr/>
          </p:nvSpPr>
          <p:spPr>
            <a:xfrm>
              <a:off x="1814542" y="4246987"/>
              <a:ext cx="239052" cy="240606"/>
            </a:xfrm>
            <a:custGeom>
              <a:avLst/>
              <a:gdLst/>
              <a:ahLst/>
              <a:cxnLst/>
              <a:rect l="l" t="t" r="r" b="b"/>
              <a:pathLst>
                <a:path w="3077" h="3097" extrusionOk="0">
                  <a:moveTo>
                    <a:pt x="2972" y="0"/>
                  </a:moveTo>
                  <a:lnTo>
                    <a:pt x="0" y="2992"/>
                  </a:lnTo>
                  <a:lnTo>
                    <a:pt x="0" y="3097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88" name="Google Shape;3988;p45"/>
            <p:cNvSpPr/>
            <p:nvPr/>
          </p:nvSpPr>
          <p:spPr>
            <a:xfrm>
              <a:off x="1814542" y="4246987"/>
              <a:ext cx="291027" cy="292658"/>
            </a:xfrm>
            <a:custGeom>
              <a:avLst/>
              <a:gdLst/>
              <a:ahLst/>
              <a:cxnLst/>
              <a:rect l="l" t="t" r="r" b="b"/>
              <a:pathLst>
                <a:path w="3746" h="3767" extrusionOk="0">
                  <a:moveTo>
                    <a:pt x="3641" y="0"/>
                  </a:moveTo>
                  <a:lnTo>
                    <a:pt x="0" y="3662"/>
                  </a:lnTo>
                  <a:lnTo>
                    <a:pt x="0" y="3766"/>
                  </a:lnTo>
                  <a:lnTo>
                    <a:pt x="374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89" name="Google Shape;3989;p45"/>
            <p:cNvSpPr/>
            <p:nvPr/>
          </p:nvSpPr>
          <p:spPr>
            <a:xfrm>
              <a:off x="1851911" y="4246987"/>
              <a:ext cx="305710" cy="299184"/>
            </a:xfrm>
            <a:custGeom>
              <a:avLst/>
              <a:gdLst/>
              <a:ahLst/>
              <a:cxnLst/>
              <a:rect l="l" t="t" r="r" b="b"/>
              <a:pathLst>
                <a:path w="3935" h="3851" extrusionOk="0">
                  <a:moveTo>
                    <a:pt x="3830" y="0"/>
                  </a:moveTo>
                  <a:lnTo>
                    <a:pt x="1" y="3850"/>
                  </a:lnTo>
                  <a:lnTo>
                    <a:pt x="105" y="3850"/>
                  </a:lnTo>
                  <a:lnTo>
                    <a:pt x="393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90" name="Google Shape;3990;p45"/>
            <p:cNvSpPr/>
            <p:nvPr/>
          </p:nvSpPr>
          <p:spPr>
            <a:xfrm>
              <a:off x="1903964" y="4246987"/>
              <a:ext cx="307264" cy="299184"/>
            </a:xfrm>
            <a:custGeom>
              <a:avLst/>
              <a:gdLst/>
              <a:ahLst/>
              <a:cxnLst/>
              <a:rect l="l" t="t" r="r" b="b"/>
              <a:pathLst>
                <a:path w="3955" h="3851" extrusionOk="0">
                  <a:moveTo>
                    <a:pt x="3829" y="0"/>
                  </a:moveTo>
                  <a:lnTo>
                    <a:pt x="0" y="3850"/>
                  </a:lnTo>
                  <a:lnTo>
                    <a:pt x="105" y="3850"/>
                  </a:lnTo>
                  <a:lnTo>
                    <a:pt x="395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91" name="Google Shape;3991;p45"/>
            <p:cNvSpPr/>
            <p:nvPr/>
          </p:nvSpPr>
          <p:spPr>
            <a:xfrm>
              <a:off x="1955940" y="4258329"/>
              <a:ext cx="287841" cy="287841"/>
            </a:xfrm>
            <a:custGeom>
              <a:avLst/>
              <a:gdLst/>
              <a:ahLst/>
              <a:cxnLst/>
              <a:rect l="l" t="t" r="r" b="b"/>
              <a:pathLst>
                <a:path w="3705" h="3705" extrusionOk="0">
                  <a:moveTo>
                    <a:pt x="3704" y="1"/>
                  </a:moveTo>
                  <a:lnTo>
                    <a:pt x="1" y="3704"/>
                  </a:lnTo>
                  <a:lnTo>
                    <a:pt x="126" y="3704"/>
                  </a:lnTo>
                  <a:lnTo>
                    <a:pt x="3704" y="105"/>
                  </a:lnTo>
                  <a:lnTo>
                    <a:pt x="370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92" name="Google Shape;3992;p45"/>
            <p:cNvSpPr/>
            <p:nvPr/>
          </p:nvSpPr>
          <p:spPr>
            <a:xfrm>
              <a:off x="2007993" y="4310383"/>
              <a:ext cx="235789" cy="235789"/>
            </a:xfrm>
            <a:custGeom>
              <a:avLst/>
              <a:gdLst/>
              <a:ahLst/>
              <a:cxnLst/>
              <a:rect l="l" t="t" r="r" b="b"/>
              <a:pathLst>
                <a:path w="3035" h="3035" extrusionOk="0">
                  <a:moveTo>
                    <a:pt x="3034" y="0"/>
                  </a:moveTo>
                  <a:lnTo>
                    <a:pt x="0" y="3034"/>
                  </a:lnTo>
                  <a:lnTo>
                    <a:pt x="126" y="3034"/>
                  </a:lnTo>
                  <a:lnTo>
                    <a:pt x="3034" y="126"/>
                  </a:lnTo>
                  <a:lnTo>
                    <a:pt x="303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93" name="Google Shape;3993;p45"/>
            <p:cNvSpPr/>
            <p:nvPr/>
          </p:nvSpPr>
          <p:spPr>
            <a:xfrm>
              <a:off x="2061600" y="4362358"/>
              <a:ext cx="182183" cy="183815"/>
            </a:xfrm>
            <a:custGeom>
              <a:avLst/>
              <a:gdLst/>
              <a:ahLst/>
              <a:cxnLst/>
              <a:rect l="l" t="t" r="r" b="b"/>
              <a:pathLst>
                <a:path w="2345" h="2366" extrusionOk="0">
                  <a:moveTo>
                    <a:pt x="2344" y="1"/>
                  </a:moveTo>
                  <a:lnTo>
                    <a:pt x="1" y="2365"/>
                  </a:lnTo>
                  <a:lnTo>
                    <a:pt x="105" y="2365"/>
                  </a:lnTo>
                  <a:lnTo>
                    <a:pt x="2344" y="126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94" name="Google Shape;3994;p45"/>
            <p:cNvSpPr/>
            <p:nvPr/>
          </p:nvSpPr>
          <p:spPr>
            <a:xfrm>
              <a:off x="2113653" y="4416042"/>
              <a:ext cx="130131" cy="130131"/>
            </a:xfrm>
            <a:custGeom>
              <a:avLst/>
              <a:gdLst/>
              <a:ahLst/>
              <a:cxnLst/>
              <a:rect l="l" t="t" r="r" b="b"/>
              <a:pathLst>
                <a:path w="1675" h="1675" extrusionOk="0">
                  <a:moveTo>
                    <a:pt x="1674" y="0"/>
                  </a:moveTo>
                  <a:lnTo>
                    <a:pt x="0" y="1674"/>
                  </a:lnTo>
                  <a:lnTo>
                    <a:pt x="105" y="1674"/>
                  </a:lnTo>
                  <a:lnTo>
                    <a:pt x="1674" y="105"/>
                  </a:lnTo>
                  <a:lnTo>
                    <a:pt x="167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95" name="Google Shape;3995;p45"/>
            <p:cNvSpPr/>
            <p:nvPr/>
          </p:nvSpPr>
          <p:spPr>
            <a:xfrm>
              <a:off x="2165628" y="4468018"/>
              <a:ext cx="78156" cy="78156"/>
            </a:xfrm>
            <a:custGeom>
              <a:avLst/>
              <a:gdLst/>
              <a:ahLst/>
              <a:cxnLst/>
              <a:rect l="l" t="t" r="r" b="b"/>
              <a:pathLst>
                <a:path w="1006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105" y="1005"/>
                  </a:lnTo>
                  <a:lnTo>
                    <a:pt x="1005" y="105"/>
                  </a:lnTo>
                  <a:lnTo>
                    <a:pt x="100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96" name="Google Shape;3996;p45"/>
            <p:cNvSpPr/>
            <p:nvPr/>
          </p:nvSpPr>
          <p:spPr>
            <a:xfrm>
              <a:off x="2217681" y="4520071"/>
              <a:ext cx="26104" cy="26104"/>
            </a:xfrm>
            <a:custGeom>
              <a:avLst/>
              <a:gdLst/>
              <a:ahLst/>
              <a:cxnLst/>
              <a:rect l="l" t="t" r="r" b="b"/>
              <a:pathLst>
                <a:path w="336" h="336" extrusionOk="0">
                  <a:moveTo>
                    <a:pt x="335" y="0"/>
                  </a:moveTo>
                  <a:lnTo>
                    <a:pt x="0" y="335"/>
                  </a:lnTo>
                  <a:lnTo>
                    <a:pt x="105" y="335"/>
                  </a:lnTo>
                  <a:lnTo>
                    <a:pt x="335" y="105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97" name="Google Shape;3997;p45"/>
            <p:cNvSpPr/>
            <p:nvPr/>
          </p:nvSpPr>
          <p:spPr>
            <a:xfrm>
              <a:off x="1734908" y="3256968"/>
              <a:ext cx="3263" cy="3341"/>
            </a:xfrm>
            <a:custGeom>
              <a:avLst/>
              <a:gdLst/>
              <a:ahLst/>
              <a:cxnLst/>
              <a:rect l="l" t="t" r="r" b="b"/>
              <a:pathLst>
                <a:path w="42" h="43" extrusionOk="0">
                  <a:moveTo>
                    <a:pt x="0" y="1"/>
                  </a:moveTo>
                  <a:lnTo>
                    <a:pt x="0" y="43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98" name="Google Shape;3998;p45"/>
            <p:cNvSpPr/>
            <p:nvPr/>
          </p:nvSpPr>
          <p:spPr>
            <a:xfrm>
              <a:off x="1734908" y="3256968"/>
              <a:ext cx="55315" cy="55393"/>
            </a:xfrm>
            <a:custGeom>
              <a:avLst/>
              <a:gdLst/>
              <a:ahLst/>
              <a:cxnLst/>
              <a:rect l="l" t="t" r="r" b="b"/>
              <a:pathLst>
                <a:path w="712" h="713" extrusionOk="0">
                  <a:moveTo>
                    <a:pt x="607" y="1"/>
                  </a:moveTo>
                  <a:lnTo>
                    <a:pt x="0" y="608"/>
                  </a:lnTo>
                  <a:lnTo>
                    <a:pt x="0" y="712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99" name="Google Shape;3999;p45"/>
            <p:cNvSpPr/>
            <p:nvPr/>
          </p:nvSpPr>
          <p:spPr>
            <a:xfrm>
              <a:off x="1734908" y="3276469"/>
              <a:ext cx="79710" cy="87867"/>
            </a:xfrm>
            <a:custGeom>
              <a:avLst/>
              <a:gdLst/>
              <a:ahLst/>
              <a:cxnLst/>
              <a:rect l="l" t="t" r="r" b="b"/>
              <a:pathLst>
                <a:path w="1026" h="1131" extrusionOk="0">
                  <a:moveTo>
                    <a:pt x="1025" y="1"/>
                  </a:moveTo>
                  <a:lnTo>
                    <a:pt x="0" y="1026"/>
                  </a:lnTo>
                  <a:lnTo>
                    <a:pt x="0" y="1131"/>
                  </a:lnTo>
                  <a:lnTo>
                    <a:pt x="1025" y="1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00" name="Google Shape;4000;p45"/>
            <p:cNvSpPr/>
            <p:nvPr/>
          </p:nvSpPr>
          <p:spPr>
            <a:xfrm>
              <a:off x="1734908" y="3328522"/>
              <a:ext cx="79710" cy="87867"/>
            </a:xfrm>
            <a:custGeom>
              <a:avLst/>
              <a:gdLst/>
              <a:ahLst/>
              <a:cxnLst/>
              <a:rect l="l" t="t" r="r" b="b"/>
              <a:pathLst>
                <a:path w="1026" h="1131" extrusionOk="0">
                  <a:moveTo>
                    <a:pt x="1025" y="0"/>
                  </a:moveTo>
                  <a:lnTo>
                    <a:pt x="0" y="1026"/>
                  </a:lnTo>
                  <a:lnTo>
                    <a:pt x="0" y="1130"/>
                  </a:lnTo>
                  <a:lnTo>
                    <a:pt x="1025" y="126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01" name="Google Shape;4001;p45"/>
            <p:cNvSpPr/>
            <p:nvPr/>
          </p:nvSpPr>
          <p:spPr>
            <a:xfrm>
              <a:off x="1734908" y="3382129"/>
              <a:ext cx="79710" cy="86236"/>
            </a:xfrm>
            <a:custGeom>
              <a:avLst/>
              <a:gdLst/>
              <a:ahLst/>
              <a:cxnLst/>
              <a:rect l="l" t="t" r="r" b="b"/>
              <a:pathLst>
                <a:path w="1026" h="1110" extrusionOk="0">
                  <a:moveTo>
                    <a:pt x="1025" y="1"/>
                  </a:moveTo>
                  <a:lnTo>
                    <a:pt x="0" y="1005"/>
                  </a:lnTo>
                  <a:lnTo>
                    <a:pt x="0" y="1110"/>
                  </a:lnTo>
                  <a:lnTo>
                    <a:pt x="1025" y="105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02" name="Google Shape;4002;p45"/>
            <p:cNvSpPr/>
            <p:nvPr/>
          </p:nvSpPr>
          <p:spPr>
            <a:xfrm>
              <a:off x="1734908" y="3434182"/>
              <a:ext cx="79710" cy="86236"/>
            </a:xfrm>
            <a:custGeom>
              <a:avLst/>
              <a:gdLst/>
              <a:ahLst/>
              <a:cxnLst/>
              <a:rect l="l" t="t" r="r" b="b"/>
              <a:pathLst>
                <a:path w="1026" h="1110" extrusionOk="0">
                  <a:moveTo>
                    <a:pt x="1025" y="0"/>
                  </a:moveTo>
                  <a:lnTo>
                    <a:pt x="0" y="1005"/>
                  </a:lnTo>
                  <a:lnTo>
                    <a:pt x="0" y="1109"/>
                  </a:lnTo>
                  <a:lnTo>
                    <a:pt x="1025" y="105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03" name="Google Shape;4003;p45"/>
            <p:cNvSpPr/>
            <p:nvPr/>
          </p:nvSpPr>
          <p:spPr>
            <a:xfrm>
              <a:off x="1734908" y="3486157"/>
              <a:ext cx="79710" cy="86236"/>
            </a:xfrm>
            <a:custGeom>
              <a:avLst/>
              <a:gdLst/>
              <a:ahLst/>
              <a:cxnLst/>
              <a:rect l="l" t="t" r="r" b="b"/>
              <a:pathLst>
                <a:path w="1026" h="1110" extrusionOk="0">
                  <a:moveTo>
                    <a:pt x="1025" y="1"/>
                  </a:moveTo>
                  <a:lnTo>
                    <a:pt x="0" y="1005"/>
                  </a:lnTo>
                  <a:lnTo>
                    <a:pt x="0" y="1110"/>
                  </a:lnTo>
                  <a:lnTo>
                    <a:pt x="1025" y="10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04" name="Google Shape;4004;p45"/>
            <p:cNvSpPr/>
            <p:nvPr/>
          </p:nvSpPr>
          <p:spPr>
            <a:xfrm>
              <a:off x="1734908" y="3538210"/>
              <a:ext cx="79710" cy="82973"/>
            </a:xfrm>
            <a:custGeom>
              <a:avLst/>
              <a:gdLst/>
              <a:ahLst/>
              <a:cxnLst/>
              <a:rect l="l" t="t" r="r" b="b"/>
              <a:pathLst>
                <a:path w="1026" h="1068" extrusionOk="0">
                  <a:moveTo>
                    <a:pt x="1025" y="1"/>
                  </a:moveTo>
                  <a:lnTo>
                    <a:pt x="0" y="1005"/>
                  </a:lnTo>
                  <a:lnTo>
                    <a:pt x="0" y="1068"/>
                  </a:lnTo>
                  <a:lnTo>
                    <a:pt x="63" y="1068"/>
                  </a:lnTo>
                  <a:lnTo>
                    <a:pt x="1025" y="105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05" name="Google Shape;4005;p45"/>
            <p:cNvSpPr/>
            <p:nvPr/>
          </p:nvSpPr>
          <p:spPr>
            <a:xfrm>
              <a:off x="1783621" y="3590263"/>
              <a:ext cx="30998" cy="30921"/>
            </a:xfrm>
            <a:custGeom>
              <a:avLst/>
              <a:gdLst/>
              <a:ahLst/>
              <a:cxnLst/>
              <a:rect l="l" t="t" r="r" b="b"/>
              <a:pathLst>
                <a:path w="399" h="398" extrusionOk="0">
                  <a:moveTo>
                    <a:pt x="398" y="0"/>
                  </a:moveTo>
                  <a:lnTo>
                    <a:pt x="1" y="398"/>
                  </a:lnTo>
                  <a:lnTo>
                    <a:pt x="105" y="398"/>
                  </a:lnTo>
                  <a:lnTo>
                    <a:pt x="398" y="12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06" name="Google Shape;4006;p45"/>
            <p:cNvSpPr/>
            <p:nvPr/>
          </p:nvSpPr>
          <p:spPr>
            <a:xfrm>
              <a:off x="1734908" y="3621107"/>
              <a:ext cx="4894" cy="4972"/>
            </a:xfrm>
            <a:custGeom>
              <a:avLst/>
              <a:gdLst/>
              <a:ahLst/>
              <a:cxnLst/>
              <a:rect l="l" t="t" r="r" b="b"/>
              <a:pathLst>
                <a:path w="63" h="64" extrusionOk="0">
                  <a:moveTo>
                    <a:pt x="0" y="1"/>
                  </a:moveTo>
                  <a:lnTo>
                    <a:pt x="0" y="6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07" name="Google Shape;4007;p45"/>
            <p:cNvSpPr/>
            <p:nvPr/>
          </p:nvSpPr>
          <p:spPr>
            <a:xfrm>
              <a:off x="1734908" y="3621107"/>
              <a:ext cx="56947" cy="56947"/>
            </a:xfrm>
            <a:custGeom>
              <a:avLst/>
              <a:gdLst/>
              <a:ahLst/>
              <a:cxnLst/>
              <a:rect l="l" t="t" r="r" b="b"/>
              <a:pathLst>
                <a:path w="733" h="733" extrusionOk="0">
                  <a:moveTo>
                    <a:pt x="628" y="1"/>
                  </a:moveTo>
                  <a:lnTo>
                    <a:pt x="0" y="628"/>
                  </a:lnTo>
                  <a:lnTo>
                    <a:pt x="0" y="733"/>
                  </a:lnTo>
                  <a:lnTo>
                    <a:pt x="73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08" name="Google Shape;4008;p45"/>
            <p:cNvSpPr/>
            <p:nvPr/>
          </p:nvSpPr>
          <p:spPr>
            <a:xfrm>
              <a:off x="1734908" y="3642239"/>
              <a:ext cx="79710" cy="87867"/>
            </a:xfrm>
            <a:custGeom>
              <a:avLst/>
              <a:gdLst/>
              <a:ahLst/>
              <a:cxnLst/>
              <a:rect l="l" t="t" r="r" b="b"/>
              <a:pathLst>
                <a:path w="1026" h="1131" extrusionOk="0">
                  <a:moveTo>
                    <a:pt x="1025" y="1"/>
                  </a:moveTo>
                  <a:lnTo>
                    <a:pt x="0" y="1026"/>
                  </a:lnTo>
                  <a:lnTo>
                    <a:pt x="0" y="1131"/>
                  </a:lnTo>
                  <a:lnTo>
                    <a:pt x="1025" y="1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09" name="Google Shape;4009;p45"/>
            <p:cNvSpPr/>
            <p:nvPr/>
          </p:nvSpPr>
          <p:spPr>
            <a:xfrm>
              <a:off x="1734908" y="3694292"/>
              <a:ext cx="79710" cy="87867"/>
            </a:xfrm>
            <a:custGeom>
              <a:avLst/>
              <a:gdLst/>
              <a:ahLst/>
              <a:cxnLst/>
              <a:rect l="l" t="t" r="r" b="b"/>
              <a:pathLst>
                <a:path w="1026" h="1131" extrusionOk="0">
                  <a:moveTo>
                    <a:pt x="1025" y="0"/>
                  </a:moveTo>
                  <a:lnTo>
                    <a:pt x="0" y="1025"/>
                  </a:lnTo>
                  <a:lnTo>
                    <a:pt x="0" y="1130"/>
                  </a:lnTo>
                  <a:lnTo>
                    <a:pt x="1025" y="126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10" name="Google Shape;4010;p45"/>
            <p:cNvSpPr/>
            <p:nvPr/>
          </p:nvSpPr>
          <p:spPr>
            <a:xfrm>
              <a:off x="1734908" y="3747899"/>
              <a:ext cx="79710" cy="86236"/>
            </a:xfrm>
            <a:custGeom>
              <a:avLst/>
              <a:gdLst/>
              <a:ahLst/>
              <a:cxnLst/>
              <a:rect l="l" t="t" r="r" b="b"/>
              <a:pathLst>
                <a:path w="1026" h="1110" extrusionOk="0">
                  <a:moveTo>
                    <a:pt x="1025" y="1"/>
                  </a:moveTo>
                  <a:lnTo>
                    <a:pt x="0" y="1005"/>
                  </a:lnTo>
                  <a:lnTo>
                    <a:pt x="0" y="1110"/>
                  </a:lnTo>
                  <a:lnTo>
                    <a:pt x="1025" y="105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11" name="Google Shape;4011;p45"/>
            <p:cNvSpPr/>
            <p:nvPr/>
          </p:nvSpPr>
          <p:spPr>
            <a:xfrm>
              <a:off x="1734908" y="3799952"/>
              <a:ext cx="79710" cy="86236"/>
            </a:xfrm>
            <a:custGeom>
              <a:avLst/>
              <a:gdLst/>
              <a:ahLst/>
              <a:cxnLst/>
              <a:rect l="l" t="t" r="r" b="b"/>
              <a:pathLst>
                <a:path w="1026" h="1110" extrusionOk="0">
                  <a:moveTo>
                    <a:pt x="1025" y="0"/>
                  </a:moveTo>
                  <a:lnTo>
                    <a:pt x="0" y="1005"/>
                  </a:lnTo>
                  <a:lnTo>
                    <a:pt x="0" y="1109"/>
                  </a:lnTo>
                  <a:lnTo>
                    <a:pt x="1025" y="105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12" name="Google Shape;4012;p45"/>
            <p:cNvSpPr/>
            <p:nvPr/>
          </p:nvSpPr>
          <p:spPr>
            <a:xfrm>
              <a:off x="1734908" y="3851927"/>
              <a:ext cx="79710" cy="86236"/>
            </a:xfrm>
            <a:custGeom>
              <a:avLst/>
              <a:gdLst/>
              <a:ahLst/>
              <a:cxnLst/>
              <a:rect l="l" t="t" r="r" b="b"/>
              <a:pathLst>
                <a:path w="1026" h="1110" extrusionOk="0">
                  <a:moveTo>
                    <a:pt x="1025" y="1"/>
                  </a:moveTo>
                  <a:lnTo>
                    <a:pt x="0" y="1005"/>
                  </a:lnTo>
                  <a:lnTo>
                    <a:pt x="0" y="1110"/>
                  </a:lnTo>
                  <a:lnTo>
                    <a:pt x="1025" y="105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13" name="Google Shape;4013;p45"/>
            <p:cNvSpPr/>
            <p:nvPr/>
          </p:nvSpPr>
          <p:spPr>
            <a:xfrm>
              <a:off x="1734908" y="3903980"/>
              <a:ext cx="79710" cy="87867"/>
            </a:xfrm>
            <a:custGeom>
              <a:avLst/>
              <a:gdLst/>
              <a:ahLst/>
              <a:cxnLst/>
              <a:rect l="l" t="t" r="r" b="b"/>
              <a:pathLst>
                <a:path w="1026" h="1131" extrusionOk="0">
                  <a:moveTo>
                    <a:pt x="1025" y="0"/>
                  </a:moveTo>
                  <a:lnTo>
                    <a:pt x="0" y="1005"/>
                  </a:lnTo>
                  <a:lnTo>
                    <a:pt x="0" y="1130"/>
                  </a:lnTo>
                  <a:lnTo>
                    <a:pt x="1025" y="105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14" name="Google Shape;4014;p45"/>
            <p:cNvSpPr/>
            <p:nvPr/>
          </p:nvSpPr>
          <p:spPr>
            <a:xfrm>
              <a:off x="1734908" y="3955956"/>
              <a:ext cx="79710" cy="87867"/>
            </a:xfrm>
            <a:custGeom>
              <a:avLst/>
              <a:gdLst/>
              <a:ahLst/>
              <a:cxnLst/>
              <a:rect l="l" t="t" r="r" b="b"/>
              <a:pathLst>
                <a:path w="1026" h="1131" extrusionOk="0">
                  <a:moveTo>
                    <a:pt x="1025" y="1"/>
                  </a:moveTo>
                  <a:lnTo>
                    <a:pt x="0" y="1026"/>
                  </a:lnTo>
                  <a:lnTo>
                    <a:pt x="0" y="1131"/>
                  </a:lnTo>
                  <a:lnTo>
                    <a:pt x="1025" y="1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15" name="Google Shape;4015;p45"/>
            <p:cNvSpPr/>
            <p:nvPr/>
          </p:nvSpPr>
          <p:spPr>
            <a:xfrm>
              <a:off x="1734908" y="4008009"/>
              <a:ext cx="79710" cy="87867"/>
            </a:xfrm>
            <a:custGeom>
              <a:avLst/>
              <a:gdLst/>
              <a:ahLst/>
              <a:cxnLst/>
              <a:rect l="l" t="t" r="r" b="b"/>
              <a:pathLst>
                <a:path w="1026" h="1131" extrusionOk="0">
                  <a:moveTo>
                    <a:pt x="1025" y="0"/>
                  </a:moveTo>
                  <a:lnTo>
                    <a:pt x="0" y="1026"/>
                  </a:lnTo>
                  <a:lnTo>
                    <a:pt x="0" y="1130"/>
                  </a:lnTo>
                  <a:lnTo>
                    <a:pt x="1025" y="126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16" name="Google Shape;4016;p45"/>
            <p:cNvSpPr/>
            <p:nvPr/>
          </p:nvSpPr>
          <p:spPr>
            <a:xfrm>
              <a:off x="1734908" y="4060062"/>
              <a:ext cx="79710" cy="87790"/>
            </a:xfrm>
            <a:custGeom>
              <a:avLst/>
              <a:gdLst/>
              <a:ahLst/>
              <a:cxnLst/>
              <a:rect l="l" t="t" r="r" b="b"/>
              <a:pathLst>
                <a:path w="1026" h="1130" extrusionOk="0">
                  <a:moveTo>
                    <a:pt x="1025" y="0"/>
                  </a:moveTo>
                  <a:lnTo>
                    <a:pt x="0" y="1025"/>
                  </a:lnTo>
                  <a:lnTo>
                    <a:pt x="0" y="1130"/>
                  </a:lnTo>
                  <a:lnTo>
                    <a:pt x="1025" y="126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17" name="Google Shape;4017;p45"/>
            <p:cNvSpPr/>
            <p:nvPr/>
          </p:nvSpPr>
          <p:spPr>
            <a:xfrm>
              <a:off x="1734908" y="4113669"/>
              <a:ext cx="79710" cy="86236"/>
            </a:xfrm>
            <a:custGeom>
              <a:avLst/>
              <a:gdLst/>
              <a:ahLst/>
              <a:cxnLst/>
              <a:rect l="l" t="t" r="r" b="b"/>
              <a:pathLst>
                <a:path w="1026" h="1110" extrusionOk="0">
                  <a:moveTo>
                    <a:pt x="1025" y="0"/>
                  </a:moveTo>
                  <a:lnTo>
                    <a:pt x="0" y="1005"/>
                  </a:lnTo>
                  <a:lnTo>
                    <a:pt x="0" y="1109"/>
                  </a:lnTo>
                  <a:lnTo>
                    <a:pt x="1025" y="105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18" name="Google Shape;4018;p45"/>
            <p:cNvSpPr/>
            <p:nvPr/>
          </p:nvSpPr>
          <p:spPr>
            <a:xfrm>
              <a:off x="1734908" y="4165722"/>
              <a:ext cx="79710" cy="81341"/>
            </a:xfrm>
            <a:custGeom>
              <a:avLst/>
              <a:gdLst/>
              <a:ahLst/>
              <a:cxnLst/>
              <a:rect l="l" t="t" r="r" b="b"/>
              <a:pathLst>
                <a:path w="1026" h="1047" extrusionOk="0">
                  <a:moveTo>
                    <a:pt x="1025" y="0"/>
                  </a:moveTo>
                  <a:lnTo>
                    <a:pt x="0" y="1004"/>
                  </a:lnTo>
                  <a:lnTo>
                    <a:pt x="0" y="1046"/>
                  </a:lnTo>
                  <a:lnTo>
                    <a:pt x="63" y="1046"/>
                  </a:lnTo>
                  <a:lnTo>
                    <a:pt x="1025" y="105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19" name="Google Shape;4019;p45"/>
            <p:cNvSpPr/>
            <p:nvPr/>
          </p:nvSpPr>
          <p:spPr>
            <a:xfrm>
              <a:off x="1783621" y="4217697"/>
              <a:ext cx="30998" cy="29367"/>
            </a:xfrm>
            <a:custGeom>
              <a:avLst/>
              <a:gdLst/>
              <a:ahLst/>
              <a:cxnLst/>
              <a:rect l="l" t="t" r="r" b="b"/>
              <a:pathLst>
                <a:path w="399" h="378" extrusionOk="0">
                  <a:moveTo>
                    <a:pt x="398" y="1"/>
                  </a:moveTo>
                  <a:lnTo>
                    <a:pt x="1" y="377"/>
                  </a:lnTo>
                  <a:lnTo>
                    <a:pt x="105" y="377"/>
                  </a:lnTo>
                  <a:lnTo>
                    <a:pt x="398" y="105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20" name="Google Shape;4020;p45"/>
            <p:cNvSpPr/>
            <p:nvPr/>
          </p:nvSpPr>
          <p:spPr>
            <a:xfrm>
              <a:off x="1734908" y="4246987"/>
              <a:ext cx="4894" cy="4894"/>
            </a:xfrm>
            <a:custGeom>
              <a:avLst/>
              <a:gdLst/>
              <a:ahLst/>
              <a:cxnLst/>
              <a:rect l="l" t="t" r="r" b="b"/>
              <a:pathLst>
                <a:path w="63" h="63" extrusionOk="0">
                  <a:moveTo>
                    <a:pt x="0" y="0"/>
                  </a:moveTo>
                  <a:lnTo>
                    <a:pt x="0" y="6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21" name="Google Shape;4021;p45"/>
            <p:cNvSpPr/>
            <p:nvPr/>
          </p:nvSpPr>
          <p:spPr>
            <a:xfrm>
              <a:off x="1734908" y="4246987"/>
              <a:ext cx="56947" cy="56947"/>
            </a:xfrm>
            <a:custGeom>
              <a:avLst/>
              <a:gdLst/>
              <a:ahLst/>
              <a:cxnLst/>
              <a:rect l="l" t="t" r="r" b="b"/>
              <a:pathLst>
                <a:path w="733" h="733" extrusionOk="0">
                  <a:moveTo>
                    <a:pt x="628" y="0"/>
                  </a:moveTo>
                  <a:lnTo>
                    <a:pt x="0" y="628"/>
                  </a:lnTo>
                  <a:lnTo>
                    <a:pt x="0" y="733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22" name="Google Shape;4022;p45"/>
            <p:cNvSpPr/>
            <p:nvPr/>
          </p:nvSpPr>
          <p:spPr>
            <a:xfrm>
              <a:off x="1734908" y="4269750"/>
              <a:ext cx="79710" cy="87867"/>
            </a:xfrm>
            <a:custGeom>
              <a:avLst/>
              <a:gdLst/>
              <a:ahLst/>
              <a:cxnLst/>
              <a:rect l="l" t="t" r="r" b="b"/>
              <a:pathLst>
                <a:path w="1026" h="1131" extrusionOk="0">
                  <a:moveTo>
                    <a:pt x="1025" y="0"/>
                  </a:moveTo>
                  <a:lnTo>
                    <a:pt x="0" y="1004"/>
                  </a:lnTo>
                  <a:lnTo>
                    <a:pt x="0" y="1130"/>
                  </a:lnTo>
                  <a:lnTo>
                    <a:pt x="1025" y="105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23" name="Google Shape;4023;p45"/>
            <p:cNvSpPr/>
            <p:nvPr/>
          </p:nvSpPr>
          <p:spPr>
            <a:xfrm>
              <a:off x="1734908" y="4321725"/>
              <a:ext cx="79710" cy="87867"/>
            </a:xfrm>
            <a:custGeom>
              <a:avLst/>
              <a:gdLst/>
              <a:ahLst/>
              <a:cxnLst/>
              <a:rect l="l" t="t" r="r" b="b"/>
              <a:pathLst>
                <a:path w="1026" h="1131" extrusionOk="0">
                  <a:moveTo>
                    <a:pt x="1025" y="1"/>
                  </a:moveTo>
                  <a:lnTo>
                    <a:pt x="147" y="880"/>
                  </a:lnTo>
                  <a:lnTo>
                    <a:pt x="0" y="1026"/>
                  </a:lnTo>
                  <a:lnTo>
                    <a:pt x="0" y="1131"/>
                  </a:lnTo>
                  <a:lnTo>
                    <a:pt x="1025" y="1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24" name="Google Shape;4024;p45"/>
            <p:cNvSpPr/>
            <p:nvPr/>
          </p:nvSpPr>
          <p:spPr>
            <a:xfrm>
              <a:off x="1734908" y="4373779"/>
              <a:ext cx="79710" cy="87867"/>
            </a:xfrm>
            <a:custGeom>
              <a:avLst/>
              <a:gdLst/>
              <a:ahLst/>
              <a:cxnLst/>
              <a:rect l="l" t="t" r="r" b="b"/>
              <a:pathLst>
                <a:path w="1026" h="1131" extrusionOk="0">
                  <a:moveTo>
                    <a:pt x="1025" y="0"/>
                  </a:moveTo>
                  <a:lnTo>
                    <a:pt x="147" y="879"/>
                  </a:lnTo>
                  <a:lnTo>
                    <a:pt x="0" y="1026"/>
                  </a:lnTo>
                  <a:lnTo>
                    <a:pt x="0" y="1130"/>
                  </a:lnTo>
                  <a:lnTo>
                    <a:pt x="1025" y="126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25" name="Google Shape;4025;p45"/>
            <p:cNvSpPr/>
            <p:nvPr/>
          </p:nvSpPr>
          <p:spPr>
            <a:xfrm>
              <a:off x="1734908" y="4425754"/>
              <a:ext cx="79710" cy="87867"/>
            </a:xfrm>
            <a:custGeom>
              <a:avLst/>
              <a:gdLst/>
              <a:ahLst/>
              <a:cxnLst/>
              <a:rect l="l" t="t" r="r" b="b"/>
              <a:pathLst>
                <a:path w="1026" h="1131" extrusionOk="0">
                  <a:moveTo>
                    <a:pt x="1025" y="1"/>
                  </a:moveTo>
                  <a:lnTo>
                    <a:pt x="147" y="880"/>
                  </a:lnTo>
                  <a:lnTo>
                    <a:pt x="0" y="1026"/>
                  </a:lnTo>
                  <a:lnTo>
                    <a:pt x="0" y="1131"/>
                  </a:lnTo>
                  <a:lnTo>
                    <a:pt x="1025" y="1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26" name="Google Shape;4026;p45"/>
            <p:cNvSpPr/>
            <p:nvPr/>
          </p:nvSpPr>
          <p:spPr>
            <a:xfrm>
              <a:off x="1747883" y="4479438"/>
              <a:ext cx="66736" cy="66736"/>
            </a:xfrm>
            <a:custGeom>
              <a:avLst/>
              <a:gdLst/>
              <a:ahLst/>
              <a:cxnLst/>
              <a:rect l="l" t="t" r="r" b="b"/>
              <a:pathLst>
                <a:path w="859" h="859" extrusionOk="0">
                  <a:moveTo>
                    <a:pt x="858" y="0"/>
                  </a:moveTo>
                  <a:lnTo>
                    <a:pt x="1" y="858"/>
                  </a:lnTo>
                  <a:lnTo>
                    <a:pt x="105" y="858"/>
                  </a:lnTo>
                  <a:lnTo>
                    <a:pt x="858" y="105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27" name="Google Shape;4027;p45"/>
            <p:cNvSpPr/>
            <p:nvPr/>
          </p:nvSpPr>
          <p:spPr>
            <a:xfrm>
              <a:off x="1799936" y="4531414"/>
              <a:ext cx="14683" cy="14761"/>
            </a:xfrm>
            <a:custGeom>
              <a:avLst/>
              <a:gdLst/>
              <a:ahLst/>
              <a:cxnLst/>
              <a:rect l="l" t="t" r="r" b="b"/>
              <a:pathLst>
                <a:path w="189" h="190" extrusionOk="0">
                  <a:moveTo>
                    <a:pt x="188" y="1"/>
                  </a:moveTo>
                  <a:lnTo>
                    <a:pt x="0" y="189"/>
                  </a:lnTo>
                  <a:lnTo>
                    <a:pt x="105" y="189"/>
                  </a:lnTo>
                  <a:lnTo>
                    <a:pt x="188" y="105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</p:grpSp>
      <p:sp>
        <p:nvSpPr>
          <p:cNvPr id="4028" name="Google Shape;4028;p45"/>
          <p:cNvSpPr/>
          <p:nvPr/>
        </p:nvSpPr>
        <p:spPr>
          <a:xfrm>
            <a:off x="1204941" y="4866330"/>
            <a:ext cx="607575" cy="377263"/>
          </a:xfrm>
          <a:custGeom>
            <a:avLst/>
            <a:gdLst/>
            <a:ahLst/>
            <a:cxnLst/>
            <a:rect l="l" t="t" r="r" b="b"/>
            <a:pathLst>
              <a:path w="6780" h="16823" extrusionOk="0">
                <a:moveTo>
                  <a:pt x="188" y="189"/>
                </a:moveTo>
                <a:cubicBezTo>
                  <a:pt x="2314" y="210"/>
                  <a:pt x="4422" y="250"/>
                  <a:pt x="6529" y="251"/>
                </a:cubicBezTo>
                <a:lnTo>
                  <a:pt x="6529" y="251"/>
                </a:lnTo>
                <a:cubicBezTo>
                  <a:pt x="6527" y="1590"/>
                  <a:pt x="6508" y="2929"/>
                  <a:pt x="6508" y="4269"/>
                </a:cubicBezTo>
                <a:cubicBezTo>
                  <a:pt x="6529" y="5650"/>
                  <a:pt x="6508" y="7031"/>
                  <a:pt x="6529" y="8411"/>
                </a:cubicBezTo>
                <a:lnTo>
                  <a:pt x="6571" y="12554"/>
                </a:lnTo>
                <a:lnTo>
                  <a:pt x="6591" y="14626"/>
                </a:lnTo>
                <a:lnTo>
                  <a:pt x="6633" y="16697"/>
                </a:lnTo>
                <a:cubicBezTo>
                  <a:pt x="5545" y="16676"/>
                  <a:pt x="4457" y="16655"/>
                  <a:pt x="3369" y="16634"/>
                </a:cubicBezTo>
                <a:cubicBezTo>
                  <a:pt x="2316" y="16614"/>
                  <a:pt x="1264" y="16614"/>
                  <a:pt x="211" y="16614"/>
                </a:cubicBezTo>
                <a:lnTo>
                  <a:pt x="211" y="16614"/>
                </a:lnTo>
                <a:lnTo>
                  <a:pt x="231" y="14626"/>
                </a:lnTo>
                <a:cubicBezTo>
                  <a:pt x="231" y="13935"/>
                  <a:pt x="231" y="13245"/>
                  <a:pt x="231" y="12554"/>
                </a:cubicBezTo>
                <a:cubicBezTo>
                  <a:pt x="231" y="11173"/>
                  <a:pt x="189" y="9792"/>
                  <a:pt x="189" y="8411"/>
                </a:cubicBezTo>
                <a:lnTo>
                  <a:pt x="168" y="6340"/>
                </a:lnTo>
                <a:cubicBezTo>
                  <a:pt x="168" y="5650"/>
                  <a:pt x="147" y="4959"/>
                  <a:pt x="147" y="4269"/>
                </a:cubicBezTo>
                <a:cubicBezTo>
                  <a:pt x="147" y="2909"/>
                  <a:pt x="167" y="1549"/>
                  <a:pt x="188" y="189"/>
                </a:cubicBezTo>
                <a:close/>
                <a:moveTo>
                  <a:pt x="6654" y="0"/>
                </a:moveTo>
                <a:cubicBezTo>
                  <a:pt x="4478" y="0"/>
                  <a:pt x="2281" y="42"/>
                  <a:pt x="105" y="42"/>
                </a:cubicBezTo>
                <a:lnTo>
                  <a:pt x="42" y="42"/>
                </a:lnTo>
                <a:lnTo>
                  <a:pt x="42" y="126"/>
                </a:lnTo>
                <a:cubicBezTo>
                  <a:pt x="63" y="1507"/>
                  <a:pt x="63" y="2888"/>
                  <a:pt x="63" y="4269"/>
                </a:cubicBezTo>
                <a:cubicBezTo>
                  <a:pt x="84" y="4959"/>
                  <a:pt x="63" y="5650"/>
                  <a:pt x="63" y="6340"/>
                </a:cubicBezTo>
                <a:lnTo>
                  <a:pt x="42" y="8411"/>
                </a:lnTo>
                <a:cubicBezTo>
                  <a:pt x="21" y="9792"/>
                  <a:pt x="1" y="11173"/>
                  <a:pt x="1" y="12554"/>
                </a:cubicBezTo>
                <a:cubicBezTo>
                  <a:pt x="1" y="13245"/>
                  <a:pt x="1" y="13935"/>
                  <a:pt x="1" y="14626"/>
                </a:cubicBezTo>
                <a:lnTo>
                  <a:pt x="1" y="16718"/>
                </a:lnTo>
                <a:lnTo>
                  <a:pt x="1" y="16823"/>
                </a:lnTo>
                <a:lnTo>
                  <a:pt x="105" y="16823"/>
                </a:lnTo>
                <a:cubicBezTo>
                  <a:pt x="1193" y="16802"/>
                  <a:pt x="2302" y="16802"/>
                  <a:pt x="3390" y="16781"/>
                </a:cubicBezTo>
                <a:cubicBezTo>
                  <a:pt x="4478" y="16781"/>
                  <a:pt x="5566" y="16739"/>
                  <a:pt x="6654" y="16718"/>
                </a:cubicBezTo>
                <a:lnTo>
                  <a:pt x="6696" y="14626"/>
                </a:lnTo>
                <a:lnTo>
                  <a:pt x="6717" y="12554"/>
                </a:lnTo>
                <a:lnTo>
                  <a:pt x="6780" y="8411"/>
                </a:lnTo>
                <a:cubicBezTo>
                  <a:pt x="6780" y="7031"/>
                  <a:pt x="6780" y="5650"/>
                  <a:pt x="6780" y="4269"/>
                </a:cubicBezTo>
                <a:cubicBezTo>
                  <a:pt x="6780" y="2888"/>
                  <a:pt x="6780" y="1507"/>
                  <a:pt x="6780" y="126"/>
                </a:cubicBezTo>
                <a:lnTo>
                  <a:pt x="6780" y="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grpSp>
        <p:nvGrpSpPr>
          <p:cNvPr id="4029" name="Google Shape;4029;p45"/>
          <p:cNvGrpSpPr/>
          <p:nvPr/>
        </p:nvGrpSpPr>
        <p:grpSpPr>
          <a:xfrm>
            <a:off x="1901921" y="3271128"/>
            <a:ext cx="586982" cy="1966008"/>
            <a:chOff x="2445238" y="2837592"/>
            <a:chExt cx="508876" cy="1708582"/>
          </a:xfrm>
        </p:grpSpPr>
        <p:sp>
          <p:nvSpPr>
            <p:cNvPr id="4030" name="Google Shape;4030;p45"/>
            <p:cNvSpPr/>
            <p:nvPr/>
          </p:nvSpPr>
          <p:spPr>
            <a:xfrm>
              <a:off x="2445238" y="2837592"/>
              <a:ext cx="43973" cy="43973"/>
            </a:xfrm>
            <a:custGeom>
              <a:avLst/>
              <a:gdLst/>
              <a:ahLst/>
              <a:cxnLst/>
              <a:rect l="l" t="t" r="r" b="b"/>
              <a:pathLst>
                <a:path w="566" h="566" extrusionOk="0">
                  <a:moveTo>
                    <a:pt x="440" y="0"/>
                  </a:moveTo>
                  <a:lnTo>
                    <a:pt x="1" y="461"/>
                  </a:lnTo>
                  <a:lnTo>
                    <a:pt x="1" y="565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31" name="Google Shape;4031;p45"/>
            <p:cNvSpPr/>
            <p:nvPr/>
          </p:nvSpPr>
          <p:spPr>
            <a:xfrm>
              <a:off x="2445238" y="2837592"/>
              <a:ext cx="165868" cy="165868"/>
            </a:xfrm>
            <a:custGeom>
              <a:avLst/>
              <a:gdLst/>
              <a:ahLst/>
              <a:cxnLst/>
              <a:rect l="l" t="t" r="r" b="b"/>
              <a:pathLst>
                <a:path w="2135" h="2135" extrusionOk="0">
                  <a:moveTo>
                    <a:pt x="2009" y="0"/>
                  </a:moveTo>
                  <a:lnTo>
                    <a:pt x="1" y="2030"/>
                  </a:lnTo>
                  <a:lnTo>
                    <a:pt x="1" y="2135"/>
                  </a:lnTo>
                  <a:lnTo>
                    <a:pt x="2135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32" name="Google Shape;4032;p45"/>
            <p:cNvSpPr/>
            <p:nvPr/>
          </p:nvSpPr>
          <p:spPr>
            <a:xfrm>
              <a:off x="2445238" y="2837592"/>
              <a:ext cx="287841" cy="287764"/>
            </a:xfrm>
            <a:custGeom>
              <a:avLst/>
              <a:gdLst/>
              <a:ahLst/>
              <a:cxnLst/>
              <a:rect l="l" t="t" r="r" b="b"/>
              <a:pathLst>
                <a:path w="3705" h="3704" extrusionOk="0">
                  <a:moveTo>
                    <a:pt x="3579" y="0"/>
                  </a:moveTo>
                  <a:lnTo>
                    <a:pt x="1" y="3599"/>
                  </a:lnTo>
                  <a:lnTo>
                    <a:pt x="1" y="3704"/>
                  </a:lnTo>
                  <a:lnTo>
                    <a:pt x="3704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33" name="Google Shape;4033;p45"/>
            <p:cNvSpPr/>
            <p:nvPr/>
          </p:nvSpPr>
          <p:spPr>
            <a:xfrm>
              <a:off x="2445238" y="2837592"/>
              <a:ext cx="409737" cy="409737"/>
            </a:xfrm>
            <a:custGeom>
              <a:avLst/>
              <a:gdLst/>
              <a:ahLst/>
              <a:cxnLst/>
              <a:rect l="l" t="t" r="r" b="b"/>
              <a:pathLst>
                <a:path w="5274" h="5274" extrusionOk="0">
                  <a:moveTo>
                    <a:pt x="5148" y="0"/>
                  </a:moveTo>
                  <a:lnTo>
                    <a:pt x="1" y="5169"/>
                  </a:lnTo>
                  <a:lnTo>
                    <a:pt x="1" y="5273"/>
                  </a:lnTo>
                  <a:lnTo>
                    <a:pt x="5273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34" name="Google Shape;4034;p45"/>
            <p:cNvSpPr/>
            <p:nvPr/>
          </p:nvSpPr>
          <p:spPr>
            <a:xfrm>
              <a:off x="2445238" y="2852198"/>
              <a:ext cx="508870" cy="517027"/>
            </a:xfrm>
            <a:custGeom>
              <a:avLst/>
              <a:gdLst/>
              <a:ahLst/>
              <a:cxnLst/>
              <a:rect l="l" t="t" r="r" b="b"/>
              <a:pathLst>
                <a:path w="6550" h="6655" extrusionOk="0">
                  <a:moveTo>
                    <a:pt x="6550" y="1"/>
                  </a:moveTo>
                  <a:lnTo>
                    <a:pt x="1" y="6550"/>
                  </a:lnTo>
                  <a:lnTo>
                    <a:pt x="1" y="6654"/>
                  </a:lnTo>
                  <a:lnTo>
                    <a:pt x="6550" y="126"/>
                  </a:lnTo>
                  <a:lnTo>
                    <a:pt x="6550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35" name="Google Shape;4035;p45"/>
            <p:cNvSpPr/>
            <p:nvPr/>
          </p:nvSpPr>
          <p:spPr>
            <a:xfrm>
              <a:off x="2445238" y="2974173"/>
              <a:ext cx="508870" cy="516949"/>
            </a:xfrm>
            <a:custGeom>
              <a:avLst/>
              <a:gdLst/>
              <a:ahLst/>
              <a:cxnLst/>
              <a:rect l="l" t="t" r="r" b="b"/>
              <a:pathLst>
                <a:path w="6550" h="6654" extrusionOk="0">
                  <a:moveTo>
                    <a:pt x="6550" y="0"/>
                  </a:moveTo>
                  <a:lnTo>
                    <a:pt x="1" y="6549"/>
                  </a:lnTo>
                  <a:lnTo>
                    <a:pt x="1" y="6654"/>
                  </a:lnTo>
                  <a:lnTo>
                    <a:pt x="6550" y="126"/>
                  </a:lnTo>
                  <a:lnTo>
                    <a:pt x="655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36" name="Google Shape;4036;p45"/>
            <p:cNvSpPr/>
            <p:nvPr/>
          </p:nvSpPr>
          <p:spPr>
            <a:xfrm>
              <a:off x="2445238" y="3096070"/>
              <a:ext cx="508870" cy="517027"/>
            </a:xfrm>
            <a:custGeom>
              <a:avLst/>
              <a:gdLst/>
              <a:ahLst/>
              <a:cxnLst/>
              <a:rect l="l" t="t" r="r" b="b"/>
              <a:pathLst>
                <a:path w="6550" h="6655" extrusionOk="0">
                  <a:moveTo>
                    <a:pt x="6550" y="0"/>
                  </a:moveTo>
                  <a:lnTo>
                    <a:pt x="1" y="6549"/>
                  </a:lnTo>
                  <a:lnTo>
                    <a:pt x="1" y="6654"/>
                  </a:lnTo>
                  <a:lnTo>
                    <a:pt x="6550" y="126"/>
                  </a:lnTo>
                  <a:lnTo>
                    <a:pt x="655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37" name="Google Shape;4037;p45"/>
            <p:cNvSpPr/>
            <p:nvPr/>
          </p:nvSpPr>
          <p:spPr>
            <a:xfrm>
              <a:off x="2445238" y="3217968"/>
              <a:ext cx="508870" cy="517027"/>
            </a:xfrm>
            <a:custGeom>
              <a:avLst/>
              <a:gdLst/>
              <a:ahLst/>
              <a:cxnLst/>
              <a:rect l="l" t="t" r="r" b="b"/>
              <a:pathLst>
                <a:path w="6550" h="6655" extrusionOk="0">
                  <a:moveTo>
                    <a:pt x="6550" y="1"/>
                  </a:moveTo>
                  <a:lnTo>
                    <a:pt x="1" y="6550"/>
                  </a:lnTo>
                  <a:lnTo>
                    <a:pt x="1" y="6654"/>
                  </a:lnTo>
                  <a:lnTo>
                    <a:pt x="6550" y="126"/>
                  </a:lnTo>
                  <a:lnTo>
                    <a:pt x="6550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38" name="Google Shape;4038;p45"/>
            <p:cNvSpPr/>
            <p:nvPr/>
          </p:nvSpPr>
          <p:spPr>
            <a:xfrm>
              <a:off x="2445238" y="3339865"/>
              <a:ext cx="508870" cy="517027"/>
            </a:xfrm>
            <a:custGeom>
              <a:avLst/>
              <a:gdLst/>
              <a:ahLst/>
              <a:cxnLst/>
              <a:rect l="l" t="t" r="r" b="b"/>
              <a:pathLst>
                <a:path w="6550" h="6655" extrusionOk="0">
                  <a:moveTo>
                    <a:pt x="6550" y="1"/>
                  </a:moveTo>
                  <a:lnTo>
                    <a:pt x="1" y="6550"/>
                  </a:lnTo>
                  <a:lnTo>
                    <a:pt x="1" y="6655"/>
                  </a:lnTo>
                  <a:lnTo>
                    <a:pt x="6550" y="126"/>
                  </a:lnTo>
                  <a:lnTo>
                    <a:pt x="6550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39" name="Google Shape;4039;p45"/>
            <p:cNvSpPr/>
            <p:nvPr/>
          </p:nvSpPr>
          <p:spPr>
            <a:xfrm>
              <a:off x="2445238" y="3461840"/>
              <a:ext cx="508870" cy="516949"/>
            </a:xfrm>
            <a:custGeom>
              <a:avLst/>
              <a:gdLst/>
              <a:ahLst/>
              <a:cxnLst/>
              <a:rect l="l" t="t" r="r" b="b"/>
              <a:pathLst>
                <a:path w="6550" h="6654" extrusionOk="0">
                  <a:moveTo>
                    <a:pt x="6550" y="0"/>
                  </a:moveTo>
                  <a:lnTo>
                    <a:pt x="1" y="6549"/>
                  </a:lnTo>
                  <a:lnTo>
                    <a:pt x="1" y="6654"/>
                  </a:lnTo>
                  <a:lnTo>
                    <a:pt x="6550" y="126"/>
                  </a:lnTo>
                  <a:lnTo>
                    <a:pt x="655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40" name="Google Shape;4040;p45"/>
            <p:cNvSpPr/>
            <p:nvPr/>
          </p:nvSpPr>
          <p:spPr>
            <a:xfrm>
              <a:off x="2498923" y="3583737"/>
              <a:ext cx="455186" cy="455186"/>
            </a:xfrm>
            <a:custGeom>
              <a:avLst/>
              <a:gdLst/>
              <a:ahLst/>
              <a:cxnLst/>
              <a:rect l="l" t="t" r="r" b="b"/>
              <a:pathLst>
                <a:path w="5859" h="5859" extrusionOk="0">
                  <a:moveTo>
                    <a:pt x="5859" y="0"/>
                  </a:moveTo>
                  <a:lnTo>
                    <a:pt x="0" y="5859"/>
                  </a:lnTo>
                  <a:lnTo>
                    <a:pt x="105" y="5859"/>
                  </a:lnTo>
                  <a:lnTo>
                    <a:pt x="5859" y="126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41" name="Google Shape;4041;p45"/>
            <p:cNvSpPr/>
            <p:nvPr/>
          </p:nvSpPr>
          <p:spPr>
            <a:xfrm>
              <a:off x="2620820" y="3705635"/>
              <a:ext cx="333290" cy="333290"/>
            </a:xfrm>
            <a:custGeom>
              <a:avLst/>
              <a:gdLst/>
              <a:ahLst/>
              <a:cxnLst/>
              <a:rect l="l" t="t" r="r" b="b"/>
              <a:pathLst>
                <a:path w="4290" h="4290" extrusionOk="0">
                  <a:moveTo>
                    <a:pt x="4290" y="1"/>
                  </a:moveTo>
                  <a:lnTo>
                    <a:pt x="0" y="4290"/>
                  </a:lnTo>
                  <a:lnTo>
                    <a:pt x="105" y="4290"/>
                  </a:lnTo>
                  <a:lnTo>
                    <a:pt x="4290" y="126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42" name="Google Shape;4042;p45"/>
            <p:cNvSpPr/>
            <p:nvPr/>
          </p:nvSpPr>
          <p:spPr>
            <a:xfrm>
              <a:off x="2742718" y="3827532"/>
              <a:ext cx="211394" cy="211394"/>
            </a:xfrm>
            <a:custGeom>
              <a:avLst/>
              <a:gdLst/>
              <a:ahLst/>
              <a:cxnLst/>
              <a:rect l="l" t="t" r="r" b="b"/>
              <a:pathLst>
                <a:path w="2721" h="2721" extrusionOk="0">
                  <a:moveTo>
                    <a:pt x="2721" y="1"/>
                  </a:moveTo>
                  <a:lnTo>
                    <a:pt x="1" y="2721"/>
                  </a:lnTo>
                  <a:lnTo>
                    <a:pt x="105" y="2721"/>
                  </a:lnTo>
                  <a:lnTo>
                    <a:pt x="2721" y="126"/>
                  </a:lnTo>
                  <a:lnTo>
                    <a:pt x="27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43" name="Google Shape;4043;p45"/>
            <p:cNvSpPr/>
            <p:nvPr/>
          </p:nvSpPr>
          <p:spPr>
            <a:xfrm>
              <a:off x="2864693" y="3949507"/>
              <a:ext cx="89421" cy="89421"/>
            </a:xfrm>
            <a:custGeom>
              <a:avLst/>
              <a:gdLst/>
              <a:ahLst/>
              <a:cxnLst/>
              <a:rect l="l" t="t" r="r" b="b"/>
              <a:pathLst>
                <a:path w="1151" h="1151" extrusionOk="0">
                  <a:moveTo>
                    <a:pt x="1151" y="0"/>
                  </a:moveTo>
                  <a:lnTo>
                    <a:pt x="0" y="1151"/>
                  </a:lnTo>
                  <a:lnTo>
                    <a:pt x="105" y="1151"/>
                  </a:lnTo>
                  <a:lnTo>
                    <a:pt x="1151" y="126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44" name="Google Shape;4044;p45"/>
            <p:cNvSpPr/>
            <p:nvPr/>
          </p:nvSpPr>
          <p:spPr>
            <a:xfrm>
              <a:off x="2445238" y="4038930"/>
              <a:ext cx="61841" cy="61841"/>
            </a:xfrm>
            <a:custGeom>
              <a:avLst/>
              <a:gdLst/>
              <a:ahLst/>
              <a:cxnLst/>
              <a:rect l="l" t="t" r="r" b="b"/>
              <a:pathLst>
                <a:path w="796" h="796" extrusionOk="0">
                  <a:moveTo>
                    <a:pt x="691" y="0"/>
                  </a:moveTo>
                  <a:lnTo>
                    <a:pt x="1" y="690"/>
                  </a:lnTo>
                  <a:lnTo>
                    <a:pt x="1" y="795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45" name="Google Shape;4045;p45"/>
            <p:cNvSpPr/>
            <p:nvPr/>
          </p:nvSpPr>
          <p:spPr>
            <a:xfrm>
              <a:off x="2445238" y="4038930"/>
              <a:ext cx="183815" cy="183737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2260" y="0"/>
                  </a:moveTo>
                  <a:lnTo>
                    <a:pt x="1" y="2260"/>
                  </a:lnTo>
                  <a:lnTo>
                    <a:pt x="1" y="2364"/>
                  </a:lnTo>
                  <a:lnTo>
                    <a:pt x="2365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46" name="Google Shape;4046;p45"/>
            <p:cNvSpPr/>
            <p:nvPr/>
          </p:nvSpPr>
          <p:spPr>
            <a:xfrm>
              <a:off x="2445238" y="4038930"/>
              <a:ext cx="305710" cy="305632"/>
            </a:xfrm>
            <a:custGeom>
              <a:avLst/>
              <a:gdLst/>
              <a:ahLst/>
              <a:cxnLst/>
              <a:rect l="l" t="t" r="r" b="b"/>
              <a:pathLst>
                <a:path w="3935" h="3934" extrusionOk="0">
                  <a:moveTo>
                    <a:pt x="3830" y="0"/>
                  </a:moveTo>
                  <a:lnTo>
                    <a:pt x="1" y="3829"/>
                  </a:lnTo>
                  <a:lnTo>
                    <a:pt x="1" y="3934"/>
                  </a:lnTo>
                  <a:lnTo>
                    <a:pt x="3934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47" name="Google Shape;4047;p45"/>
            <p:cNvSpPr/>
            <p:nvPr/>
          </p:nvSpPr>
          <p:spPr>
            <a:xfrm>
              <a:off x="2445238" y="4038930"/>
              <a:ext cx="427606" cy="427528"/>
            </a:xfrm>
            <a:custGeom>
              <a:avLst/>
              <a:gdLst/>
              <a:ahLst/>
              <a:cxnLst/>
              <a:rect l="l" t="t" r="r" b="b"/>
              <a:pathLst>
                <a:path w="5504" h="5503" extrusionOk="0">
                  <a:moveTo>
                    <a:pt x="5399" y="0"/>
                  </a:moveTo>
                  <a:lnTo>
                    <a:pt x="1" y="5398"/>
                  </a:lnTo>
                  <a:lnTo>
                    <a:pt x="1" y="5503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48" name="Google Shape;4048;p45"/>
            <p:cNvSpPr/>
            <p:nvPr/>
          </p:nvSpPr>
          <p:spPr>
            <a:xfrm>
              <a:off x="2479422" y="4071405"/>
              <a:ext cx="474686" cy="474764"/>
            </a:xfrm>
            <a:custGeom>
              <a:avLst/>
              <a:gdLst/>
              <a:ahLst/>
              <a:cxnLst/>
              <a:rect l="l" t="t" r="r" b="b"/>
              <a:pathLst>
                <a:path w="6110" h="6111" extrusionOk="0">
                  <a:moveTo>
                    <a:pt x="6110" y="0"/>
                  </a:moveTo>
                  <a:lnTo>
                    <a:pt x="0" y="6110"/>
                  </a:lnTo>
                  <a:lnTo>
                    <a:pt x="105" y="6110"/>
                  </a:lnTo>
                  <a:lnTo>
                    <a:pt x="6110" y="126"/>
                  </a:lnTo>
                  <a:lnTo>
                    <a:pt x="611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49" name="Google Shape;4049;p45"/>
            <p:cNvSpPr/>
            <p:nvPr/>
          </p:nvSpPr>
          <p:spPr>
            <a:xfrm>
              <a:off x="2601320" y="4193302"/>
              <a:ext cx="352790" cy="352868"/>
            </a:xfrm>
            <a:custGeom>
              <a:avLst/>
              <a:gdLst/>
              <a:ahLst/>
              <a:cxnLst/>
              <a:rect l="l" t="t" r="r" b="b"/>
              <a:pathLst>
                <a:path w="4541" h="4542" extrusionOk="0">
                  <a:moveTo>
                    <a:pt x="4541" y="1"/>
                  </a:moveTo>
                  <a:lnTo>
                    <a:pt x="0" y="4541"/>
                  </a:lnTo>
                  <a:lnTo>
                    <a:pt x="105" y="4541"/>
                  </a:lnTo>
                  <a:lnTo>
                    <a:pt x="4541" y="126"/>
                  </a:lnTo>
                  <a:lnTo>
                    <a:pt x="454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50" name="Google Shape;4050;p45"/>
            <p:cNvSpPr/>
            <p:nvPr/>
          </p:nvSpPr>
          <p:spPr>
            <a:xfrm>
              <a:off x="2723217" y="4315277"/>
              <a:ext cx="230895" cy="230895"/>
            </a:xfrm>
            <a:custGeom>
              <a:avLst/>
              <a:gdLst/>
              <a:ahLst/>
              <a:cxnLst/>
              <a:rect l="l" t="t" r="r" b="b"/>
              <a:pathLst>
                <a:path w="2972" h="2972" extrusionOk="0">
                  <a:moveTo>
                    <a:pt x="2972" y="0"/>
                  </a:moveTo>
                  <a:lnTo>
                    <a:pt x="1" y="2971"/>
                  </a:lnTo>
                  <a:lnTo>
                    <a:pt x="105" y="2971"/>
                  </a:lnTo>
                  <a:lnTo>
                    <a:pt x="2972" y="126"/>
                  </a:lnTo>
                  <a:lnTo>
                    <a:pt x="297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51" name="Google Shape;4051;p45"/>
            <p:cNvSpPr/>
            <p:nvPr/>
          </p:nvSpPr>
          <p:spPr>
            <a:xfrm>
              <a:off x="2845115" y="4437174"/>
              <a:ext cx="108999" cy="108999"/>
            </a:xfrm>
            <a:custGeom>
              <a:avLst/>
              <a:gdLst/>
              <a:ahLst/>
              <a:cxnLst/>
              <a:rect l="l" t="t" r="r" b="b"/>
              <a:pathLst>
                <a:path w="1403" h="1403" extrusionOk="0">
                  <a:moveTo>
                    <a:pt x="1403" y="0"/>
                  </a:moveTo>
                  <a:lnTo>
                    <a:pt x="1" y="1402"/>
                  </a:lnTo>
                  <a:lnTo>
                    <a:pt x="106" y="1402"/>
                  </a:lnTo>
                  <a:lnTo>
                    <a:pt x="1403" y="126"/>
                  </a:lnTo>
                  <a:lnTo>
                    <a:pt x="1403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</p:grpSp>
      <p:sp>
        <p:nvSpPr>
          <p:cNvPr id="4052" name="Google Shape;4052;p45"/>
          <p:cNvSpPr/>
          <p:nvPr/>
        </p:nvSpPr>
        <p:spPr>
          <a:xfrm>
            <a:off x="1894017" y="3259497"/>
            <a:ext cx="607575" cy="1982786"/>
          </a:xfrm>
          <a:custGeom>
            <a:avLst/>
            <a:gdLst/>
            <a:ahLst/>
            <a:cxnLst/>
            <a:rect l="l" t="t" r="r" b="b"/>
            <a:pathLst>
              <a:path w="6780" h="22180" extrusionOk="0">
                <a:moveTo>
                  <a:pt x="188" y="190"/>
                </a:moveTo>
                <a:lnTo>
                  <a:pt x="6528" y="230"/>
                </a:lnTo>
                <a:lnTo>
                  <a:pt x="6528" y="230"/>
                </a:lnTo>
                <a:lnTo>
                  <a:pt x="6507" y="5608"/>
                </a:lnTo>
                <a:lnTo>
                  <a:pt x="6528" y="11111"/>
                </a:lnTo>
                <a:lnTo>
                  <a:pt x="6570" y="16593"/>
                </a:lnTo>
                <a:lnTo>
                  <a:pt x="6591" y="19334"/>
                </a:lnTo>
                <a:lnTo>
                  <a:pt x="6633" y="22075"/>
                </a:lnTo>
                <a:lnTo>
                  <a:pt x="3369" y="22012"/>
                </a:lnTo>
                <a:lnTo>
                  <a:pt x="210" y="21992"/>
                </a:lnTo>
                <a:lnTo>
                  <a:pt x="210" y="21992"/>
                </a:lnTo>
                <a:lnTo>
                  <a:pt x="230" y="16593"/>
                </a:lnTo>
                <a:lnTo>
                  <a:pt x="209" y="13852"/>
                </a:lnTo>
                <a:lnTo>
                  <a:pt x="188" y="11111"/>
                </a:lnTo>
                <a:lnTo>
                  <a:pt x="168" y="8349"/>
                </a:lnTo>
                <a:lnTo>
                  <a:pt x="147" y="5608"/>
                </a:lnTo>
                <a:cubicBezTo>
                  <a:pt x="147" y="3809"/>
                  <a:pt x="167" y="1989"/>
                  <a:pt x="188" y="190"/>
                </a:cubicBezTo>
                <a:close/>
                <a:moveTo>
                  <a:pt x="6654" y="1"/>
                </a:moveTo>
                <a:lnTo>
                  <a:pt x="105" y="43"/>
                </a:lnTo>
                <a:lnTo>
                  <a:pt x="42" y="43"/>
                </a:lnTo>
                <a:lnTo>
                  <a:pt x="42" y="105"/>
                </a:lnTo>
                <a:cubicBezTo>
                  <a:pt x="63" y="1947"/>
                  <a:pt x="63" y="3767"/>
                  <a:pt x="63" y="5608"/>
                </a:cubicBezTo>
                <a:lnTo>
                  <a:pt x="63" y="8349"/>
                </a:lnTo>
                <a:lnTo>
                  <a:pt x="42" y="11090"/>
                </a:lnTo>
                <a:lnTo>
                  <a:pt x="0" y="13852"/>
                </a:lnTo>
                <a:lnTo>
                  <a:pt x="0" y="16593"/>
                </a:lnTo>
                <a:lnTo>
                  <a:pt x="21" y="22075"/>
                </a:lnTo>
                <a:lnTo>
                  <a:pt x="21" y="22180"/>
                </a:lnTo>
                <a:lnTo>
                  <a:pt x="105" y="22180"/>
                </a:lnTo>
                <a:lnTo>
                  <a:pt x="3369" y="22159"/>
                </a:lnTo>
                <a:lnTo>
                  <a:pt x="6654" y="22096"/>
                </a:lnTo>
                <a:lnTo>
                  <a:pt x="6717" y="19334"/>
                </a:lnTo>
                <a:lnTo>
                  <a:pt x="6738" y="16593"/>
                </a:lnTo>
                <a:lnTo>
                  <a:pt x="6779" y="11111"/>
                </a:lnTo>
                <a:lnTo>
                  <a:pt x="6779" y="5608"/>
                </a:lnTo>
                <a:lnTo>
                  <a:pt x="6779" y="126"/>
                </a:lnTo>
                <a:lnTo>
                  <a:pt x="6779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grpSp>
        <p:nvGrpSpPr>
          <p:cNvPr id="4053" name="Google Shape;4053;p45"/>
          <p:cNvGrpSpPr/>
          <p:nvPr/>
        </p:nvGrpSpPr>
        <p:grpSpPr>
          <a:xfrm>
            <a:off x="2658841" y="2569029"/>
            <a:ext cx="585101" cy="2668108"/>
            <a:chOff x="3225568" y="1333958"/>
            <a:chExt cx="507245" cy="3212217"/>
          </a:xfrm>
        </p:grpSpPr>
        <p:sp>
          <p:nvSpPr>
            <p:cNvPr id="4054" name="Google Shape;4054;p45"/>
            <p:cNvSpPr/>
            <p:nvPr/>
          </p:nvSpPr>
          <p:spPr>
            <a:xfrm>
              <a:off x="3695366" y="1333958"/>
              <a:ext cx="17946" cy="17946"/>
            </a:xfrm>
            <a:custGeom>
              <a:avLst/>
              <a:gdLst/>
              <a:ahLst/>
              <a:cxnLst/>
              <a:rect l="l" t="t" r="r" b="b"/>
              <a:pathLst>
                <a:path w="231" h="231" extrusionOk="0">
                  <a:moveTo>
                    <a:pt x="126" y="0"/>
                  </a:moveTo>
                  <a:lnTo>
                    <a:pt x="0" y="126"/>
                  </a:lnTo>
                  <a:lnTo>
                    <a:pt x="0" y="23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55" name="Google Shape;4055;p45"/>
            <p:cNvSpPr/>
            <p:nvPr/>
          </p:nvSpPr>
          <p:spPr>
            <a:xfrm>
              <a:off x="3695366" y="1358275"/>
              <a:ext cx="37447" cy="47236"/>
            </a:xfrm>
            <a:custGeom>
              <a:avLst/>
              <a:gdLst/>
              <a:ahLst/>
              <a:cxnLst/>
              <a:rect l="l" t="t" r="r" b="b"/>
              <a:pathLst>
                <a:path w="482" h="608" extrusionOk="0">
                  <a:moveTo>
                    <a:pt x="481" y="1"/>
                  </a:moveTo>
                  <a:lnTo>
                    <a:pt x="0" y="482"/>
                  </a:lnTo>
                  <a:lnTo>
                    <a:pt x="0" y="608"/>
                  </a:lnTo>
                  <a:lnTo>
                    <a:pt x="481" y="106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56" name="Google Shape;4056;p45"/>
            <p:cNvSpPr/>
            <p:nvPr/>
          </p:nvSpPr>
          <p:spPr>
            <a:xfrm>
              <a:off x="3695366" y="1410328"/>
              <a:ext cx="37447" cy="47236"/>
            </a:xfrm>
            <a:custGeom>
              <a:avLst/>
              <a:gdLst/>
              <a:ahLst/>
              <a:cxnLst/>
              <a:rect l="l" t="t" r="r" b="b"/>
              <a:pathLst>
                <a:path w="482" h="608" extrusionOk="0">
                  <a:moveTo>
                    <a:pt x="481" y="1"/>
                  </a:moveTo>
                  <a:lnTo>
                    <a:pt x="0" y="482"/>
                  </a:lnTo>
                  <a:lnTo>
                    <a:pt x="0" y="607"/>
                  </a:lnTo>
                  <a:lnTo>
                    <a:pt x="481" y="126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57" name="Google Shape;4057;p45"/>
            <p:cNvSpPr/>
            <p:nvPr/>
          </p:nvSpPr>
          <p:spPr>
            <a:xfrm>
              <a:off x="3695366" y="1462381"/>
              <a:ext cx="37447" cy="47158"/>
            </a:xfrm>
            <a:custGeom>
              <a:avLst/>
              <a:gdLst/>
              <a:ahLst/>
              <a:cxnLst/>
              <a:rect l="l" t="t" r="r" b="b"/>
              <a:pathLst>
                <a:path w="482" h="607" extrusionOk="0">
                  <a:moveTo>
                    <a:pt x="481" y="0"/>
                  </a:moveTo>
                  <a:lnTo>
                    <a:pt x="0" y="502"/>
                  </a:lnTo>
                  <a:lnTo>
                    <a:pt x="0" y="607"/>
                  </a:lnTo>
                  <a:lnTo>
                    <a:pt x="481" y="126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58" name="Google Shape;4058;p45"/>
            <p:cNvSpPr/>
            <p:nvPr/>
          </p:nvSpPr>
          <p:spPr>
            <a:xfrm>
              <a:off x="3695366" y="1515988"/>
              <a:ext cx="37447" cy="45604"/>
            </a:xfrm>
            <a:custGeom>
              <a:avLst/>
              <a:gdLst/>
              <a:ahLst/>
              <a:cxnLst/>
              <a:rect l="l" t="t" r="r" b="b"/>
              <a:pathLst>
                <a:path w="482" h="587" extrusionOk="0">
                  <a:moveTo>
                    <a:pt x="481" y="1"/>
                  </a:moveTo>
                  <a:lnTo>
                    <a:pt x="0" y="482"/>
                  </a:lnTo>
                  <a:lnTo>
                    <a:pt x="0" y="586"/>
                  </a:lnTo>
                  <a:lnTo>
                    <a:pt x="481" y="105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59" name="Google Shape;4059;p45"/>
            <p:cNvSpPr/>
            <p:nvPr/>
          </p:nvSpPr>
          <p:spPr>
            <a:xfrm>
              <a:off x="3695366" y="1568041"/>
              <a:ext cx="37447" cy="45526"/>
            </a:xfrm>
            <a:custGeom>
              <a:avLst/>
              <a:gdLst/>
              <a:ahLst/>
              <a:cxnLst/>
              <a:rect l="l" t="t" r="r" b="b"/>
              <a:pathLst>
                <a:path w="482" h="586" extrusionOk="0">
                  <a:moveTo>
                    <a:pt x="481" y="0"/>
                  </a:moveTo>
                  <a:lnTo>
                    <a:pt x="0" y="481"/>
                  </a:lnTo>
                  <a:lnTo>
                    <a:pt x="0" y="586"/>
                  </a:lnTo>
                  <a:lnTo>
                    <a:pt x="481" y="105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60" name="Google Shape;4060;p45"/>
            <p:cNvSpPr/>
            <p:nvPr/>
          </p:nvSpPr>
          <p:spPr>
            <a:xfrm>
              <a:off x="3695366" y="1620016"/>
              <a:ext cx="37447" cy="45604"/>
            </a:xfrm>
            <a:custGeom>
              <a:avLst/>
              <a:gdLst/>
              <a:ahLst/>
              <a:cxnLst/>
              <a:rect l="l" t="t" r="r" b="b"/>
              <a:pathLst>
                <a:path w="482" h="587" extrusionOk="0">
                  <a:moveTo>
                    <a:pt x="481" y="1"/>
                  </a:moveTo>
                  <a:lnTo>
                    <a:pt x="0" y="482"/>
                  </a:lnTo>
                  <a:lnTo>
                    <a:pt x="0" y="587"/>
                  </a:lnTo>
                  <a:lnTo>
                    <a:pt x="481" y="105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61" name="Google Shape;4061;p45"/>
            <p:cNvSpPr/>
            <p:nvPr/>
          </p:nvSpPr>
          <p:spPr>
            <a:xfrm>
              <a:off x="3695366" y="1672069"/>
              <a:ext cx="37447" cy="45604"/>
            </a:xfrm>
            <a:custGeom>
              <a:avLst/>
              <a:gdLst/>
              <a:ahLst/>
              <a:cxnLst/>
              <a:rect l="l" t="t" r="r" b="b"/>
              <a:pathLst>
                <a:path w="482" h="587" extrusionOk="0">
                  <a:moveTo>
                    <a:pt x="481" y="0"/>
                  </a:moveTo>
                  <a:lnTo>
                    <a:pt x="0" y="481"/>
                  </a:lnTo>
                  <a:lnTo>
                    <a:pt x="0" y="586"/>
                  </a:lnTo>
                  <a:lnTo>
                    <a:pt x="481" y="105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62" name="Google Shape;4062;p45"/>
            <p:cNvSpPr/>
            <p:nvPr/>
          </p:nvSpPr>
          <p:spPr>
            <a:xfrm>
              <a:off x="3716498" y="1724045"/>
              <a:ext cx="16315" cy="16393"/>
            </a:xfrm>
            <a:custGeom>
              <a:avLst/>
              <a:gdLst/>
              <a:ahLst/>
              <a:cxnLst/>
              <a:rect l="l" t="t" r="r" b="b"/>
              <a:pathLst>
                <a:path w="210" h="211" extrusionOk="0">
                  <a:moveTo>
                    <a:pt x="209" y="1"/>
                  </a:moveTo>
                  <a:lnTo>
                    <a:pt x="0" y="210"/>
                  </a:lnTo>
                  <a:lnTo>
                    <a:pt x="126" y="210"/>
                  </a:lnTo>
                  <a:lnTo>
                    <a:pt x="209" y="10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63" name="Google Shape;4063;p45"/>
            <p:cNvSpPr/>
            <p:nvPr/>
          </p:nvSpPr>
          <p:spPr>
            <a:xfrm>
              <a:off x="3695366" y="1740360"/>
              <a:ext cx="30921" cy="30921"/>
            </a:xfrm>
            <a:custGeom>
              <a:avLst/>
              <a:gdLst/>
              <a:ahLst/>
              <a:cxnLst/>
              <a:rect l="l" t="t" r="r" b="b"/>
              <a:pathLst>
                <a:path w="398" h="398" extrusionOk="0">
                  <a:moveTo>
                    <a:pt x="272" y="0"/>
                  </a:moveTo>
                  <a:lnTo>
                    <a:pt x="0" y="272"/>
                  </a:lnTo>
                  <a:lnTo>
                    <a:pt x="0" y="398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64" name="Google Shape;4064;p45"/>
            <p:cNvSpPr/>
            <p:nvPr/>
          </p:nvSpPr>
          <p:spPr>
            <a:xfrm>
              <a:off x="3695366" y="1777729"/>
              <a:ext cx="37447" cy="45604"/>
            </a:xfrm>
            <a:custGeom>
              <a:avLst/>
              <a:gdLst/>
              <a:ahLst/>
              <a:cxnLst/>
              <a:rect l="l" t="t" r="r" b="b"/>
              <a:pathLst>
                <a:path w="482" h="587" extrusionOk="0">
                  <a:moveTo>
                    <a:pt x="481" y="0"/>
                  </a:moveTo>
                  <a:lnTo>
                    <a:pt x="0" y="461"/>
                  </a:lnTo>
                  <a:lnTo>
                    <a:pt x="0" y="586"/>
                  </a:lnTo>
                  <a:lnTo>
                    <a:pt x="481" y="105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65" name="Google Shape;4065;p45"/>
            <p:cNvSpPr/>
            <p:nvPr/>
          </p:nvSpPr>
          <p:spPr>
            <a:xfrm>
              <a:off x="3695366" y="1829705"/>
              <a:ext cx="37447" cy="45604"/>
            </a:xfrm>
            <a:custGeom>
              <a:avLst/>
              <a:gdLst/>
              <a:ahLst/>
              <a:cxnLst/>
              <a:rect l="l" t="t" r="r" b="b"/>
              <a:pathLst>
                <a:path w="482" h="587" extrusionOk="0">
                  <a:moveTo>
                    <a:pt x="481" y="1"/>
                  </a:moveTo>
                  <a:lnTo>
                    <a:pt x="0" y="482"/>
                  </a:lnTo>
                  <a:lnTo>
                    <a:pt x="0" y="587"/>
                  </a:lnTo>
                  <a:lnTo>
                    <a:pt x="481" y="105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66" name="Google Shape;4066;p45"/>
            <p:cNvSpPr/>
            <p:nvPr/>
          </p:nvSpPr>
          <p:spPr>
            <a:xfrm>
              <a:off x="3695366" y="1881758"/>
              <a:ext cx="37447" cy="45604"/>
            </a:xfrm>
            <a:custGeom>
              <a:avLst/>
              <a:gdLst/>
              <a:ahLst/>
              <a:cxnLst/>
              <a:rect l="l" t="t" r="r" b="b"/>
              <a:pathLst>
                <a:path w="482" h="587" extrusionOk="0">
                  <a:moveTo>
                    <a:pt x="481" y="0"/>
                  </a:moveTo>
                  <a:lnTo>
                    <a:pt x="0" y="482"/>
                  </a:lnTo>
                  <a:lnTo>
                    <a:pt x="0" y="586"/>
                  </a:lnTo>
                  <a:lnTo>
                    <a:pt x="481" y="105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67" name="Google Shape;4067;p45"/>
            <p:cNvSpPr/>
            <p:nvPr/>
          </p:nvSpPr>
          <p:spPr>
            <a:xfrm>
              <a:off x="3695366" y="1933733"/>
              <a:ext cx="37447" cy="45604"/>
            </a:xfrm>
            <a:custGeom>
              <a:avLst/>
              <a:gdLst/>
              <a:ahLst/>
              <a:cxnLst/>
              <a:rect l="l" t="t" r="r" b="b"/>
              <a:pathLst>
                <a:path w="482" h="587" extrusionOk="0">
                  <a:moveTo>
                    <a:pt x="481" y="1"/>
                  </a:moveTo>
                  <a:lnTo>
                    <a:pt x="0" y="482"/>
                  </a:lnTo>
                  <a:lnTo>
                    <a:pt x="0" y="587"/>
                  </a:lnTo>
                  <a:lnTo>
                    <a:pt x="481" y="106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68" name="Google Shape;4068;p45"/>
            <p:cNvSpPr/>
            <p:nvPr/>
          </p:nvSpPr>
          <p:spPr>
            <a:xfrm>
              <a:off x="3695366" y="1985786"/>
              <a:ext cx="37447" cy="45604"/>
            </a:xfrm>
            <a:custGeom>
              <a:avLst/>
              <a:gdLst/>
              <a:ahLst/>
              <a:cxnLst/>
              <a:rect l="l" t="t" r="r" b="b"/>
              <a:pathLst>
                <a:path w="482" h="587" extrusionOk="0">
                  <a:moveTo>
                    <a:pt x="481" y="0"/>
                  </a:moveTo>
                  <a:lnTo>
                    <a:pt x="0" y="482"/>
                  </a:lnTo>
                  <a:lnTo>
                    <a:pt x="0" y="586"/>
                  </a:lnTo>
                  <a:lnTo>
                    <a:pt x="481" y="105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69" name="Google Shape;4069;p45"/>
            <p:cNvSpPr/>
            <p:nvPr/>
          </p:nvSpPr>
          <p:spPr>
            <a:xfrm>
              <a:off x="3695366" y="2037839"/>
              <a:ext cx="37447" cy="45526"/>
            </a:xfrm>
            <a:custGeom>
              <a:avLst/>
              <a:gdLst/>
              <a:ahLst/>
              <a:cxnLst/>
              <a:rect l="l" t="t" r="r" b="b"/>
              <a:pathLst>
                <a:path w="482" h="586" extrusionOk="0">
                  <a:moveTo>
                    <a:pt x="481" y="0"/>
                  </a:moveTo>
                  <a:lnTo>
                    <a:pt x="0" y="481"/>
                  </a:lnTo>
                  <a:lnTo>
                    <a:pt x="0" y="586"/>
                  </a:lnTo>
                  <a:lnTo>
                    <a:pt x="481" y="105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70" name="Google Shape;4070;p45"/>
            <p:cNvSpPr/>
            <p:nvPr/>
          </p:nvSpPr>
          <p:spPr>
            <a:xfrm>
              <a:off x="3695366" y="2089815"/>
              <a:ext cx="37447" cy="47236"/>
            </a:xfrm>
            <a:custGeom>
              <a:avLst/>
              <a:gdLst/>
              <a:ahLst/>
              <a:cxnLst/>
              <a:rect l="l" t="t" r="r" b="b"/>
              <a:pathLst>
                <a:path w="482" h="608" extrusionOk="0">
                  <a:moveTo>
                    <a:pt x="481" y="1"/>
                  </a:moveTo>
                  <a:lnTo>
                    <a:pt x="0" y="482"/>
                  </a:lnTo>
                  <a:lnTo>
                    <a:pt x="0" y="607"/>
                  </a:lnTo>
                  <a:lnTo>
                    <a:pt x="481" y="105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71" name="Google Shape;4071;p45"/>
            <p:cNvSpPr/>
            <p:nvPr/>
          </p:nvSpPr>
          <p:spPr>
            <a:xfrm>
              <a:off x="3695366" y="2143499"/>
              <a:ext cx="37447" cy="45526"/>
            </a:xfrm>
            <a:custGeom>
              <a:avLst/>
              <a:gdLst/>
              <a:ahLst/>
              <a:cxnLst/>
              <a:rect l="l" t="t" r="r" b="b"/>
              <a:pathLst>
                <a:path w="482" h="586" extrusionOk="0">
                  <a:moveTo>
                    <a:pt x="481" y="0"/>
                  </a:moveTo>
                  <a:lnTo>
                    <a:pt x="0" y="460"/>
                  </a:lnTo>
                  <a:lnTo>
                    <a:pt x="0" y="586"/>
                  </a:lnTo>
                  <a:lnTo>
                    <a:pt x="481" y="105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72" name="Google Shape;4072;p45"/>
            <p:cNvSpPr/>
            <p:nvPr/>
          </p:nvSpPr>
          <p:spPr>
            <a:xfrm>
              <a:off x="3695366" y="2195475"/>
              <a:ext cx="37447" cy="45604"/>
            </a:xfrm>
            <a:custGeom>
              <a:avLst/>
              <a:gdLst/>
              <a:ahLst/>
              <a:cxnLst/>
              <a:rect l="l" t="t" r="r" b="b"/>
              <a:pathLst>
                <a:path w="482" h="587" extrusionOk="0">
                  <a:moveTo>
                    <a:pt x="481" y="1"/>
                  </a:moveTo>
                  <a:lnTo>
                    <a:pt x="0" y="482"/>
                  </a:lnTo>
                  <a:lnTo>
                    <a:pt x="0" y="586"/>
                  </a:lnTo>
                  <a:lnTo>
                    <a:pt x="481" y="105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73" name="Google Shape;4073;p45"/>
            <p:cNvSpPr/>
            <p:nvPr/>
          </p:nvSpPr>
          <p:spPr>
            <a:xfrm>
              <a:off x="3695366" y="2247528"/>
              <a:ext cx="37447" cy="45604"/>
            </a:xfrm>
            <a:custGeom>
              <a:avLst/>
              <a:gdLst/>
              <a:ahLst/>
              <a:cxnLst/>
              <a:rect l="l" t="t" r="r" b="b"/>
              <a:pathLst>
                <a:path w="482" h="587" extrusionOk="0">
                  <a:moveTo>
                    <a:pt x="481" y="0"/>
                  </a:moveTo>
                  <a:lnTo>
                    <a:pt x="0" y="481"/>
                  </a:lnTo>
                  <a:lnTo>
                    <a:pt x="0" y="586"/>
                  </a:lnTo>
                  <a:lnTo>
                    <a:pt x="481" y="105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74" name="Google Shape;4074;p45"/>
            <p:cNvSpPr/>
            <p:nvPr/>
          </p:nvSpPr>
          <p:spPr>
            <a:xfrm>
              <a:off x="3695366" y="2299503"/>
              <a:ext cx="37447" cy="45604"/>
            </a:xfrm>
            <a:custGeom>
              <a:avLst/>
              <a:gdLst/>
              <a:ahLst/>
              <a:cxnLst/>
              <a:rect l="l" t="t" r="r" b="b"/>
              <a:pathLst>
                <a:path w="482" h="587" extrusionOk="0">
                  <a:moveTo>
                    <a:pt x="481" y="1"/>
                  </a:moveTo>
                  <a:lnTo>
                    <a:pt x="0" y="482"/>
                  </a:lnTo>
                  <a:lnTo>
                    <a:pt x="0" y="587"/>
                  </a:lnTo>
                  <a:lnTo>
                    <a:pt x="481" y="105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75" name="Google Shape;4075;p45"/>
            <p:cNvSpPr/>
            <p:nvPr/>
          </p:nvSpPr>
          <p:spPr>
            <a:xfrm>
              <a:off x="3716498" y="2351556"/>
              <a:ext cx="16315" cy="14683"/>
            </a:xfrm>
            <a:custGeom>
              <a:avLst/>
              <a:gdLst/>
              <a:ahLst/>
              <a:cxnLst/>
              <a:rect l="l" t="t" r="r" b="b"/>
              <a:pathLst>
                <a:path w="210" h="189" extrusionOk="0">
                  <a:moveTo>
                    <a:pt x="209" y="0"/>
                  </a:moveTo>
                  <a:lnTo>
                    <a:pt x="0" y="189"/>
                  </a:lnTo>
                  <a:lnTo>
                    <a:pt x="126" y="189"/>
                  </a:lnTo>
                  <a:lnTo>
                    <a:pt x="209" y="105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76" name="Google Shape;4076;p45"/>
            <p:cNvSpPr/>
            <p:nvPr/>
          </p:nvSpPr>
          <p:spPr>
            <a:xfrm>
              <a:off x="3695366" y="2366162"/>
              <a:ext cx="30921" cy="30998"/>
            </a:xfrm>
            <a:custGeom>
              <a:avLst/>
              <a:gdLst/>
              <a:ahLst/>
              <a:cxnLst/>
              <a:rect l="l" t="t" r="r" b="b"/>
              <a:pathLst>
                <a:path w="398" h="399" extrusionOk="0">
                  <a:moveTo>
                    <a:pt x="272" y="1"/>
                  </a:moveTo>
                  <a:lnTo>
                    <a:pt x="0" y="294"/>
                  </a:lnTo>
                  <a:lnTo>
                    <a:pt x="0" y="398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77" name="Google Shape;4077;p45"/>
            <p:cNvSpPr/>
            <p:nvPr/>
          </p:nvSpPr>
          <p:spPr>
            <a:xfrm>
              <a:off x="3695366" y="2403531"/>
              <a:ext cx="37447" cy="45604"/>
            </a:xfrm>
            <a:custGeom>
              <a:avLst/>
              <a:gdLst/>
              <a:ahLst/>
              <a:cxnLst/>
              <a:rect l="l" t="t" r="r" b="b"/>
              <a:pathLst>
                <a:path w="482" h="587" extrusionOk="0">
                  <a:moveTo>
                    <a:pt x="481" y="1"/>
                  </a:moveTo>
                  <a:lnTo>
                    <a:pt x="0" y="482"/>
                  </a:lnTo>
                  <a:lnTo>
                    <a:pt x="0" y="587"/>
                  </a:lnTo>
                  <a:lnTo>
                    <a:pt x="481" y="105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78" name="Google Shape;4078;p45"/>
            <p:cNvSpPr/>
            <p:nvPr/>
          </p:nvSpPr>
          <p:spPr>
            <a:xfrm>
              <a:off x="3695366" y="2455584"/>
              <a:ext cx="37447" cy="47236"/>
            </a:xfrm>
            <a:custGeom>
              <a:avLst/>
              <a:gdLst/>
              <a:ahLst/>
              <a:cxnLst/>
              <a:rect l="l" t="t" r="r" b="b"/>
              <a:pathLst>
                <a:path w="482" h="608" extrusionOk="0">
                  <a:moveTo>
                    <a:pt x="481" y="0"/>
                  </a:moveTo>
                  <a:lnTo>
                    <a:pt x="0" y="482"/>
                  </a:lnTo>
                  <a:lnTo>
                    <a:pt x="0" y="607"/>
                  </a:lnTo>
                  <a:lnTo>
                    <a:pt x="481" y="105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79" name="Google Shape;4079;p45"/>
            <p:cNvSpPr/>
            <p:nvPr/>
          </p:nvSpPr>
          <p:spPr>
            <a:xfrm>
              <a:off x="3695366" y="2509191"/>
              <a:ext cx="37447" cy="45604"/>
            </a:xfrm>
            <a:custGeom>
              <a:avLst/>
              <a:gdLst/>
              <a:ahLst/>
              <a:cxnLst/>
              <a:rect l="l" t="t" r="r" b="b"/>
              <a:pathLst>
                <a:path w="482" h="587" extrusionOk="0">
                  <a:moveTo>
                    <a:pt x="481" y="1"/>
                  </a:moveTo>
                  <a:lnTo>
                    <a:pt x="0" y="461"/>
                  </a:lnTo>
                  <a:lnTo>
                    <a:pt x="0" y="587"/>
                  </a:lnTo>
                  <a:lnTo>
                    <a:pt x="481" y="106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80" name="Google Shape;4080;p45"/>
            <p:cNvSpPr/>
            <p:nvPr/>
          </p:nvSpPr>
          <p:spPr>
            <a:xfrm>
              <a:off x="3695366" y="2559613"/>
              <a:ext cx="37447" cy="47236"/>
            </a:xfrm>
            <a:custGeom>
              <a:avLst/>
              <a:gdLst/>
              <a:ahLst/>
              <a:cxnLst/>
              <a:rect l="l" t="t" r="r" b="b"/>
              <a:pathLst>
                <a:path w="482" h="608" extrusionOk="0">
                  <a:moveTo>
                    <a:pt x="481" y="1"/>
                  </a:moveTo>
                  <a:lnTo>
                    <a:pt x="0" y="503"/>
                  </a:lnTo>
                  <a:lnTo>
                    <a:pt x="0" y="607"/>
                  </a:lnTo>
                  <a:lnTo>
                    <a:pt x="481" y="126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81" name="Google Shape;4081;p45"/>
            <p:cNvSpPr/>
            <p:nvPr/>
          </p:nvSpPr>
          <p:spPr>
            <a:xfrm>
              <a:off x="3695366" y="2613220"/>
              <a:ext cx="37447" cy="45604"/>
            </a:xfrm>
            <a:custGeom>
              <a:avLst/>
              <a:gdLst/>
              <a:ahLst/>
              <a:cxnLst/>
              <a:rect l="l" t="t" r="r" b="b"/>
              <a:pathLst>
                <a:path w="482" h="587" extrusionOk="0">
                  <a:moveTo>
                    <a:pt x="481" y="1"/>
                  </a:moveTo>
                  <a:lnTo>
                    <a:pt x="0" y="482"/>
                  </a:lnTo>
                  <a:lnTo>
                    <a:pt x="0" y="587"/>
                  </a:lnTo>
                  <a:lnTo>
                    <a:pt x="481" y="106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82" name="Google Shape;4082;p45"/>
            <p:cNvSpPr/>
            <p:nvPr/>
          </p:nvSpPr>
          <p:spPr>
            <a:xfrm>
              <a:off x="3695366" y="2665273"/>
              <a:ext cx="37447" cy="45604"/>
            </a:xfrm>
            <a:custGeom>
              <a:avLst/>
              <a:gdLst/>
              <a:ahLst/>
              <a:cxnLst/>
              <a:rect l="l" t="t" r="r" b="b"/>
              <a:pathLst>
                <a:path w="482" h="587" extrusionOk="0">
                  <a:moveTo>
                    <a:pt x="481" y="1"/>
                  </a:moveTo>
                  <a:lnTo>
                    <a:pt x="0" y="482"/>
                  </a:lnTo>
                  <a:lnTo>
                    <a:pt x="0" y="586"/>
                  </a:lnTo>
                  <a:lnTo>
                    <a:pt x="481" y="105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83" name="Google Shape;4083;p45"/>
            <p:cNvSpPr/>
            <p:nvPr/>
          </p:nvSpPr>
          <p:spPr>
            <a:xfrm>
              <a:off x="3695366" y="2717326"/>
              <a:ext cx="37447" cy="45526"/>
            </a:xfrm>
            <a:custGeom>
              <a:avLst/>
              <a:gdLst/>
              <a:ahLst/>
              <a:cxnLst/>
              <a:rect l="l" t="t" r="r" b="b"/>
              <a:pathLst>
                <a:path w="482" h="586" extrusionOk="0">
                  <a:moveTo>
                    <a:pt x="481" y="0"/>
                  </a:moveTo>
                  <a:lnTo>
                    <a:pt x="0" y="481"/>
                  </a:lnTo>
                  <a:lnTo>
                    <a:pt x="0" y="586"/>
                  </a:lnTo>
                  <a:lnTo>
                    <a:pt x="481" y="105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84" name="Google Shape;4084;p45"/>
            <p:cNvSpPr/>
            <p:nvPr/>
          </p:nvSpPr>
          <p:spPr>
            <a:xfrm>
              <a:off x="3695366" y="2769301"/>
              <a:ext cx="37447" cy="45604"/>
            </a:xfrm>
            <a:custGeom>
              <a:avLst/>
              <a:gdLst/>
              <a:ahLst/>
              <a:cxnLst/>
              <a:rect l="l" t="t" r="r" b="b"/>
              <a:pathLst>
                <a:path w="482" h="587" extrusionOk="0">
                  <a:moveTo>
                    <a:pt x="481" y="1"/>
                  </a:moveTo>
                  <a:lnTo>
                    <a:pt x="0" y="482"/>
                  </a:lnTo>
                  <a:lnTo>
                    <a:pt x="0" y="587"/>
                  </a:lnTo>
                  <a:lnTo>
                    <a:pt x="481" y="105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85" name="Google Shape;4085;p45"/>
            <p:cNvSpPr/>
            <p:nvPr/>
          </p:nvSpPr>
          <p:spPr>
            <a:xfrm>
              <a:off x="3695366" y="2821354"/>
              <a:ext cx="37447" cy="47158"/>
            </a:xfrm>
            <a:custGeom>
              <a:avLst/>
              <a:gdLst/>
              <a:ahLst/>
              <a:cxnLst/>
              <a:rect l="l" t="t" r="r" b="b"/>
              <a:pathLst>
                <a:path w="482" h="607" extrusionOk="0">
                  <a:moveTo>
                    <a:pt x="481" y="0"/>
                  </a:moveTo>
                  <a:lnTo>
                    <a:pt x="0" y="481"/>
                  </a:lnTo>
                  <a:lnTo>
                    <a:pt x="0" y="607"/>
                  </a:lnTo>
                  <a:lnTo>
                    <a:pt x="481" y="105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86" name="Google Shape;4086;p45"/>
            <p:cNvSpPr/>
            <p:nvPr/>
          </p:nvSpPr>
          <p:spPr>
            <a:xfrm>
              <a:off x="3695366" y="2874961"/>
              <a:ext cx="37447" cy="45604"/>
            </a:xfrm>
            <a:custGeom>
              <a:avLst/>
              <a:gdLst/>
              <a:ahLst/>
              <a:cxnLst/>
              <a:rect l="l" t="t" r="r" b="b"/>
              <a:pathLst>
                <a:path w="482" h="587" extrusionOk="0">
                  <a:moveTo>
                    <a:pt x="481" y="1"/>
                  </a:moveTo>
                  <a:lnTo>
                    <a:pt x="0" y="461"/>
                  </a:lnTo>
                  <a:lnTo>
                    <a:pt x="0" y="587"/>
                  </a:lnTo>
                  <a:lnTo>
                    <a:pt x="481" y="84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87" name="Google Shape;4087;p45"/>
            <p:cNvSpPr/>
            <p:nvPr/>
          </p:nvSpPr>
          <p:spPr>
            <a:xfrm>
              <a:off x="3695366" y="2927014"/>
              <a:ext cx="37447" cy="45604"/>
            </a:xfrm>
            <a:custGeom>
              <a:avLst/>
              <a:gdLst/>
              <a:ahLst/>
              <a:cxnLst/>
              <a:rect l="l" t="t" r="r" b="b"/>
              <a:pathLst>
                <a:path w="482" h="587" extrusionOk="0">
                  <a:moveTo>
                    <a:pt x="481" y="0"/>
                  </a:moveTo>
                  <a:lnTo>
                    <a:pt x="0" y="461"/>
                  </a:lnTo>
                  <a:lnTo>
                    <a:pt x="0" y="586"/>
                  </a:lnTo>
                  <a:lnTo>
                    <a:pt x="481" y="105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88" name="Google Shape;4088;p45"/>
            <p:cNvSpPr/>
            <p:nvPr/>
          </p:nvSpPr>
          <p:spPr>
            <a:xfrm>
              <a:off x="3716498" y="2978990"/>
              <a:ext cx="16315" cy="14761"/>
            </a:xfrm>
            <a:custGeom>
              <a:avLst/>
              <a:gdLst/>
              <a:ahLst/>
              <a:cxnLst/>
              <a:rect l="l" t="t" r="r" b="b"/>
              <a:pathLst>
                <a:path w="210" h="190" extrusionOk="0">
                  <a:moveTo>
                    <a:pt x="209" y="1"/>
                  </a:moveTo>
                  <a:lnTo>
                    <a:pt x="0" y="189"/>
                  </a:lnTo>
                  <a:lnTo>
                    <a:pt x="126" y="189"/>
                  </a:lnTo>
                  <a:lnTo>
                    <a:pt x="209" y="10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89" name="Google Shape;4089;p45"/>
            <p:cNvSpPr/>
            <p:nvPr/>
          </p:nvSpPr>
          <p:spPr>
            <a:xfrm>
              <a:off x="3695366" y="2993673"/>
              <a:ext cx="30921" cy="30921"/>
            </a:xfrm>
            <a:custGeom>
              <a:avLst/>
              <a:gdLst/>
              <a:ahLst/>
              <a:cxnLst/>
              <a:rect l="l" t="t" r="r" b="b"/>
              <a:pathLst>
                <a:path w="398" h="398" extrusionOk="0">
                  <a:moveTo>
                    <a:pt x="272" y="0"/>
                  </a:moveTo>
                  <a:lnTo>
                    <a:pt x="0" y="293"/>
                  </a:lnTo>
                  <a:lnTo>
                    <a:pt x="0" y="398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90" name="Google Shape;4090;p45"/>
            <p:cNvSpPr/>
            <p:nvPr/>
          </p:nvSpPr>
          <p:spPr>
            <a:xfrm>
              <a:off x="3695366" y="3031043"/>
              <a:ext cx="37447" cy="45604"/>
            </a:xfrm>
            <a:custGeom>
              <a:avLst/>
              <a:gdLst/>
              <a:ahLst/>
              <a:cxnLst/>
              <a:rect l="l" t="t" r="r" b="b"/>
              <a:pathLst>
                <a:path w="482" h="587" extrusionOk="0">
                  <a:moveTo>
                    <a:pt x="481" y="0"/>
                  </a:moveTo>
                  <a:lnTo>
                    <a:pt x="0" y="482"/>
                  </a:lnTo>
                  <a:lnTo>
                    <a:pt x="0" y="586"/>
                  </a:lnTo>
                  <a:lnTo>
                    <a:pt x="481" y="105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91" name="Google Shape;4091;p45"/>
            <p:cNvSpPr/>
            <p:nvPr/>
          </p:nvSpPr>
          <p:spPr>
            <a:xfrm>
              <a:off x="3695366" y="3083018"/>
              <a:ext cx="37447" cy="45604"/>
            </a:xfrm>
            <a:custGeom>
              <a:avLst/>
              <a:gdLst/>
              <a:ahLst/>
              <a:cxnLst/>
              <a:rect l="l" t="t" r="r" b="b"/>
              <a:pathLst>
                <a:path w="482" h="587" extrusionOk="0">
                  <a:moveTo>
                    <a:pt x="481" y="1"/>
                  </a:moveTo>
                  <a:lnTo>
                    <a:pt x="0" y="482"/>
                  </a:lnTo>
                  <a:lnTo>
                    <a:pt x="0" y="587"/>
                  </a:lnTo>
                  <a:lnTo>
                    <a:pt x="481" y="106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92" name="Google Shape;4092;p45"/>
            <p:cNvSpPr/>
            <p:nvPr/>
          </p:nvSpPr>
          <p:spPr>
            <a:xfrm>
              <a:off x="3695366" y="3135071"/>
              <a:ext cx="37447" cy="45604"/>
            </a:xfrm>
            <a:custGeom>
              <a:avLst/>
              <a:gdLst/>
              <a:ahLst/>
              <a:cxnLst/>
              <a:rect l="l" t="t" r="r" b="b"/>
              <a:pathLst>
                <a:path w="482" h="587" extrusionOk="0">
                  <a:moveTo>
                    <a:pt x="481" y="0"/>
                  </a:moveTo>
                  <a:lnTo>
                    <a:pt x="0" y="482"/>
                  </a:lnTo>
                  <a:lnTo>
                    <a:pt x="0" y="586"/>
                  </a:lnTo>
                  <a:lnTo>
                    <a:pt x="481" y="105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93" name="Google Shape;4093;p45"/>
            <p:cNvSpPr/>
            <p:nvPr/>
          </p:nvSpPr>
          <p:spPr>
            <a:xfrm>
              <a:off x="3695366" y="3187124"/>
              <a:ext cx="37447" cy="47158"/>
            </a:xfrm>
            <a:custGeom>
              <a:avLst/>
              <a:gdLst/>
              <a:ahLst/>
              <a:cxnLst/>
              <a:rect l="l" t="t" r="r" b="b"/>
              <a:pathLst>
                <a:path w="482" h="607" extrusionOk="0">
                  <a:moveTo>
                    <a:pt x="481" y="0"/>
                  </a:moveTo>
                  <a:lnTo>
                    <a:pt x="0" y="481"/>
                  </a:lnTo>
                  <a:lnTo>
                    <a:pt x="0" y="607"/>
                  </a:lnTo>
                  <a:lnTo>
                    <a:pt x="481" y="105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94" name="Google Shape;4094;p45"/>
            <p:cNvSpPr/>
            <p:nvPr/>
          </p:nvSpPr>
          <p:spPr>
            <a:xfrm>
              <a:off x="3695366" y="3239100"/>
              <a:ext cx="37447" cy="47236"/>
            </a:xfrm>
            <a:custGeom>
              <a:avLst/>
              <a:gdLst/>
              <a:ahLst/>
              <a:cxnLst/>
              <a:rect l="l" t="t" r="r" b="b"/>
              <a:pathLst>
                <a:path w="482" h="608" extrusionOk="0">
                  <a:moveTo>
                    <a:pt x="481" y="1"/>
                  </a:moveTo>
                  <a:lnTo>
                    <a:pt x="0" y="482"/>
                  </a:lnTo>
                  <a:lnTo>
                    <a:pt x="0" y="607"/>
                  </a:lnTo>
                  <a:lnTo>
                    <a:pt x="481" y="105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95" name="Google Shape;4095;p45"/>
            <p:cNvSpPr/>
            <p:nvPr/>
          </p:nvSpPr>
          <p:spPr>
            <a:xfrm>
              <a:off x="3695366" y="3291153"/>
              <a:ext cx="37447" cy="47158"/>
            </a:xfrm>
            <a:custGeom>
              <a:avLst/>
              <a:gdLst/>
              <a:ahLst/>
              <a:cxnLst/>
              <a:rect l="l" t="t" r="r" b="b"/>
              <a:pathLst>
                <a:path w="482" h="607" extrusionOk="0">
                  <a:moveTo>
                    <a:pt x="481" y="0"/>
                  </a:moveTo>
                  <a:lnTo>
                    <a:pt x="0" y="481"/>
                  </a:lnTo>
                  <a:lnTo>
                    <a:pt x="0" y="607"/>
                  </a:lnTo>
                  <a:lnTo>
                    <a:pt x="481" y="126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96" name="Google Shape;4096;p45"/>
            <p:cNvSpPr/>
            <p:nvPr/>
          </p:nvSpPr>
          <p:spPr>
            <a:xfrm>
              <a:off x="3695366" y="3343128"/>
              <a:ext cx="37447" cy="47236"/>
            </a:xfrm>
            <a:custGeom>
              <a:avLst/>
              <a:gdLst/>
              <a:ahLst/>
              <a:cxnLst/>
              <a:rect l="l" t="t" r="r" b="b"/>
              <a:pathLst>
                <a:path w="482" h="608" extrusionOk="0">
                  <a:moveTo>
                    <a:pt x="481" y="1"/>
                  </a:moveTo>
                  <a:lnTo>
                    <a:pt x="0" y="503"/>
                  </a:lnTo>
                  <a:lnTo>
                    <a:pt x="0" y="607"/>
                  </a:lnTo>
                  <a:lnTo>
                    <a:pt x="481" y="126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97" name="Google Shape;4097;p45"/>
            <p:cNvSpPr/>
            <p:nvPr/>
          </p:nvSpPr>
          <p:spPr>
            <a:xfrm>
              <a:off x="3695366" y="3396813"/>
              <a:ext cx="37447" cy="45604"/>
            </a:xfrm>
            <a:custGeom>
              <a:avLst/>
              <a:gdLst/>
              <a:ahLst/>
              <a:cxnLst/>
              <a:rect l="l" t="t" r="r" b="b"/>
              <a:pathLst>
                <a:path w="482" h="587" extrusionOk="0">
                  <a:moveTo>
                    <a:pt x="481" y="0"/>
                  </a:moveTo>
                  <a:lnTo>
                    <a:pt x="0" y="481"/>
                  </a:lnTo>
                  <a:lnTo>
                    <a:pt x="0" y="586"/>
                  </a:lnTo>
                  <a:lnTo>
                    <a:pt x="481" y="105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98" name="Google Shape;4098;p45"/>
            <p:cNvSpPr/>
            <p:nvPr/>
          </p:nvSpPr>
          <p:spPr>
            <a:xfrm>
              <a:off x="3695366" y="3448788"/>
              <a:ext cx="37447" cy="45604"/>
            </a:xfrm>
            <a:custGeom>
              <a:avLst/>
              <a:gdLst/>
              <a:ahLst/>
              <a:cxnLst/>
              <a:rect l="l" t="t" r="r" b="b"/>
              <a:pathLst>
                <a:path w="482" h="587" extrusionOk="0">
                  <a:moveTo>
                    <a:pt x="481" y="1"/>
                  </a:moveTo>
                  <a:lnTo>
                    <a:pt x="0" y="482"/>
                  </a:lnTo>
                  <a:lnTo>
                    <a:pt x="0" y="587"/>
                  </a:lnTo>
                  <a:lnTo>
                    <a:pt x="481" y="105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99" name="Google Shape;4099;p45"/>
            <p:cNvSpPr/>
            <p:nvPr/>
          </p:nvSpPr>
          <p:spPr>
            <a:xfrm>
              <a:off x="3695366" y="3500841"/>
              <a:ext cx="37447" cy="45604"/>
            </a:xfrm>
            <a:custGeom>
              <a:avLst/>
              <a:gdLst/>
              <a:ahLst/>
              <a:cxnLst/>
              <a:rect l="l" t="t" r="r" b="b"/>
              <a:pathLst>
                <a:path w="482" h="587" extrusionOk="0">
                  <a:moveTo>
                    <a:pt x="481" y="0"/>
                  </a:moveTo>
                  <a:lnTo>
                    <a:pt x="0" y="482"/>
                  </a:lnTo>
                  <a:lnTo>
                    <a:pt x="0" y="586"/>
                  </a:lnTo>
                  <a:lnTo>
                    <a:pt x="481" y="105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00" name="Google Shape;4100;p45"/>
            <p:cNvSpPr/>
            <p:nvPr/>
          </p:nvSpPr>
          <p:spPr>
            <a:xfrm>
              <a:off x="3695366" y="3552816"/>
              <a:ext cx="37447" cy="47236"/>
            </a:xfrm>
            <a:custGeom>
              <a:avLst/>
              <a:gdLst/>
              <a:ahLst/>
              <a:cxnLst/>
              <a:rect l="l" t="t" r="r" b="b"/>
              <a:pathLst>
                <a:path w="482" h="608" extrusionOk="0">
                  <a:moveTo>
                    <a:pt x="481" y="1"/>
                  </a:moveTo>
                  <a:lnTo>
                    <a:pt x="0" y="482"/>
                  </a:lnTo>
                  <a:lnTo>
                    <a:pt x="0" y="608"/>
                  </a:lnTo>
                  <a:lnTo>
                    <a:pt x="481" y="105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01" name="Google Shape;4101;p45"/>
            <p:cNvSpPr/>
            <p:nvPr/>
          </p:nvSpPr>
          <p:spPr>
            <a:xfrm>
              <a:off x="3716498" y="3604869"/>
              <a:ext cx="16315" cy="16315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209" y="0"/>
                  </a:moveTo>
                  <a:lnTo>
                    <a:pt x="0" y="210"/>
                  </a:lnTo>
                  <a:lnTo>
                    <a:pt x="126" y="210"/>
                  </a:lnTo>
                  <a:lnTo>
                    <a:pt x="209" y="105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02" name="Google Shape;4102;p45"/>
            <p:cNvSpPr/>
            <p:nvPr/>
          </p:nvSpPr>
          <p:spPr>
            <a:xfrm>
              <a:off x="3695366" y="3621107"/>
              <a:ext cx="30921" cy="30998"/>
            </a:xfrm>
            <a:custGeom>
              <a:avLst/>
              <a:gdLst/>
              <a:ahLst/>
              <a:cxnLst/>
              <a:rect l="l" t="t" r="r" b="b"/>
              <a:pathLst>
                <a:path w="398" h="399" extrusionOk="0">
                  <a:moveTo>
                    <a:pt x="272" y="1"/>
                  </a:moveTo>
                  <a:lnTo>
                    <a:pt x="0" y="273"/>
                  </a:lnTo>
                  <a:lnTo>
                    <a:pt x="0" y="398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03" name="Google Shape;4103;p45"/>
            <p:cNvSpPr/>
            <p:nvPr/>
          </p:nvSpPr>
          <p:spPr>
            <a:xfrm>
              <a:off x="3695366" y="3656845"/>
              <a:ext cx="37447" cy="47236"/>
            </a:xfrm>
            <a:custGeom>
              <a:avLst/>
              <a:gdLst/>
              <a:ahLst/>
              <a:cxnLst/>
              <a:rect l="l" t="t" r="r" b="b"/>
              <a:pathLst>
                <a:path w="482" h="608" extrusionOk="0">
                  <a:moveTo>
                    <a:pt x="481" y="1"/>
                  </a:moveTo>
                  <a:lnTo>
                    <a:pt x="0" y="482"/>
                  </a:lnTo>
                  <a:lnTo>
                    <a:pt x="0" y="608"/>
                  </a:lnTo>
                  <a:lnTo>
                    <a:pt x="481" y="126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04" name="Google Shape;4104;p45"/>
            <p:cNvSpPr/>
            <p:nvPr/>
          </p:nvSpPr>
          <p:spPr>
            <a:xfrm>
              <a:off x="3695366" y="3708898"/>
              <a:ext cx="37447" cy="47236"/>
            </a:xfrm>
            <a:custGeom>
              <a:avLst/>
              <a:gdLst/>
              <a:ahLst/>
              <a:cxnLst/>
              <a:rect l="l" t="t" r="r" b="b"/>
              <a:pathLst>
                <a:path w="482" h="608" extrusionOk="0">
                  <a:moveTo>
                    <a:pt x="481" y="1"/>
                  </a:moveTo>
                  <a:lnTo>
                    <a:pt x="0" y="503"/>
                  </a:lnTo>
                  <a:lnTo>
                    <a:pt x="0" y="607"/>
                  </a:lnTo>
                  <a:lnTo>
                    <a:pt x="481" y="126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05" name="Google Shape;4105;p45"/>
            <p:cNvSpPr/>
            <p:nvPr/>
          </p:nvSpPr>
          <p:spPr>
            <a:xfrm>
              <a:off x="3695366" y="3762505"/>
              <a:ext cx="37447" cy="45604"/>
            </a:xfrm>
            <a:custGeom>
              <a:avLst/>
              <a:gdLst/>
              <a:ahLst/>
              <a:cxnLst/>
              <a:rect l="l" t="t" r="r" b="b"/>
              <a:pathLst>
                <a:path w="482" h="587" extrusionOk="0">
                  <a:moveTo>
                    <a:pt x="481" y="1"/>
                  </a:moveTo>
                  <a:lnTo>
                    <a:pt x="0" y="482"/>
                  </a:lnTo>
                  <a:lnTo>
                    <a:pt x="0" y="587"/>
                  </a:lnTo>
                  <a:lnTo>
                    <a:pt x="481" y="106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06" name="Google Shape;4106;p45"/>
            <p:cNvSpPr/>
            <p:nvPr/>
          </p:nvSpPr>
          <p:spPr>
            <a:xfrm>
              <a:off x="3695366" y="3814558"/>
              <a:ext cx="37447" cy="45604"/>
            </a:xfrm>
            <a:custGeom>
              <a:avLst/>
              <a:gdLst/>
              <a:ahLst/>
              <a:cxnLst/>
              <a:rect l="l" t="t" r="r" b="b"/>
              <a:pathLst>
                <a:path w="482" h="587" extrusionOk="0">
                  <a:moveTo>
                    <a:pt x="481" y="1"/>
                  </a:moveTo>
                  <a:lnTo>
                    <a:pt x="0" y="482"/>
                  </a:lnTo>
                  <a:lnTo>
                    <a:pt x="0" y="586"/>
                  </a:lnTo>
                  <a:lnTo>
                    <a:pt x="481" y="105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07" name="Google Shape;4107;p45"/>
            <p:cNvSpPr/>
            <p:nvPr/>
          </p:nvSpPr>
          <p:spPr>
            <a:xfrm>
              <a:off x="3695366" y="3866611"/>
              <a:ext cx="37447" cy="45526"/>
            </a:xfrm>
            <a:custGeom>
              <a:avLst/>
              <a:gdLst/>
              <a:ahLst/>
              <a:cxnLst/>
              <a:rect l="l" t="t" r="r" b="b"/>
              <a:pathLst>
                <a:path w="482" h="586" extrusionOk="0">
                  <a:moveTo>
                    <a:pt x="481" y="0"/>
                  </a:moveTo>
                  <a:lnTo>
                    <a:pt x="0" y="481"/>
                  </a:lnTo>
                  <a:lnTo>
                    <a:pt x="0" y="586"/>
                  </a:lnTo>
                  <a:lnTo>
                    <a:pt x="481" y="105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08" name="Google Shape;4108;p45"/>
            <p:cNvSpPr/>
            <p:nvPr/>
          </p:nvSpPr>
          <p:spPr>
            <a:xfrm>
              <a:off x="3695366" y="3918586"/>
              <a:ext cx="37447" cy="47236"/>
            </a:xfrm>
            <a:custGeom>
              <a:avLst/>
              <a:gdLst/>
              <a:ahLst/>
              <a:cxnLst/>
              <a:rect l="l" t="t" r="r" b="b"/>
              <a:pathLst>
                <a:path w="482" h="608" extrusionOk="0">
                  <a:moveTo>
                    <a:pt x="481" y="1"/>
                  </a:moveTo>
                  <a:lnTo>
                    <a:pt x="0" y="482"/>
                  </a:lnTo>
                  <a:lnTo>
                    <a:pt x="0" y="607"/>
                  </a:lnTo>
                  <a:lnTo>
                    <a:pt x="481" y="105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09" name="Google Shape;4109;p45"/>
            <p:cNvSpPr/>
            <p:nvPr/>
          </p:nvSpPr>
          <p:spPr>
            <a:xfrm>
              <a:off x="3695366" y="3970639"/>
              <a:ext cx="37447" cy="47158"/>
            </a:xfrm>
            <a:custGeom>
              <a:avLst/>
              <a:gdLst/>
              <a:ahLst/>
              <a:cxnLst/>
              <a:rect l="l" t="t" r="r" b="b"/>
              <a:pathLst>
                <a:path w="482" h="607" extrusionOk="0">
                  <a:moveTo>
                    <a:pt x="481" y="0"/>
                  </a:moveTo>
                  <a:lnTo>
                    <a:pt x="0" y="481"/>
                  </a:lnTo>
                  <a:lnTo>
                    <a:pt x="0" y="607"/>
                  </a:lnTo>
                  <a:lnTo>
                    <a:pt x="481" y="105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10" name="Google Shape;4110;p45"/>
            <p:cNvSpPr/>
            <p:nvPr/>
          </p:nvSpPr>
          <p:spPr>
            <a:xfrm>
              <a:off x="3695366" y="4024246"/>
              <a:ext cx="37447" cy="45604"/>
            </a:xfrm>
            <a:custGeom>
              <a:avLst/>
              <a:gdLst/>
              <a:ahLst/>
              <a:cxnLst/>
              <a:rect l="l" t="t" r="r" b="b"/>
              <a:pathLst>
                <a:path w="482" h="587" extrusionOk="0">
                  <a:moveTo>
                    <a:pt x="481" y="1"/>
                  </a:moveTo>
                  <a:lnTo>
                    <a:pt x="0" y="461"/>
                  </a:lnTo>
                  <a:lnTo>
                    <a:pt x="0" y="587"/>
                  </a:lnTo>
                  <a:lnTo>
                    <a:pt x="481" y="105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11" name="Google Shape;4111;p45"/>
            <p:cNvSpPr/>
            <p:nvPr/>
          </p:nvSpPr>
          <p:spPr>
            <a:xfrm>
              <a:off x="3695366" y="4074668"/>
              <a:ext cx="37447" cy="47236"/>
            </a:xfrm>
            <a:custGeom>
              <a:avLst/>
              <a:gdLst/>
              <a:ahLst/>
              <a:cxnLst/>
              <a:rect l="l" t="t" r="r" b="b"/>
              <a:pathLst>
                <a:path w="482" h="608" extrusionOk="0">
                  <a:moveTo>
                    <a:pt x="481" y="0"/>
                  </a:moveTo>
                  <a:lnTo>
                    <a:pt x="0" y="502"/>
                  </a:lnTo>
                  <a:lnTo>
                    <a:pt x="0" y="607"/>
                  </a:lnTo>
                  <a:lnTo>
                    <a:pt x="481" y="126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12" name="Google Shape;4112;p45"/>
            <p:cNvSpPr/>
            <p:nvPr/>
          </p:nvSpPr>
          <p:spPr>
            <a:xfrm>
              <a:off x="3695366" y="4128275"/>
              <a:ext cx="37447" cy="45604"/>
            </a:xfrm>
            <a:custGeom>
              <a:avLst/>
              <a:gdLst/>
              <a:ahLst/>
              <a:cxnLst/>
              <a:rect l="l" t="t" r="r" b="b"/>
              <a:pathLst>
                <a:path w="482" h="587" extrusionOk="0">
                  <a:moveTo>
                    <a:pt x="481" y="1"/>
                  </a:moveTo>
                  <a:lnTo>
                    <a:pt x="0" y="482"/>
                  </a:lnTo>
                  <a:lnTo>
                    <a:pt x="0" y="587"/>
                  </a:lnTo>
                  <a:lnTo>
                    <a:pt x="481" y="105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13" name="Google Shape;4113;p45"/>
            <p:cNvSpPr/>
            <p:nvPr/>
          </p:nvSpPr>
          <p:spPr>
            <a:xfrm>
              <a:off x="3695366" y="4180328"/>
              <a:ext cx="37447" cy="45604"/>
            </a:xfrm>
            <a:custGeom>
              <a:avLst/>
              <a:gdLst/>
              <a:ahLst/>
              <a:cxnLst/>
              <a:rect l="l" t="t" r="r" b="b"/>
              <a:pathLst>
                <a:path w="482" h="587" extrusionOk="0">
                  <a:moveTo>
                    <a:pt x="481" y="0"/>
                  </a:moveTo>
                  <a:lnTo>
                    <a:pt x="0" y="482"/>
                  </a:lnTo>
                  <a:lnTo>
                    <a:pt x="0" y="586"/>
                  </a:lnTo>
                  <a:lnTo>
                    <a:pt x="481" y="105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14" name="Google Shape;4114;p45"/>
            <p:cNvSpPr/>
            <p:nvPr/>
          </p:nvSpPr>
          <p:spPr>
            <a:xfrm>
              <a:off x="3716498" y="4232303"/>
              <a:ext cx="16315" cy="14761"/>
            </a:xfrm>
            <a:custGeom>
              <a:avLst/>
              <a:gdLst/>
              <a:ahLst/>
              <a:cxnLst/>
              <a:rect l="l" t="t" r="r" b="b"/>
              <a:pathLst>
                <a:path w="210" h="190" extrusionOk="0">
                  <a:moveTo>
                    <a:pt x="209" y="1"/>
                  </a:moveTo>
                  <a:lnTo>
                    <a:pt x="0" y="189"/>
                  </a:lnTo>
                  <a:lnTo>
                    <a:pt x="126" y="189"/>
                  </a:lnTo>
                  <a:lnTo>
                    <a:pt x="209" y="106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15" name="Google Shape;4115;p45"/>
            <p:cNvSpPr/>
            <p:nvPr/>
          </p:nvSpPr>
          <p:spPr>
            <a:xfrm>
              <a:off x="3695366" y="4246987"/>
              <a:ext cx="30921" cy="30921"/>
            </a:xfrm>
            <a:custGeom>
              <a:avLst/>
              <a:gdLst/>
              <a:ahLst/>
              <a:cxnLst/>
              <a:rect l="l" t="t" r="r" b="b"/>
              <a:pathLst>
                <a:path w="398" h="398" extrusionOk="0">
                  <a:moveTo>
                    <a:pt x="272" y="0"/>
                  </a:moveTo>
                  <a:lnTo>
                    <a:pt x="0" y="293"/>
                  </a:lnTo>
                  <a:lnTo>
                    <a:pt x="0" y="398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16" name="Google Shape;4116;p45"/>
            <p:cNvSpPr/>
            <p:nvPr/>
          </p:nvSpPr>
          <p:spPr>
            <a:xfrm>
              <a:off x="3695366" y="4284356"/>
              <a:ext cx="37447" cy="47236"/>
            </a:xfrm>
            <a:custGeom>
              <a:avLst/>
              <a:gdLst/>
              <a:ahLst/>
              <a:cxnLst/>
              <a:rect l="l" t="t" r="r" b="b"/>
              <a:pathLst>
                <a:path w="482" h="608" extrusionOk="0">
                  <a:moveTo>
                    <a:pt x="481" y="0"/>
                  </a:moveTo>
                  <a:lnTo>
                    <a:pt x="0" y="482"/>
                  </a:lnTo>
                  <a:lnTo>
                    <a:pt x="0" y="607"/>
                  </a:lnTo>
                  <a:lnTo>
                    <a:pt x="481" y="105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17" name="Google Shape;4117;p45"/>
            <p:cNvSpPr/>
            <p:nvPr/>
          </p:nvSpPr>
          <p:spPr>
            <a:xfrm>
              <a:off x="3695366" y="4336409"/>
              <a:ext cx="37447" cy="47158"/>
            </a:xfrm>
            <a:custGeom>
              <a:avLst/>
              <a:gdLst/>
              <a:ahLst/>
              <a:cxnLst/>
              <a:rect l="l" t="t" r="r" b="b"/>
              <a:pathLst>
                <a:path w="482" h="607" extrusionOk="0">
                  <a:moveTo>
                    <a:pt x="481" y="0"/>
                  </a:moveTo>
                  <a:lnTo>
                    <a:pt x="0" y="481"/>
                  </a:lnTo>
                  <a:lnTo>
                    <a:pt x="0" y="607"/>
                  </a:lnTo>
                  <a:lnTo>
                    <a:pt x="481" y="105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18" name="Google Shape;4118;p45"/>
            <p:cNvSpPr/>
            <p:nvPr/>
          </p:nvSpPr>
          <p:spPr>
            <a:xfrm>
              <a:off x="3695366" y="4390016"/>
              <a:ext cx="37447" cy="45604"/>
            </a:xfrm>
            <a:custGeom>
              <a:avLst/>
              <a:gdLst/>
              <a:ahLst/>
              <a:cxnLst/>
              <a:rect l="l" t="t" r="r" b="b"/>
              <a:pathLst>
                <a:path w="482" h="587" extrusionOk="0">
                  <a:moveTo>
                    <a:pt x="481" y="1"/>
                  </a:moveTo>
                  <a:lnTo>
                    <a:pt x="0" y="461"/>
                  </a:lnTo>
                  <a:lnTo>
                    <a:pt x="0" y="586"/>
                  </a:lnTo>
                  <a:lnTo>
                    <a:pt x="481" y="105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19" name="Google Shape;4119;p45"/>
            <p:cNvSpPr/>
            <p:nvPr/>
          </p:nvSpPr>
          <p:spPr>
            <a:xfrm>
              <a:off x="3695366" y="4442069"/>
              <a:ext cx="37447" cy="45526"/>
            </a:xfrm>
            <a:custGeom>
              <a:avLst/>
              <a:gdLst/>
              <a:ahLst/>
              <a:cxnLst/>
              <a:rect l="l" t="t" r="r" b="b"/>
              <a:pathLst>
                <a:path w="482" h="586" extrusionOk="0">
                  <a:moveTo>
                    <a:pt x="481" y="0"/>
                  </a:moveTo>
                  <a:lnTo>
                    <a:pt x="0" y="481"/>
                  </a:lnTo>
                  <a:lnTo>
                    <a:pt x="0" y="586"/>
                  </a:lnTo>
                  <a:lnTo>
                    <a:pt x="481" y="105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20" name="Google Shape;4120;p45"/>
            <p:cNvSpPr/>
            <p:nvPr/>
          </p:nvSpPr>
          <p:spPr>
            <a:xfrm>
              <a:off x="3695366" y="4494044"/>
              <a:ext cx="37447" cy="45604"/>
            </a:xfrm>
            <a:custGeom>
              <a:avLst/>
              <a:gdLst/>
              <a:ahLst/>
              <a:cxnLst/>
              <a:rect l="l" t="t" r="r" b="b"/>
              <a:pathLst>
                <a:path w="482" h="587" extrusionOk="0">
                  <a:moveTo>
                    <a:pt x="481" y="1"/>
                  </a:moveTo>
                  <a:lnTo>
                    <a:pt x="0" y="482"/>
                  </a:lnTo>
                  <a:lnTo>
                    <a:pt x="0" y="586"/>
                  </a:lnTo>
                  <a:lnTo>
                    <a:pt x="481" y="105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21" name="Google Shape;4121;p45"/>
            <p:cNvSpPr/>
            <p:nvPr/>
          </p:nvSpPr>
          <p:spPr>
            <a:xfrm>
              <a:off x="3225568" y="1333958"/>
              <a:ext cx="17946" cy="17946"/>
            </a:xfrm>
            <a:custGeom>
              <a:avLst/>
              <a:gdLst/>
              <a:ahLst/>
              <a:cxnLst/>
              <a:rect l="l" t="t" r="r" b="b"/>
              <a:pathLst>
                <a:path w="231" h="231" extrusionOk="0">
                  <a:moveTo>
                    <a:pt x="105" y="0"/>
                  </a:moveTo>
                  <a:lnTo>
                    <a:pt x="0" y="126"/>
                  </a:lnTo>
                  <a:lnTo>
                    <a:pt x="0" y="23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22" name="Google Shape;4122;p45"/>
            <p:cNvSpPr/>
            <p:nvPr/>
          </p:nvSpPr>
          <p:spPr>
            <a:xfrm>
              <a:off x="3225568" y="1333958"/>
              <a:ext cx="69921" cy="69921"/>
            </a:xfrm>
            <a:custGeom>
              <a:avLst/>
              <a:gdLst/>
              <a:ahLst/>
              <a:cxnLst/>
              <a:rect l="l" t="t" r="r" b="b"/>
              <a:pathLst>
                <a:path w="900" h="900" extrusionOk="0">
                  <a:moveTo>
                    <a:pt x="795" y="0"/>
                  </a:moveTo>
                  <a:lnTo>
                    <a:pt x="0" y="795"/>
                  </a:lnTo>
                  <a:lnTo>
                    <a:pt x="0" y="900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23" name="Google Shape;4123;p45"/>
            <p:cNvSpPr/>
            <p:nvPr/>
          </p:nvSpPr>
          <p:spPr>
            <a:xfrm>
              <a:off x="3225568" y="1333958"/>
              <a:ext cx="121973" cy="123605"/>
            </a:xfrm>
            <a:custGeom>
              <a:avLst/>
              <a:gdLst/>
              <a:ahLst/>
              <a:cxnLst/>
              <a:rect l="l" t="t" r="r" b="b"/>
              <a:pathLst>
                <a:path w="1570" h="1591" extrusionOk="0">
                  <a:moveTo>
                    <a:pt x="1465" y="0"/>
                  </a:moveTo>
                  <a:lnTo>
                    <a:pt x="0" y="1465"/>
                  </a:lnTo>
                  <a:lnTo>
                    <a:pt x="0" y="1590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24" name="Google Shape;4124;p45"/>
            <p:cNvSpPr/>
            <p:nvPr/>
          </p:nvSpPr>
          <p:spPr>
            <a:xfrm>
              <a:off x="3225568" y="1333958"/>
              <a:ext cx="173948" cy="175579"/>
            </a:xfrm>
            <a:custGeom>
              <a:avLst/>
              <a:gdLst/>
              <a:ahLst/>
              <a:cxnLst/>
              <a:rect l="l" t="t" r="r" b="b"/>
              <a:pathLst>
                <a:path w="2239" h="2260" extrusionOk="0">
                  <a:moveTo>
                    <a:pt x="2134" y="0"/>
                  </a:moveTo>
                  <a:lnTo>
                    <a:pt x="0" y="2134"/>
                  </a:lnTo>
                  <a:lnTo>
                    <a:pt x="0" y="2260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25" name="Google Shape;4125;p45"/>
            <p:cNvSpPr/>
            <p:nvPr/>
          </p:nvSpPr>
          <p:spPr>
            <a:xfrm>
              <a:off x="3225568" y="1333958"/>
              <a:ext cx="226000" cy="227632"/>
            </a:xfrm>
            <a:custGeom>
              <a:avLst/>
              <a:gdLst/>
              <a:ahLst/>
              <a:cxnLst/>
              <a:rect l="l" t="t" r="r" b="b"/>
              <a:pathLst>
                <a:path w="2909" h="2930" extrusionOk="0">
                  <a:moveTo>
                    <a:pt x="2804" y="0"/>
                  </a:moveTo>
                  <a:lnTo>
                    <a:pt x="0" y="2825"/>
                  </a:lnTo>
                  <a:lnTo>
                    <a:pt x="0" y="2929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26" name="Google Shape;4126;p45"/>
            <p:cNvSpPr/>
            <p:nvPr/>
          </p:nvSpPr>
          <p:spPr>
            <a:xfrm>
              <a:off x="3225568" y="1333958"/>
              <a:ext cx="277975" cy="279606"/>
            </a:xfrm>
            <a:custGeom>
              <a:avLst/>
              <a:gdLst/>
              <a:ahLst/>
              <a:cxnLst/>
              <a:rect l="l" t="t" r="r" b="b"/>
              <a:pathLst>
                <a:path w="3578" h="3599" extrusionOk="0">
                  <a:moveTo>
                    <a:pt x="3473" y="0"/>
                  </a:moveTo>
                  <a:lnTo>
                    <a:pt x="0" y="3494"/>
                  </a:lnTo>
                  <a:lnTo>
                    <a:pt x="0" y="3599"/>
                  </a:lnTo>
                  <a:lnTo>
                    <a:pt x="3578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27" name="Google Shape;4127;p45"/>
            <p:cNvSpPr/>
            <p:nvPr/>
          </p:nvSpPr>
          <p:spPr>
            <a:xfrm>
              <a:off x="3225568" y="1333958"/>
              <a:ext cx="331659" cy="331659"/>
            </a:xfrm>
            <a:custGeom>
              <a:avLst/>
              <a:gdLst/>
              <a:ahLst/>
              <a:cxnLst/>
              <a:rect l="l" t="t" r="r" b="b"/>
              <a:pathLst>
                <a:path w="4269" h="4269" extrusionOk="0">
                  <a:moveTo>
                    <a:pt x="4143" y="0"/>
                  </a:moveTo>
                  <a:lnTo>
                    <a:pt x="0" y="4164"/>
                  </a:lnTo>
                  <a:lnTo>
                    <a:pt x="0" y="4269"/>
                  </a:lnTo>
                  <a:lnTo>
                    <a:pt x="4268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28" name="Google Shape;4128;p45"/>
            <p:cNvSpPr/>
            <p:nvPr/>
          </p:nvSpPr>
          <p:spPr>
            <a:xfrm>
              <a:off x="3225568" y="1333958"/>
              <a:ext cx="383711" cy="383711"/>
            </a:xfrm>
            <a:custGeom>
              <a:avLst/>
              <a:gdLst/>
              <a:ahLst/>
              <a:cxnLst/>
              <a:rect l="l" t="t" r="r" b="b"/>
              <a:pathLst>
                <a:path w="4939" h="4939" extrusionOk="0">
                  <a:moveTo>
                    <a:pt x="4813" y="0"/>
                  </a:moveTo>
                  <a:lnTo>
                    <a:pt x="0" y="4833"/>
                  </a:lnTo>
                  <a:lnTo>
                    <a:pt x="0" y="4938"/>
                  </a:lnTo>
                  <a:lnTo>
                    <a:pt x="4938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29" name="Google Shape;4129;p45"/>
            <p:cNvSpPr/>
            <p:nvPr/>
          </p:nvSpPr>
          <p:spPr>
            <a:xfrm>
              <a:off x="3246700" y="1333958"/>
              <a:ext cx="414554" cy="406474"/>
            </a:xfrm>
            <a:custGeom>
              <a:avLst/>
              <a:gdLst/>
              <a:ahLst/>
              <a:cxnLst/>
              <a:rect l="l" t="t" r="r" b="b"/>
              <a:pathLst>
                <a:path w="5336" h="5232" extrusionOk="0">
                  <a:moveTo>
                    <a:pt x="5231" y="0"/>
                  </a:moveTo>
                  <a:lnTo>
                    <a:pt x="0" y="5231"/>
                  </a:lnTo>
                  <a:lnTo>
                    <a:pt x="105" y="5231"/>
                  </a:lnTo>
                  <a:lnTo>
                    <a:pt x="533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30" name="Google Shape;4130;p45"/>
            <p:cNvSpPr/>
            <p:nvPr/>
          </p:nvSpPr>
          <p:spPr>
            <a:xfrm>
              <a:off x="3298675" y="1343669"/>
              <a:ext cx="396685" cy="396763"/>
            </a:xfrm>
            <a:custGeom>
              <a:avLst/>
              <a:gdLst/>
              <a:ahLst/>
              <a:cxnLst/>
              <a:rect l="l" t="t" r="r" b="b"/>
              <a:pathLst>
                <a:path w="5106" h="5107" extrusionOk="0">
                  <a:moveTo>
                    <a:pt x="5106" y="1"/>
                  </a:moveTo>
                  <a:lnTo>
                    <a:pt x="1" y="5106"/>
                  </a:lnTo>
                  <a:lnTo>
                    <a:pt x="126" y="5106"/>
                  </a:lnTo>
                  <a:lnTo>
                    <a:pt x="5106" y="105"/>
                  </a:lnTo>
                  <a:lnTo>
                    <a:pt x="510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31" name="Google Shape;4131;p45"/>
            <p:cNvSpPr/>
            <p:nvPr/>
          </p:nvSpPr>
          <p:spPr>
            <a:xfrm>
              <a:off x="3350729" y="1395722"/>
              <a:ext cx="344633" cy="344711"/>
            </a:xfrm>
            <a:custGeom>
              <a:avLst/>
              <a:gdLst/>
              <a:ahLst/>
              <a:cxnLst/>
              <a:rect l="l" t="t" r="r" b="b"/>
              <a:pathLst>
                <a:path w="4436" h="4437" extrusionOk="0">
                  <a:moveTo>
                    <a:pt x="4436" y="0"/>
                  </a:moveTo>
                  <a:lnTo>
                    <a:pt x="0" y="4436"/>
                  </a:lnTo>
                  <a:lnTo>
                    <a:pt x="126" y="4436"/>
                  </a:lnTo>
                  <a:lnTo>
                    <a:pt x="4436" y="126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32" name="Google Shape;4132;p45"/>
            <p:cNvSpPr/>
            <p:nvPr/>
          </p:nvSpPr>
          <p:spPr>
            <a:xfrm>
              <a:off x="3404335" y="1447697"/>
              <a:ext cx="291027" cy="292736"/>
            </a:xfrm>
            <a:custGeom>
              <a:avLst/>
              <a:gdLst/>
              <a:ahLst/>
              <a:cxnLst/>
              <a:rect l="l" t="t" r="r" b="b"/>
              <a:pathLst>
                <a:path w="3746" h="3768" extrusionOk="0">
                  <a:moveTo>
                    <a:pt x="3746" y="1"/>
                  </a:moveTo>
                  <a:lnTo>
                    <a:pt x="1" y="3767"/>
                  </a:lnTo>
                  <a:lnTo>
                    <a:pt x="105" y="3767"/>
                  </a:lnTo>
                  <a:lnTo>
                    <a:pt x="3746" y="126"/>
                  </a:lnTo>
                  <a:lnTo>
                    <a:pt x="374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33" name="Google Shape;4133;p45"/>
            <p:cNvSpPr/>
            <p:nvPr/>
          </p:nvSpPr>
          <p:spPr>
            <a:xfrm>
              <a:off x="3456388" y="1501382"/>
              <a:ext cx="238974" cy="239052"/>
            </a:xfrm>
            <a:custGeom>
              <a:avLst/>
              <a:gdLst/>
              <a:ahLst/>
              <a:cxnLst/>
              <a:rect l="l" t="t" r="r" b="b"/>
              <a:pathLst>
                <a:path w="3076" h="3077" extrusionOk="0">
                  <a:moveTo>
                    <a:pt x="3076" y="0"/>
                  </a:moveTo>
                  <a:lnTo>
                    <a:pt x="0" y="3076"/>
                  </a:lnTo>
                  <a:lnTo>
                    <a:pt x="105" y="3076"/>
                  </a:lnTo>
                  <a:lnTo>
                    <a:pt x="3076" y="105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34" name="Google Shape;4134;p45"/>
            <p:cNvSpPr/>
            <p:nvPr/>
          </p:nvSpPr>
          <p:spPr>
            <a:xfrm>
              <a:off x="3508364" y="1553357"/>
              <a:ext cx="187000" cy="187078"/>
            </a:xfrm>
            <a:custGeom>
              <a:avLst/>
              <a:gdLst/>
              <a:ahLst/>
              <a:cxnLst/>
              <a:rect l="l" t="t" r="r" b="b"/>
              <a:pathLst>
                <a:path w="2407" h="2408" extrusionOk="0">
                  <a:moveTo>
                    <a:pt x="2407" y="1"/>
                  </a:moveTo>
                  <a:lnTo>
                    <a:pt x="1" y="2407"/>
                  </a:lnTo>
                  <a:lnTo>
                    <a:pt x="105" y="2407"/>
                  </a:lnTo>
                  <a:lnTo>
                    <a:pt x="2407" y="105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35" name="Google Shape;4135;p45"/>
            <p:cNvSpPr/>
            <p:nvPr/>
          </p:nvSpPr>
          <p:spPr>
            <a:xfrm>
              <a:off x="3560417" y="1605410"/>
              <a:ext cx="134948" cy="135025"/>
            </a:xfrm>
            <a:custGeom>
              <a:avLst/>
              <a:gdLst/>
              <a:ahLst/>
              <a:cxnLst/>
              <a:rect l="l" t="t" r="r" b="b"/>
              <a:pathLst>
                <a:path w="1737" h="1738" extrusionOk="0">
                  <a:moveTo>
                    <a:pt x="1737" y="0"/>
                  </a:moveTo>
                  <a:lnTo>
                    <a:pt x="0" y="1737"/>
                  </a:lnTo>
                  <a:lnTo>
                    <a:pt x="105" y="1737"/>
                  </a:lnTo>
                  <a:lnTo>
                    <a:pt x="1737" y="105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36" name="Google Shape;4136;p45"/>
            <p:cNvSpPr/>
            <p:nvPr/>
          </p:nvSpPr>
          <p:spPr>
            <a:xfrm>
              <a:off x="3612392" y="1657386"/>
              <a:ext cx="82973" cy="83051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1068" y="1"/>
                  </a:moveTo>
                  <a:lnTo>
                    <a:pt x="1" y="1068"/>
                  </a:lnTo>
                  <a:lnTo>
                    <a:pt x="106" y="1068"/>
                  </a:lnTo>
                  <a:lnTo>
                    <a:pt x="1068" y="106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37" name="Google Shape;4137;p45"/>
            <p:cNvSpPr/>
            <p:nvPr/>
          </p:nvSpPr>
          <p:spPr>
            <a:xfrm>
              <a:off x="3664445" y="1709439"/>
              <a:ext cx="30921" cy="30998"/>
            </a:xfrm>
            <a:custGeom>
              <a:avLst/>
              <a:gdLst/>
              <a:ahLst/>
              <a:cxnLst/>
              <a:rect l="l" t="t" r="r" b="b"/>
              <a:pathLst>
                <a:path w="398" h="399" extrusionOk="0">
                  <a:moveTo>
                    <a:pt x="398" y="0"/>
                  </a:moveTo>
                  <a:lnTo>
                    <a:pt x="0" y="398"/>
                  </a:lnTo>
                  <a:lnTo>
                    <a:pt x="126" y="398"/>
                  </a:lnTo>
                  <a:lnTo>
                    <a:pt x="398" y="105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38" name="Google Shape;4138;p45"/>
            <p:cNvSpPr/>
            <p:nvPr/>
          </p:nvSpPr>
          <p:spPr>
            <a:xfrm>
              <a:off x="3225568" y="1740360"/>
              <a:ext cx="29289" cy="29289"/>
            </a:xfrm>
            <a:custGeom>
              <a:avLst/>
              <a:gdLst/>
              <a:ahLst/>
              <a:cxnLst/>
              <a:rect l="l" t="t" r="r" b="b"/>
              <a:pathLst>
                <a:path w="377" h="377" extrusionOk="0">
                  <a:moveTo>
                    <a:pt x="272" y="0"/>
                  </a:moveTo>
                  <a:lnTo>
                    <a:pt x="0" y="272"/>
                  </a:lnTo>
                  <a:lnTo>
                    <a:pt x="0" y="377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39" name="Google Shape;4139;p45"/>
            <p:cNvSpPr/>
            <p:nvPr/>
          </p:nvSpPr>
          <p:spPr>
            <a:xfrm>
              <a:off x="3225568" y="1740360"/>
              <a:ext cx="82973" cy="82973"/>
            </a:xfrm>
            <a:custGeom>
              <a:avLst/>
              <a:gdLst/>
              <a:ahLst/>
              <a:cxnLst/>
              <a:rect l="l" t="t" r="r" b="b"/>
              <a:pathLst>
                <a:path w="1068" h="1068" extrusionOk="0">
                  <a:moveTo>
                    <a:pt x="942" y="0"/>
                  </a:moveTo>
                  <a:lnTo>
                    <a:pt x="0" y="942"/>
                  </a:lnTo>
                  <a:lnTo>
                    <a:pt x="0" y="1067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40" name="Google Shape;4140;p45"/>
            <p:cNvSpPr/>
            <p:nvPr/>
          </p:nvSpPr>
          <p:spPr>
            <a:xfrm>
              <a:off x="3225568" y="1740360"/>
              <a:ext cx="134948" cy="134948"/>
            </a:xfrm>
            <a:custGeom>
              <a:avLst/>
              <a:gdLst/>
              <a:ahLst/>
              <a:cxnLst/>
              <a:rect l="l" t="t" r="r" b="b"/>
              <a:pathLst>
                <a:path w="1737" h="1737" extrusionOk="0">
                  <a:moveTo>
                    <a:pt x="1611" y="0"/>
                  </a:moveTo>
                  <a:lnTo>
                    <a:pt x="0" y="1611"/>
                  </a:lnTo>
                  <a:lnTo>
                    <a:pt x="0" y="1737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41" name="Google Shape;4141;p45"/>
            <p:cNvSpPr/>
            <p:nvPr/>
          </p:nvSpPr>
          <p:spPr>
            <a:xfrm>
              <a:off x="3225568" y="1740360"/>
              <a:ext cx="187000" cy="187000"/>
            </a:xfrm>
            <a:custGeom>
              <a:avLst/>
              <a:gdLst/>
              <a:ahLst/>
              <a:cxnLst/>
              <a:rect l="l" t="t" r="r" b="b"/>
              <a:pathLst>
                <a:path w="2407" h="2407" extrusionOk="0">
                  <a:moveTo>
                    <a:pt x="2302" y="0"/>
                  </a:moveTo>
                  <a:lnTo>
                    <a:pt x="0" y="2302"/>
                  </a:lnTo>
                  <a:lnTo>
                    <a:pt x="0" y="2406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42" name="Google Shape;4142;p45"/>
            <p:cNvSpPr/>
            <p:nvPr/>
          </p:nvSpPr>
          <p:spPr>
            <a:xfrm>
              <a:off x="3225568" y="1740360"/>
              <a:ext cx="238974" cy="238974"/>
            </a:xfrm>
            <a:custGeom>
              <a:avLst/>
              <a:gdLst/>
              <a:ahLst/>
              <a:cxnLst/>
              <a:rect l="l" t="t" r="r" b="b"/>
              <a:pathLst>
                <a:path w="3076" h="3076" extrusionOk="0">
                  <a:moveTo>
                    <a:pt x="2971" y="0"/>
                  </a:moveTo>
                  <a:lnTo>
                    <a:pt x="0" y="2971"/>
                  </a:lnTo>
                  <a:lnTo>
                    <a:pt x="0" y="3076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43" name="Google Shape;4143;p45"/>
            <p:cNvSpPr/>
            <p:nvPr/>
          </p:nvSpPr>
          <p:spPr>
            <a:xfrm>
              <a:off x="3225568" y="1740360"/>
              <a:ext cx="291027" cy="291027"/>
            </a:xfrm>
            <a:custGeom>
              <a:avLst/>
              <a:gdLst/>
              <a:ahLst/>
              <a:cxnLst/>
              <a:rect l="l" t="t" r="r" b="b"/>
              <a:pathLst>
                <a:path w="3746" h="3746" extrusionOk="0">
                  <a:moveTo>
                    <a:pt x="3641" y="0"/>
                  </a:moveTo>
                  <a:lnTo>
                    <a:pt x="0" y="3641"/>
                  </a:lnTo>
                  <a:lnTo>
                    <a:pt x="0" y="3745"/>
                  </a:lnTo>
                  <a:lnTo>
                    <a:pt x="374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44" name="Google Shape;4144;p45"/>
            <p:cNvSpPr/>
            <p:nvPr/>
          </p:nvSpPr>
          <p:spPr>
            <a:xfrm>
              <a:off x="3225568" y="1740360"/>
              <a:ext cx="343001" cy="343001"/>
            </a:xfrm>
            <a:custGeom>
              <a:avLst/>
              <a:gdLst/>
              <a:ahLst/>
              <a:cxnLst/>
              <a:rect l="l" t="t" r="r" b="b"/>
              <a:pathLst>
                <a:path w="4415" h="4415" extrusionOk="0">
                  <a:moveTo>
                    <a:pt x="4310" y="0"/>
                  </a:moveTo>
                  <a:lnTo>
                    <a:pt x="0" y="4310"/>
                  </a:lnTo>
                  <a:lnTo>
                    <a:pt x="0" y="4415"/>
                  </a:lnTo>
                  <a:lnTo>
                    <a:pt x="441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45" name="Google Shape;4145;p45"/>
            <p:cNvSpPr/>
            <p:nvPr/>
          </p:nvSpPr>
          <p:spPr>
            <a:xfrm>
              <a:off x="3225568" y="1740360"/>
              <a:ext cx="395054" cy="395054"/>
            </a:xfrm>
            <a:custGeom>
              <a:avLst/>
              <a:gdLst/>
              <a:ahLst/>
              <a:cxnLst/>
              <a:rect l="l" t="t" r="r" b="b"/>
              <a:pathLst>
                <a:path w="5085" h="5085" extrusionOk="0">
                  <a:moveTo>
                    <a:pt x="4980" y="0"/>
                  </a:moveTo>
                  <a:lnTo>
                    <a:pt x="0" y="4980"/>
                  </a:lnTo>
                  <a:lnTo>
                    <a:pt x="0" y="5084"/>
                  </a:lnTo>
                  <a:lnTo>
                    <a:pt x="508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46" name="Google Shape;4146;p45"/>
            <p:cNvSpPr/>
            <p:nvPr/>
          </p:nvSpPr>
          <p:spPr>
            <a:xfrm>
              <a:off x="3225568" y="1740360"/>
              <a:ext cx="448660" cy="448660"/>
            </a:xfrm>
            <a:custGeom>
              <a:avLst/>
              <a:gdLst/>
              <a:ahLst/>
              <a:cxnLst/>
              <a:rect l="l" t="t" r="r" b="b"/>
              <a:pathLst>
                <a:path w="5775" h="5775" extrusionOk="0">
                  <a:moveTo>
                    <a:pt x="5649" y="0"/>
                  </a:moveTo>
                  <a:lnTo>
                    <a:pt x="0" y="5649"/>
                  </a:lnTo>
                  <a:lnTo>
                    <a:pt x="0" y="5775"/>
                  </a:lnTo>
                  <a:lnTo>
                    <a:pt x="577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47" name="Google Shape;4147;p45"/>
            <p:cNvSpPr/>
            <p:nvPr/>
          </p:nvSpPr>
          <p:spPr>
            <a:xfrm>
              <a:off x="3225568" y="1761492"/>
              <a:ext cx="469791" cy="479580"/>
            </a:xfrm>
            <a:custGeom>
              <a:avLst/>
              <a:gdLst/>
              <a:ahLst/>
              <a:cxnLst/>
              <a:rect l="l" t="t" r="r" b="b"/>
              <a:pathLst>
                <a:path w="6047" h="6173" extrusionOk="0">
                  <a:moveTo>
                    <a:pt x="6047" y="0"/>
                  </a:moveTo>
                  <a:lnTo>
                    <a:pt x="5168" y="879"/>
                  </a:lnTo>
                  <a:lnTo>
                    <a:pt x="0" y="6047"/>
                  </a:lnTo>
                  <a:lnTo>
                    <a:pt x="0" y="6172"/>
                  </a:lnTo>
                  <a:lnTo>
                    <a:pt x="5231" y="921"/>
                  </a:lnTo>
                  <a:lnTo>
                    <a:pt x="6047" y="126"/>
                  </a:lnTo>
                  <a:lnTo>
                    <a:pt x="604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48" name="Google Shape;4148;p45"/>
            <p:cNvSpPr/>
            <p:nvPr/>
          </p:nvSpPr>
          <p:spPr>
            <a:xfrm>
              <a:off x="3225568" y="1813467"/>
              <a:ext cx="469791" cy="479658"/>
            </a:xfrm>
            <a:custGeom>
              <a:avLst/>
              <a:gdLst/>
              <a:ahLst/>
              <a:cxnLst/>
              <a:rect l="l" t="t" r="r" b="b"/>
              <a:pathLst>
                <a:path w="6047" h="6174" extrusionOk="0">
                  <a:moveTo>
                    <a:pt x="6047" y="1"/>
                  </a:moveTo>
                  <a:lnTo>
                    <a:pt x="5168" y="879"/>
                  </a:lnTo>
                  <a:lnTo>
                    <a:pt x="0" y="6068"/>
                  </a:lnTo>
                  <a:lnTo>
                    <a:pt x="0" y="6173"/>
                  </a:lnTo>
                  <a:lnTo>
                    <a:pt x="5231" y="921"/>
                  </a:lnTo>
                  <a:lnTo>
                    <a:pt x="6047" y="126"/>
                  </a:lnTo>
                  <a:lnTo>
                    <a:pt x="604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49" name="Google Shape;4149;p45"/>
            <p:cNvSpPr/>
            <p:nvPr/>
          </p:nvSpPr>
          <p:spPr>
            <a:xfrm>
              <a:off x="3225568" y="1867152"/>
              <a:ext cx="469791" cy="477949"/>
            </a:xfrm>
            <a:custGeom>
              <a:avLst/>
              <a:gdLst/>
              <a:ahLst/>
              <a:cxnLst/>
              <a:rect l="l" t="t" r="r" b="b"/>
              <a:pathLst>
                <a:path w="6047" h="6152" extrusionOk="0">
                  <a:moveTo>
                    <a:pt x="6047" y="0"/>
                  </a:moveTo>
                  <a:lnTo>
                    <a:pt x="5168" y="858"/>
                  </a:lnTo>
                  <a:lnTo>
                    <a:pt x="460" y="5566"/>
                  </a:lnTo>
                  <a:lnTo>
                    <a:pt x="0" y="6047"/>
                  </a:lnTo>
                  <a:lnTo>
                    <a:pt x="0" y="6152"/>
                  </a:lnTo>
                  <a:lnTo>
                    <a:pt x="523" y="5629"/>
                  </a:lnTo>
                  <a:lnTo>
                    <a:pt x="5231" y="921"/>
                  </a:lnTo>
                  <a:lnTo>
                    <a:pt x="6047" y="105"/>
                  </a:lnTo>
                  <a:lnTo>
                    <a:pt x="604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50" name="Google Shape;4150;p45"/>
            <p:cNvSpPr/>
            <p:nvPr/>
          </p:nvSpPr>
          <p:spPr>
            <a:xfrm>
              <a:off x="3246700" y="1919127"/>
              <a:ext cx="448660" cy="447106"/>
            </a:xfrm>
            <a:custGeom>
              <a:avLst/>
              <a:gdLst/>
              <a:ahLst/>
              <a:cxnLst/>
              <a:rect l="l" t="t" r="r" b="b"/>
              <a:pathLst>
                <a:path w="5775" h="5755" extrusionOk="0">
                  <a:moveTo>
                    <a:pt x="5775" y="1"/>
                  </a:moveTo>
                  <a:lnTo>
                    <a:pt x="4896" y="858"/>
                  </a:lnTo>
                  <a:lnTo>
                    <a:pt x="879" y="4897"/>
                  </a:lnTo>
                  <a:lnTo>
                    <a:pt x="0" y="5755"/>
                  </a:lnTo>
                  <a:lnTo>
                    <a:pt x="105" y="5755"/>
                  </a:lnTo>
                  <a:lnTo>
                    <a:pt x="921" y="4960"/>
                  </a:lnTo>
                  <a:lnTo>
                    <a:pt x="4959" y="921"/>
                  </a:lnTo>
                  <a:lnTo>
                    <a:pt x="5775" y="105"/>
                  </a:lnTo>
                  <a:lnTo>
                    <a:pt x="577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51" name="Google Shape;4151;p45"/>
            <p:cNvSpPr/>
            <p:nvPr/>
          </p:nvSpPr>
          <p:spPr>
            <a:xfrm>
              <a:off x="3298675" y="1971180"/>
              <a:ext cx="396685" cy="395054"/>
            </a:xfrm>
            <a:custGeom>
              <a:avLst/>
              <a:gdLst/>
              <a:ahLst/>
              <a:cxnLst/>
              <a:rect l="l" t="t" r="r" b="b"/>
              <a:pathLst>
                <a:path w="5106" h="5085" extrusionOk="0">
                  <a:moveTo>
                    <a:pt x="5106" y="0"/>
                  </a:moveTo>
                  <a:lnTo>
                    <a:pt x="4227" y="858"/>
                  </a:lnTo>
                  <a:lnTo>
                    <a:pt x="1" y="5085"/>
                  </a:lnTo>
                  <a:lnTo>
                    <a:pt x="126" y="5085"/>
                  </a:lnTo>
                  <a:lnTo>
                    <a:pt x="4290" y="921"/>
                  </a:lnTo>
                  <a:lnTo>
                    <a:pt x="5106" y="105"/>
                  </a:lnTo>
                  <a:lnTo>
                    <a:pt x="510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52" name="Google Shape;4152;p45"/>
            <p:cNvSpPr/>
            <p:nvPr/>
          </p:nvSpPr>
          <p:spPr>
            <a:xfrm>
              <a:off x="3350729" y="2023156"/>
              <a:ext cx="344633" cy="343079"/>
            </a:xfrm>
            <a:custGeom>
              <a:avLst/>
              <a:gdLst/>
              <a:ahLst/>
              <a:cxnLst/>
              <a:rect l="l" t="t" r="r" b="b"/>
              <a:pathLst>
                <a:path w="4436" h="4416" extrusionOk="0">
                  <a:moveTo>
                    <a:pt x="4436" y="1"/>
                  </a:moveTo>
                  <a:lnTo>
                    <a:pt x="3557" y="859"/>
                  </a:lnTo>
                  <a:lnTo>
                    <a:pt x="0" y="4416"/>
                  </a:lnTo>
                  <a:lnTo>
                    <a:pt x="126" y="4416"/>
                  </a:lnTo>
                  <a:lnTo>
                    <a:pt x="3620" y="921"/>
                  </a:lnTo>
                  <a:lnTo>
                    <a:pt x="4436" y="105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53" name="Google Shape;4153;p45"/>
            <p:cNvSpPr/>
            <p:nvPr/>
          </p:nvSpPr>
          <p:spPr>
            <a:xfrm>
              <a:off x="3404335" y="2075209"/>
              <a:ext cx="291027" cy="291027"/>
            </a:xfrm>
            <a:custGeom>
              <a:avLst/>
              <a:gdLst/>
              <a:ahLst/>
              <a:cxnLst/>
              <a:rect l="l" t="t" r="r" b="b"/>
              <a:pathLst>
                <a:path w="3746" h="3746" extrusionOk="0">
                  <a:moveTo>
                    <a:pt x="3746" y="0"/>
                  </a:moveTo>
                  <a:lnTo>
                    <a:pt x="1" y="3746"/>
                  </a:lnTo>
                  <a:lnTo>
                    <a:pt x="105" y="3746"/>
                  </a:lnTo>
                  <a:lnTo>
                    <a:pt x="3746" y="105"/>
                  </a:lnTo>
                  <a:lnTo>
                    <a:pt x="374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54" name="Google Shape;4154;p45"/>
            <p:cNvSpPr/>
            <p:nvPr/>
          </p:nvSpPr>
          <p:spPr>
            <a:xfrm>
              <a:off x="3456388" y="2127184"/>
              <a:ext cx="238974" cy="239052"/>
            </a:xfrm>
            <a:custGeom>
              <a:avLst/>
              <a:gdLst/>
              <a:ahLst/>
              <a:cxnLst/>
              <a:rect l="l" t="t" r="r" b="b"/>
              <a:pathLst>
                <a:path w="3076" h="3077" extrusionOk="0">
                  <a:moveTo>
                    <a:pt x="3076" y="1"/>
                  </a:moveTo>
                  <a:lnTo>
                    <a:pt x="0" y="3077"/>
                  </a:lnTo>
                  <a:lnTo>
                    <a:pt x="105" y="3077"/>
                  </a:lnTo>
                  <a:lnTo>
                    <a:pt x="3076" y="126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55" name="Google Shape;4155;p45"/>
            <p:cNvSpPr/>
            <p:nvPr/>
          </p:nvSpPr>
          <p:spPr>
            <a:xfrm>
              <a:off x="3508364" y="2179237"/>
              <a:ext cx="187000" cy="187000"/>
            </a:xfrm>
            <a:custGeom>
              <a:avLst/>
              <a:gdLst/>
              <a:ahLst/>
              <a:cxnLst/>
              <a:rect l="l" t="t" r="r" b="b"/>
              <a:pathLst>
                <a:path w="2407" h="2407" extrusionOk="0">
                  <a:moveTo>
                    <a:pt x="2407" y="0"/>
                  </a:moveTo>
                  <a:lnTo>
                    <a:pt x="1528" y="879"/>
                  </a:lnTo>
                  <a:lnTo>
                    <a:pt x="859" y="1549"/>
                  </a:lnTo>
                  <a:lnTo>
                    <a:pt x="1" y="2407"/>
                  </a:lnTo>
                  <a:lnTo>
                    <a:pt x="105" y="2407"/>
                  </a:lnTo>
                  <a:lnTo>
                    <a:pt x="921" y="1612"/>
                  </a:lnTo>
                  <a:lnTo>
                    <a:pt x="1591" y="921"/>
                  </a:lnTo>
                  <a:lnTo>
                    <a:pt x="2407" y="126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56" name="Google Shape;4156;p45"/>
            <p:cNvSpPr/>
            <p:nvPr/>
          </p:nvSpPr>
          <p:spPr>
            <a:xfrm>
              <a:off x="3560417" y="2232844"/>
              <a:ext cx="134948" cy="133394"/>
            </a:xfrm>
            <a:custGeom>
              <a:avLst/>
              <a:gdLst/>
              <a:ahLst/>
              <a:cxnLst/>
              <a:rect l="l" t="t" r="r" b="b"/>
              <a:pathLst>
                <a:path w="1737" h="1717" extrusionOk="0">
                  <a:moveTo>
                    <a:pt x="1737" y="1"/>
                  </a:moveTo>
                  <a:lnTo>
                    <a:pt x="858" y="859"/>
                  </a:lnTo>
                  <a:lnTo>
                    <a:pt x="0" y="1717"/>
                  </a:lnTo>
                  <a:lnTo>
                    <a:pt x="105" y="1717"/>
                  </a:lnTo>
                  <a:lnTo>
                    <a:pt x="921" y="922"/>
                  </a:lnTo>
                  <a:lnTo>
                    <a:pt x="1737" y="105"/>
                  </a:lnTo>
                  <a:lnTo>
                    <a:pt x="173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57" name="Google Shape;4157;p45"/>
            <p:cNvSpPr/>
            <p:nvPr/>
          </p:nvSpPr>
          <p:spPr>
            <a:xfrm>
              <a:off x="3612392" y="2284897"/>
              <a:ext cx="82973" cy="81341"/>
            </a:xfrm>
            <a:custGeom>
              <a:avLst/>
              <a:gdLst/>
              <a:ahLst/>
              <a:cxnLst/>
              <a:rect l="l" t="t" r="r" b="b"/>
              <a:pathLst>
                <a:path w="1068" h="1047" extrusionOk="0">
                  <a:moveTo>
                    <a:pt x="1068" y="0"/>
                  </a:moveTo>
                  <a:lnTo>
                    <a:pt x="880" y="189"/>
                  </a:lnTo>
                  <a:lnTo>
                    <a:pt x="189" y="858"/>
                  </a:lnTo>
                  <a:lnTo>
                    <a:pt x="1" y="1047"/>
                  </a:lnTo>
                  <a:lnTo>
                    <a:pt x="106" y="1047"/>
                  </a:lnTo>
                  <a:lnTo>
                    <a:pt x="252" y="921"/>
                  </a:lnTo>
                  <a:lnTo>
                    <a:pt x="922" y="252"/>
                  </a:lnTo>
                  <a:lnTo>
                    <a:pt x="1068" y="105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58" name="Google Shape;4158;p45"/>
            <p:cNvSpPr/>
            <p:nvPr/>
          </p:nvSpPr>
          <p:spPr>
            <a:xfrm>
              <a:off x="3664445" y="2336872"/>
              <a:ext cx="30921" cy="29367"/>
            </a:xfrm>
            <a:custGeom>
              <a:avLst/>
              <a:gdLst/>
              <a:ahLst/>
              <a:cxnLst/>
              <a:rect l="l" t="t" r="r" b="b"/>
              <a:pathLst>
                <a:path w="398" h="378" extrusionOk="0">
                  <a:moveTo>
                    <a:pt x="398" y="1"/>
                  </a:moveTo>
                  <a:lnTo>
                    <a:pt x="0" y="378"/>
                  </a:lnTo>
                  <a:lnTo>
                    <a:pt x="126" y="378"/>
                  </a:lnTo>
                  <a:lnTo>
                    <a:pt x="398" y="106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59" name="Google Shape;4159;p45"/>
            <p:cNvSpPr/>
            <p:nvPr/>
          </p:nvSpPr>
          <p:spPr>
            <a:xfrm>
              <a:off x="3225568" y="2366162"/>
              <a:ext cx="29289" cy="30998"/>
            </a:xfrm>
            <a:custGeom>
              <a:avLst/>
              <a:gdLst/>
              <a:ahLst/>
              <a:cxnLst/>
              <a:rect l="l" t="t" r="r" b="b"/>
              <a:pathLst>
                <a:path w="377" h="399" extrusionOk="0">
                  <a:moveTo>
                    <a:pt x="272" y="1"/>
                  </a:moveTo>
                  <a:lnTo>
                    <a:pt x="0" y="294"/>
                  </a:lnTo>
                  <a:lnTo>
                    <a:pt x="0" y="398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60" name="Google Shape;4160;p45"/>
            <p:cNvSpPr/>
            <p:nvPr/>
          </p:nvSpPr>
          <p:spPr>
            <a:xfrm>
              <a:off x="3225568" y="2366162"/>
              <a:ext cx="82973" cy="82973"/>
            </a:xfrm>
            <a:custGeom>
              <a:avLst/>
              <a:gdLst/>
              <a:ahLst/>
              <a:cxnLst/>
              <a:rect l="l" t="t" r="r" b="b"/>
              <a:pathLst>
                <a:path w="1068" h="1068" extrusionOk="0">
                  <a:moveTo>
                    <a:pt x="942" y="1"/>
                  </a:moveTo>
                  <a:lnTo>
                    <a:pt x="0" y="963"/>
                  </a:lnTo>
                  <a:lnTo>
                    <a:pt x="0" y="1068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61" name="Google Shape;4161;p45"/>
            <p:cNvSpPr/>
            <p:nvPr/>
          </p:nvSpPr>
          <p:spPr>
            <a:xfrm>
              <a:off x="3225568" y="2366162"/>
              <a:ext cx="134948" cy="135025"/>
            </a:xfrm>
            <a:custGeom>
              <a:avLst/>
              <a:gdLst/>
              <a:ahLst/>
              <a:cxnLst/>
              <a:rect l="l" t="t" r="r" b="b"/>
              <a:pathLst>
                <a:path w="1737" h="1738" extrusionOk="0">
                  <a:moveTo>
                    <a:pt x="1611" y="1"/>
                  </a:moveTo>
                  <a:lnTo>
                    <a:pt x="0" y="1633"/>
                  </a:lnTo>
                  <a:lnTo>
                    <a:pt x="0" y="1737"/>
                  </a:lnTo>
                  <a:lnTo>
                    <a:pt x="173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62" name="Google Shape;4162;p45"/>
            <p:cNvSpPr/>
            <p:nvPr/>
          </p:nvSpPr>
          <p:spPr>
            <a:xfrm>
              <a:off x="3225568" y="2366162"/>
              <a:ext cx="187000" cy="188631"/>
            </a:xfrm>
            <a:custGeom>
              <a:avLst/>
              <a:gdLst/>
              <a:ahLst/>
              <a:cxnLst/>
              <a:rect l="l" t="t" r="r" b="b"/>
              <a:pathLst>
                <a:path w="2407" h="2428" extrusionOk="0">
                  <a:moveTo>
                    <a:pt x="2302" y="1"/>
                  </a:moveTo>
                  <a:lnTo>
                    <a:pt x="0" y="2302"/>
                  </a:lnTo>
                  <a:lnTo>
                    <a:pt x="0" y="2428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63" name="Google Shape;4163;p45"/>
            <p:cNvSpPr/>
            <p:nvPr/>
          </p:nvSpPr>
          <p:spPr>
            <a:xfrm>
              <a:off x="3225568" y="2366162"/>
              <a:ext cx="238974" cy="240684"/>
            </a:xfrm>
            <a:custGeom>
              <a:avLst/>
              <a:gdLst/>
              <a:ahLst/>
              <a:cxnLst/>
              <a:rect l="l" t="t" r="r" b="b"/>
              <a:pathLst>
                <a:path w="3076" h="3098" extrusionOk="0">
                  <a:moveTo>
                    <a:pt x="2971" y="1"/>
                  </a:moveTo>
                  <a:lnTo>
                    <a:pt x="0" y="2972"/>
                  </a:lnTo>
                  <a:lnTo>
                    <a:pt x="0" y="309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64" name="Google Shape;4164;p45"/>
            <p:cNvSpPr/>
            <p:nvPr/>
          </p:nvSpPr>
          <p:spPr>
            <a:xfrm>
              <a:off x="3225568" y="2366162"/>
              <a:ext cx="291027" cy="292658"/>
            </a:xfrm>
            <a:custGeom>
              <a:avLst/>
              <a:gdLst/>
              <a:ahLst/>
              <a:cxnLst/>
              <a:rect l="l" t="t" r="r" b="b"/>
              <a:pathLst>
                <a:path w="3746" h="3767" extrusionOk="0">
                  <a:moveTo>
                    <a:pt x="3641" y="1"/>
                  </a:moveTo>
                  <a:lnTo>
                    <a:pt x="3160" y="482"/>
                  </a:lnTo>
                  <a:lnTo>
                    <a:pt x="0" y="3662"/>
                  </a:lnTo>
                  <a:lnTo>
                    <a:pt x="0" y="3767"/>
                  </a:lnTo>
                  <a:lnTo>
                    <a:pt x="3222" y="545"/>
                  </a:lnTo>
                  <a:lnTo>
                    <a:pt x="374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65" name="Google Shape;4165;p45"/>
            <p:cNvSpPr/>
            <p:nvPr/>
          </p:nvSpPr>
          <p:spPr>
            <a:xfrm>
              <a:off x="3225568" y="2366162"/>
              <a:ext cx="343001" cy="344711"/>
            </a:xfrm>
            <a:custGeom>
              <a:avLst/>
              <a:gdLst/>
              <a:ahLst/>
              <a:cxnLst/>
              <a:rect l="l" t="t" r="r" b="b"/>
              <a:pathLst>
                <a:path w="4415" h="4437" extrusionOk="0">
                  <a:moveTo>
                    <a:pt x="4310" y="1"/>
                  </a:moveTo>
                  <a:lnTo>
                    <a:pt x="3829" y="482"/>
                  </a:lnTo>
                  <a:lnTo>
                    <a:pt x="0" y="4332"/>
                  </a:lnTo>
                  <a:lnTo>
                    <a:pt x="0" y="4436"/>
                  </a:lnTo>
                  <a:lnTo>
                    <a:pt x="3892" y="545"/>
                  </a:lnTo>
                  <a:lnTo>
                    <a:pt x="441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66" name="Google Shape;4166;p45"/>
            <p:cNvSpPr/>
            <p:nvPr/>
          </p:nvSpPr>
          <p:spPr>
            <a:xfrm>
              <a:off x="3225568" y="2366162"/>
              <a:ext cx="395054" cy="396685"/>
            </a:xfrm>
            <a:custGeom>
              <a:avLst/>
              <a:gdLst/>
              <a:ahLst/>
              <a:cxnLst/>
              <a:rect l="l" t="t" r="r" b="b"/>
              <a:pathLst>
                <a:path w="5085" h="5106" extrusionOk="0">
                  <a:moveTo>
                    <a:pt x="4980" y="1"/>
                  </a:moveTo>
                  <a:lnTo>
                    <a:pt x="4499" y="482"/>
                  </a:lnTo>
                  <a:lnTo>
                    <a:pt x="0" y="5001"/>
                  </a:lnTo>
                  <a:lnTo>
                    <a:pt x="0" y="5106"/>
                  </a:lnTo>
                  <a:lnTo>
                    <a:pt x="4561" y="545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67" name="Google Shape;4167;p45"/>
            <p:cNvSpPr/>
            <p:nvPr/>
          </p:nvSpPr>
          <p:spPr>
            <a:xfrm>
              <a:off x="3225568" y="2366162"/>
              <a:ext cx="448660" cy="448737"/>
            </a:xfrm>
            <a:custGeom>
              <a:avLst/>
              <a:gdLst/>
              <a:ahLst/>
              <a:cxnLst/>
              <a:rect l="l" t="t" r="r" b="b"/>
              <a:pathLst>
                <a:path w="5775" h="5776" extrusionOk="0">
                  <a:moveTo>
                    <a:pt x="5649" y="1"/>
                  </a:moveTo>
                  <a:lnTo>
                    <a:pt x="5168" y="482"/>
                  </a:lnTo>
                  <a:lnTo>
                    <a:pt x="0" y="5671"/>
                  </a:lnTo>
                  <a:lnTo>
                    <a:pt x="0" y="5776"/>
                  </a:lnTo>
                  <a:lnTo>
                    <a:pt x="5231" y="545"/>
                  </a:lnTo>
                  <a:lnTo>
                    <a:pt x="577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68" name="Google Shape;4168;p45"/>
            <p:cNvSpPr/>
            <p:nvPr/>
          </p:nvSpPr>
          <p:spPr>
            <a:xfrm>
              <a:off x="3225568" y="2388925"/>
              <a:ext cx="469791" cy="478027"/>
            </a:xfrm>
            <a:custGeom>
              <a:avLst/>
              <a:gdLst/>
              <a:ahLst/>
              <a:cxnLst/>
              <a:rect l="l" t="t" r="r" b="b"/>
              <a:pathLst>
                <a:path w="6047" h="6153" extrusionOk="0">
                  <a:moveTo>
                    <a:pt x="6047" y="1"/>
                  </a:moveTo>
                  <a:lnTo>
                    <a:pt x="5859" y="189"/>
                  </a:lnTo>
                  <a:lnTo>
                    <a:pt x="5168" y="858"/>
                  </a:lnTo>
                  <a:lnTo>
                    <a:pt x="0" y="6047"/>
                  </a:lnTo>
                  <a:lnTo>
                    <a:pt x="0" y="6152"/>
                  </a:lnTo>
                  <a:lnTo>
                    <a:pt x="5231" y="921"/>
                  </a:lnTo>
                  <a:lnTo>
                    <a:pt x="5901" y="252"/>
                  </a:lnTo>
                  <a:lnTo>
                    <a:pt x="6047" y="105"/>
                  </a:lnTo>
                  <a:lnTo>
                    <a:pt x="604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69" name="Google Shape;4169;p45"/>
            <p:cNvSpPr/>
            <p:nvPr/>
          </p:nvSpPr>
          <p:spPr>
            <a:xfrm>
              <a:off x="3225568" y="2440979"/>
              <a:ext cx="469791" cy="479580"/>
            </a:xfrm>
            <a:custGeom>
              <a:avLst/>
              <a:gdLst/>
              <a:ahLst/>
              <a:cxnLst/>
              <a:rect l="l" t="t" r="r" b="b"/>
              <a:pathLst>
                <a:path w="6047" h="6173" extrusionOk="0">
                  <a:moveTo>
                    <a:pt x="6047" y="0"/>
                  </a:moveTo>
                  <a:lnTo>
                    <a:pt x="5168" y="879"/>
                  </a:lnTo>
                  <a:lnTo>
                    <a:pt x="0" y="6047"/>
                  </a:lnTo>
                  <a:lnTo>
                    <a:pt x="0" y="6173"/>
                  </a:lnTo>
                  <a:lnTo>
                    <a:pt x="5231" y="921"/>
                  </a:lnTo>
                  <a:lnTo>
                    <a:pt x="6047" y="105"/>
                  </a:lnTo>
                  <a:lnTo>
                    <a:pt x="604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70" name="Google Shape;4170;p45"/>
            <p:cNvSpPr/>
            <p:nvPr/>
          </p:nvSpPr>
          <p:spPr>
            <a:xfrm>
              <a:off x="3225568" y="2492954"/>
              <a:ext cx="469791" cy="479658"/>
            </a:xfrm>
            <a:custGeom>
              <a:avLst/>
              <a:gdLst/>
              <a:ahLst/>
              <a:cxnLst/>
              <a:rect l="l" t="t" r="r" b="b"/>
              <a:pathLst>
                <a:path w="6047" h="6174" extrusionOk="0">
                  <a:moveTo>
                    <a:pt x="6047" y="1"/>
                  </a:moveTo>
                  <a:lnTo>
                    <a:pt x="5168" y="879"/>
                  </a:lnTo>
                  <a:lnTo>
                    <a:pt x="0" y="6048"/>
                  </a:lnTo>
                  <a:lnTo>
                    <a:pt x="0" y="6173"/>
                  </a:lnTo>
                  <a:lnTo>
                    <a:pt x="5231" y="921"/>
                  </a:lnTo>
                  <a:lnTo>
                    <a:pt x="6047" y="126"/>
                  </a:lnTo>
                  <a:lnTo>
                    <a:pt x="604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71" name="Google Shape;4171;p45"/>
            <p:cNvSpPr/>
            <p:nvPr/>
          </p:nvSpPr>
          <p:spPr>
            <a:xfrm>
              <a:off x="3246700" y="2545007"/>
              <a:ext cx="448660" cy="448737"/>
            </a:xfrm>
            <a:custGeom>
              <a:avLst/>
              <a:gdLst/>
              <a:ahLst/>
              <a:cxnLst/>
              <a:rect l="l" t="t" r="r" b="b"/>
              <a:pathLst>
                <a:path w="5775" h="5776" extrusionOk="0">
                  <a:moveTo>
                    <a:pt x="5775" y="0"/>
                  </a:moveTo>
                  <a:lnTo>
                    <a:pt x="4896" y="879"/>
                  </a:lnTo>
                  <a:lnTo>
                    <a:pt x="0" y="5775"/>
                  </a:lnTo>
                  <a:lnTo>
                    <a:pt x="105" y="5775"/>
                  </a:lnTo>
                  <a:lnTo>
                    <a:pt x="4959" y="921"/>
                  </a:lnTo>
                  <a:lnTo>
                    <a:pt x="5775" y="126"/>
                  </a:lnTo>
                  <a:lnTo>
                    <a:pt x="577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72" name="Google Shape;4172;p45"/>
            <p:cNvSpPr/>
            <p:nvPr/>
          </p:nvSpPr>
          <p:spPr>
            <a:xfrm>
              <a:off x="3298675" y="2598614"/>
              <a:ext cx="396685" cy="395131"/>
            </a:xfrm>
            <a:custGeom>
              <a:avLst/>
              <a:gdLst/>
              <a:ahLst/>
              <a:cxnLst/>
              <a:rect l="l" t="t" r="r" b="b"/>
              <a:pathLst>
                <a:path w="5106" h="5086" extrusionOk="0">
                  <a:moveTo>
                    <a:pt x="5106" y="1"/>
                  </a:moveTo>
                  <a:lnTo>
                    <a:pt x="1" y="5085"/>
                  </a:lnTo>
                  <a:lnTo>
                    <a:pt x="126" y="5085"/>
                  </a:lnTo>
                  <a:lnTo>
                    <a:pt x="5106" y="105"/>
                  </a:lnTo>
                  <a:lnTo>
                    <a:pt x="510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73" name="Google Shape;4173;p45"/>
            <p:cNvSpPr/>
            <p:nvPr/>
          </p:nvSpPr>
          <p:spPr>
            <a:xfrm>
              <a:off x="3350729" y="2650667"/>
              <a:ext cx="344633" cy="343079"/>
            </a:xfrm>
            <a:custGeom>
              <a:avLst/>
              <a:gdLst/>
              <a:ahLst/>
              <a:cxnLst/>
              <a:rect l="l" t="t" r="r" b="b"/>
              <a:pathLst>
                <a:path w="4436" h="4416" extrusionOk="0">
                  <a:moveTo>
                    <a:pt x="4436" y="0"/>
                  </a:moveTo>
                  <a:lnTo>
                    <a:pt x="0" y="4415"/>
                  </a:lnTo>
                  <a:lnTo>
                    <a:pt x="126" y="4415"/>
                  </a:lnTo>
                  <a:lnTo>
                    <a:pt x="4436" y="10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74" name="Google Shape;4174;p45"/>
            <p:cNvSpPr/>
            <p:nvPr/>
          </p:nvSpPr>
          <p:spPr>
            <a:xfrm>
              <a:off x="3404335" y="2702642"/>
              <a:ext cx="291027" cy="291104"/>
            </a:xfrm>
            <a:custGeom>
              <a:avLst/>
              <a:gdLst/>
              <a:ahLst/>
              <a:cxnLst/>
              <a:rect l="l" t="t" r="r" b="b"/>
              <a:pathLst>
                <a:path w="3746" h="3747" extrusionOk="0">
                  <a:moveTo>
                    <a:pt x="3746" y="1"/>
                  </a:moveTo>
                  <a:lnTo>
                    <a:pt x="1" y="3746"/>
                  </a:lnTo>
                  <a:lnTo>
                    <a:pt x="105" y="3746"/>
                  </a:lnTo>
                  <a:lnTo>
                    <a:pt x="3746" y="105"/>
                  </a:lnTo>
                  <a:lnTo>
                    <a:pt x="374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75" name="Google Shape;4175;p45"/>
            <p:cNvSpPr/>
            <p:nvPr/>
          </p:nvSpPr>
          <p:spPr>
            <a:xfrm>
              <a:off x="3456388" y="2754695"/>
              <a:ext cx="238974" cy="239052"/>
            </a:xfrm>
            <a:custGeom>
              <a:avLst/>
              <a:gdLst/>
              <a:ahLst/>
              <a:cxnLst/>
              <a:rect l="l" t="t" r="r" b="b"/>
              <a:pathLst>
                <a:path w="3076" h="3077" extrusionOk="0">
                  <a:moveTo>
                    <a:pt x="3076" y="0"/>
                  </a:moveTo>
                  <a:lnTo>
                    <a:pt x="0" y="3076"/>
                  </a:lnTo>
                  <a:lnTo>
                    <a:pt x="105" y="3076"/>
                  </a:lnTo>
                  <a:lnTo>
                    <a:pt x="3076" y="105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76" name="Google Shape;4176;p45"/>
            <p:cNvSpPr/>
            <p:nvPr/>
          </p:nvSpPr>
          <p:spPr>
            <a:xfrm>
              <a:off x="3508364" y="2806671"/>
              <a:ext cx="187000" cy="187078"/>
            </a:xfrm>
            <a:custGeom>
              <a:avLst/>
              <a:gdLst/>
              <a:ahLst/>
              <a:cxnLst/>
              <a:rect l="l" t="t" r="r" b="b"/>
              <a:pathLst>
                <a:path w="2407" h="2408" extrusionOk="0">
                  <a:moveTo>
                    <a:pt x="2407" y="1"/>
                  </a:moveTo>
                  <a:lnTo>
                    <a:pt x="1528" y="880"/>
                  </a:lnTo>
                  <a:lnTo>
                    <a:pt x="859" y="1549"/>
                  </a:lnTo>
                  <a:lnTo>
                    <a:pt x="1" y="2407"/>
                  </a:lnTo>
                  <a:lnTo>
                    <a:pt x="105" y="2407"/>
                  </a:lnTo>
                  <a:lnTo>
                    <a:pt x="921" y="1591"/>
                  </a:lnTo>
                  <a:lnTo>
                    <a:pt x="1591" y="922"/>
                  </a:lnTo>
                  <a:lnTo>
                    <a:pt x="2407" y="106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77" name="Google Shape;4177;p45"/>
            <p:cNvSpPr/>
            <p:nvPr/>
          </p:nvSpPr>
          <p:spPr>
            <a:xfrm>
              <a:off x="3560417" y="2858724"/>
              <a:ext cx="134948" cy="135025"/>
            </a:xfrm>
            <a:custGeom>
              <a:avLst/>
              <a:gdLst/>
              <a:ahLst/>
              <a:cxnLst/>
              <a:rect l="l" t="t" r="r" b="b"/>
              <a:pathLst>
                <a:path w="1737" h="1738" extrusionOk="0">
                  <a:moveTo>
                    <a:pt x="1737" y="0"/>
                  </a:moveTo>
                  <a:lnTo>
                    <a:pt x="858" y="879"/>
                  </a:lnTo>
                  <a:lnTo>
                    <a:pt x="0" y="1737"/>
                  </a:lnTo>
                  <a:lnTo>
                    <a:pt x="105" y="1737"/>
                  </a:lnTo>
                  <a:lnTo>
                    <a:pt x="921" y="921"/>
                  </a:lnTo>
                  <a:lnTo>
                    <a:pt x="1737" y="126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78" name="Google Shape;4178;p45"/>
            <p:cNvSpPr/>
            <p:nvPr/>
          </p:nvSpPr>
          <p:spPr>
            <a:xfrm>
              <a:off x="3612392" y="2910777"/>
              <a:ext cx="82973" cy="82973"/>
            </a:xfrm>
            <a:custGeom>
              <a:avLst/>
              <a:gdLst/>
              <a:ahLst/>
              <a:cxnLst/>
              <a:rect l="l" t="t" r="r" b="b"/>
              <a:pathLst>
                <a:path w="1068" h="1068" extrusionOk="0">
                  <a:moveTo>
                    <a:pt x="1068" y="0"/>
                  </a:moveTo>
                  <a:lnTo>
                    <a:pt x="880" y="209"/>
                  </a:lnTo>
                  <a:lnTo>
                    <a:pt x="189" y="879"/>
                  </a:lnTo>
                  <a:lnTo>
                    <a:pt x="1" y="1067"/>
                  </a:lnTo>
                  <a:lnTo>
                    <a:pt x="106" y="1067"/>
                  </a:lnTo>
                  <a:lnTo>
                    <a:pt x="252" y="921"/>
                  </a:lnTo>
                  <a:lnTo>
                    <a:pt x="922" y="251"/>
                  </a:lnTo>
                  <a:lnTo>
                    <a:pt x="1068" y="126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79" name="Google Shape;4179;p45"/>
            <p:cNvSpPr/>
            <p:nvPr/>
          </p:nvSpPr>
          <p:spPr>
            <a:xfrm>
              <a:off x="3664445" y="2962752"/>
              <a:ext cx="30921" cy="30998"/>
            </a:xfrm>
            <a:custGeom>
              <a:avLst/>
              <a:gdLst/>
              <a:ahLst/>
              <a:cxnLst/>
              <a:rect l="l" t="t" r="r" b="b"/>
              <a:pathLst>
                <a:path w="398" h="399" extrusionOk="0">
                  <a:moveTo>
                    <a:pt x="398" y="1"/>
                  </a:moveTo>
                  <a:lnTo>
                    <a:pt x="0" y="398"/>
                  </a:lnTo>
                  <a:lnTo>
                    <a:pt x="126" y="398"/>
                  </a:lnTo>
                  <a:lnTo>
                    <a:pt x="398" y="126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80" name="Google Shape;4180;p45"/>
            <p:cNvSpPr/>
            <p:nvPr/>
          </p:nvSpPr>
          <p:spPr>
            <a:xfrm>
              <a:off x="3225568" y="2993673"/>
              <a:ext cx="29289" cy="30921"/>
            </a:xfrm>
            <a:custGeom>
              <a:avLst/>
              <a:gdLst/>
              <a:ahLst/>
              <a:cxnLst/>
              <a:rect l="l" t="t" r="r" b="b"/>
              <a:pathLst>
                <a:path w="377" h="398" extrusionOk="0">
                  <a:moveTo>
                    <a:pt x="272" y="0"/>
                  </a:moveTo>
                  <a:lnTo>
                    <a:pt x="0" y="293"/>
                  </a:lnTo>
                  <a:lnTo>
                    <a:pt x="0" y="398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81" name="Google Shape;4181;p45"/>
            <p:cNvSpPr/>
            <p:nvPr/>
          </p:nvSpPr>
          <p:spPr>
            <a:xfrm>
              <a:off x="3225568" y="2993673"/>
              <a:ext cx="82973" cy="82973"/>
            </a:xfrm>
            <a:custGeom>
              <a:avLst/>
              <a:gdLst/>
              <a:ahLst/>
              <a:cxnLst/>
              <a:rect l="l" t="t" r="r" b="b"/>
              <a:pathLst>
                <a:path w="1068" h="1068" extrusionOk="0">
                  <a:moveTo>
                    <a:pt x="942" y="0"/>
                  </a:moveTo>
                  <a:lnTo>
                    <a:pt x="0" y="963"/>
                  </a:lnTo>
                  <a:lnTo>
                    <a:pt x="0" y="1067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82" name="Google Shape;4182;p45"/>
            <p:cNvSpPr/>
            <p:nvPr/>
          </p:nvSpPr>
          <p:spPr>
            <a:xfrm>
              <a:off x="3225568" y="2993673"/>
              <a:ext cx="134948" cy="134948"/>
            </a:xfrm>
            <a:custGeom>
              <a:avLst/>
              <a:gdLst/>
              <a:ahLst/>
              <a:cxnLst/>
              <a:rect l="l" t="t" r="r" b="b"/>
              <a:pathLst>
                <a:path w="1737" h="1737" extrusionOk="0">
                  <a:moveTo>
                    <a:pt x="1611" y="0"/>
                  </a:moveTo>
                  <a:lnTo>
                    <a:pt x="0" y="1632"/>
                  </a:lnTo>
                  <a:lnTo>
                    <a:pt x="0" y="1737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83" name="Google Shape;4183;p45"/>
            <p:cNvSpPr/>
            <p:nvPr/>
          </p:nvSpPr>
          <p:spPr>
            <a:xfrm>
              <a:off x="3225568" y="2993673"/>
              <a:ext cx="187000" cy="187000"/>
            </a:xfrm>
            <a:custGeom>
              <a:avLst/>
              <a:gdLst/>
              <a:ahLst/>
              <a:cxnLst/>
              <a:rect l="l" t="t" r="r" b="b"/>
              <a:pathLst>
                <a:path w="2407" h="2407" extrusionOk="0">
                  <a:moveTo>
                    <a:pt x="2302" y="0"/>
                  </a:moveTo>
                  <a:lnTo>
                    <a:pt x="0" y="2302"/>
                  </a:lnTo>
                  <a:lnTo>
                    <a:pt x="0" y="2406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84" name="Google Shape;4184;p45"/>
            <p:cNvSpPr/>
            <p:nvPr/>
          </p:nvSpPr>
          <p:spPr>
            <a:xfrm>
              <a:off x="3225568" y="2993673"/>
              <a:ext cx="238974" cy="238974"/>
            </a:xfrm>
            <a:custGeom>
              <a:avLst/>
              <a:gdLst/>
              <a:ahLst/>
              <a:cxnLst/>
              <a:rect l="l" t="t" r="r" b="b"/>
              <a:pathLst>
                <a:path w="3076" h="3076" extrusionOk="0">
                  <a:moveTo>
                    <a:pt x="2971" y="0"/>
                  </a:moveTo>
                  <a:lnTo>
                    <a:pt x="0" y="2971"/>
                  </a:lnTo>
                  <a:lnTo>
                    <a:pt x="0" y="3076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85" name="Google Shape;4185;p45"/>
            <p:cNvSpPr/>
            <p:nvPr/>
          </p:nvSpPr>
          <p:spPr>
            <a:xfrm>
              <a:off x="3225568" y="2993673"/>
              <a:ext cx="291027" cy="292658"/>
            </a:xfrm>
            <a:custGeom>
              <a:avLst/>
              <a:gdLst/>
              <a:ahLst/>
              <a:cxnLst/>
              <a:rect l="l" t="t" r="r" b="b"/>
              <a:pathLst>
                <a:path w="3746" h="3767" extrusionOk="0">
                  <a:moveTo>
                    <a:pt x="3641" y="0"/>
                  </a:moveTo>
                  <a:lnTo>
                    <a:pt x="3160" y="481"/>
                  </a:lnTo>
                  <a:lnTo>
                    <a:pt x="0" y="3641"/>
                  </a:lnTo>
                  <a:lnTo>
                    <a:pt x="0" y="3766"/>
                  </a:lnTo>
                  <a:lnTo>
                    <a:pt x="3222" y="544"/>
                  </a:lnTo>
                  <a:lnTo>
                    <a:pt x="374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86" name="Google Shape;4186;p45"/>
            <p:cNvSpPr/>
            <p:nvPr/>
          </p:nvSpPr>
          <p:spPr>
            <a:xfrm>
              <a:off x="3225568" y="2993673"/>
              <a:ext cx="343001" cy="344633"/>
            </a:xfrm>
            <a:custGeom>
              <a:avLst/>
              <a:gdLst/>
              <a:ahLst/>
              <a:cxnLst/>
              <a:rect l="l" t="t" r="r" b="b"/>
              <a:pathLst>
                <a:path w="4415" h="4436" extrusionOk="0">
                  <a:moveTo>
                    <a:pt x="4310" y="0"/>
                  </a:moveTo>
                  <a:lnTo>
                    <a:pt x="3829" y="481"/>
                  </a:lnTo>
                  <a:lnTo>
                    <a:pt x="0" y="4310"/>
                  </a:lnTo>
                  <a:lnTo>
                    <a:pt x="0" y="4436"/>
                  </a:lnTo>
                  <a:lnTo>
                    <a:pt x="3892" y="544"/>
                  </a:lnTo>
                  <a:lnTo>
                    <a:pt x="441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87" name="Google Shape;4187;p45"/>
            <p:cNvSpPr/>
            <p:nvPr/>
          </p:nvSpPr>
          <p:spPr>
            <a:xfrm>
              <a:off x="3225568" y="2993673"/>
              <a:ext cx="395054" cy="396685"/>
            </a:xfrm>
            <a:custGeom>
              <a:avLst/>
              <a:gdLst/>
              <a:ahLst/>
              <a:cxnLst/>
              <a:rect l="l" t="t" r="r" b="b"/>
              <a:pathLst>
                <a:path w="5085" h="5106" extrusionOk="0">
                  <a:moveTo>
                    <a:pt x="4980" y="0"/>
                  </a:moveTo>
                  <a:lnTo>
                    <a:pt x="4499" y="481"/>
                  </a:lnTo>
                  <a:lnTo>
                    <a:pt x="0" y="5001"/>
                  </a:lnTo>
                  <a:lnTo>
                    <a:pt x="0" y="5105"/>
                  </a:lnTo>
                  <a:lnTo>
                    <a:pt x="4561" y="544"/>
                  </a:lnTo>
                  <a:lnTo>
                    <a:pt x="508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88" name="Google Shape;4188;p45"/>
            <p:cNvSpPr/>
            <p:nvPr/>
          </p:nvSpPr>
          <p:spPr>
            <a:xfrm>
              <a:off x="3225568" y="2993673"/>
              <a:ext cx="448660" cy="448737"/>
            </a:xfrm>
            <a:custGeom>
              <a:avLst/>
              <a:gdLst/>
              <a:ahLst/>
              <a:cxnLst/>
              <a:rect l="l" t="t" r="r" b="b"/>
              <a:pathLst>
                <a:path w="5775" h="5776" extrusionOk="0">
                  <a:moveTo>
                    <a:pt x="5649" y="0"/>
                  </a:moveTo>
                  <a:lnTo>
                    <a:pt x="5168" y="481"/>
                  </a:lnTo>
                  <a:lnTo>
                    <a:pt x="0" y="5670"/>
                  </a:lnTo>
                  <a:lnTo>
                    <a:pt x="0" y="5775"/>
                  </a:lnTo>
                  <a:lnTo>
                    <a:pt x="5231" y="544"/>
                  </a:lnTo>
                  <a:lnTo>
                    <a:pt x="577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89" name="Google Shape;4189;p45"/>
            <p:cNvSpPr/>
            <p:nvPr/>
          </p:nvSpPr>
          <p:spPr>
            <a:xfrm>
              <a:off x="3225568" y="3016437"/>
              <a:ext cx="469791" cy="477949"/>
            </a:xfrm>
            <a:custGeom>
              <a:avLst/>
              <a:gdLst/>
              <a:ahLst/>
              <a:cxnLst/>
              <a:rect l="l" t="t" r="r" b="b"/>
              <a:pathLst>
                <a:path w="6047" h="6152" extrusionOk="0">
                  <a:moveTo>
                    <a:pt x="6047" y="0"/>
                  </a:moveTo>
                  <a:lnTo>
                    <a:pt x="5859" y="188"/>
                  </a:lnTo>
                  <a:lnTo>
                    <a:pt x="5168" y="858"/>
                  </a:lnTo>
                  <a:lnTo>
                    <a:pt x="0" y="6047"/>
                  </a:lnTo>
                  <a:lnTo>
                    <a:pt x="0" y="6152"/>
                  </a:lnTo>
                  <a:lnTo>
                    <a:pt x="5231" y="921"/>
                  </a:lnTo>
                  <a:lnTo>
                    <a:pt x="5901" y="251"/>
                  </a:lnTo>
                  <a:lnTo>
                    <a:pt x="6047" y="105"/>
                  </a:lnTo>
                  <a:lnTo>
                    <a:pt x="604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90" name="Google Shape;4190;p45"/>
            <p:cNvSpPr/>
            <p:nvPr/>
          </p:nvSpPr>
          <p:spPr>
            <a:xfrm>
              <a:off x="3225568" y="3068412"/>
              <a:ext cx="469791" cy="478027"/>
            </a:xfrm>
            <a:custGeom>
              <a:avLst/>
              <a:gdLst/>
              <a:ahLst/>
              <a:cxnLst/>
              <a:rect l="l" t="t" r="r" b="b"/>
              <a:pathLst>
                <a:path w="6047" h="6153" extrusionOk="0">
                  <a:moveTo>
                    <a:pt x="6047" y="1"/>
                  </a:moveTo>
                  <a:lnTo>
                    <a:pt x="0" y="6048"/>
                  </a:lnTo>
                  <a:lnTo>
                    <a:pt x="0" y="6152"/>
                  </a:lnTo>
                  <a:lnTo>
                    <a:pt x="6047" y="105"/>
                  </a:lnTo>
                  <a:lnTo>
                    <a:pt x="604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91" name="Google Shape;4191;p45"/>
            <p:cNvSpPr/>
            <p:nvPr/>
          </p:nvSpPr>
          <p:spPr>
            <a:xfrm>
              <a:off x="3225568" y="3120465"/>
              <a:ext cx="469791" cy="477949"/>
            </a:xfrm>
            <a:custGeom>
              <a:avLst/>
              <a:gdLst/>
              <a:ahLst/>
              <a:cxnLst/>
              <a:rect l="l" t="t" r="r" b="b"/>
              <a:pathLst>
                <a:path w="6047" h="6152" extrusionOk="0">
                  <a:moveTo>
                    <a:pt x="6047" y="0"/>
                  </a:moveTo>
                  <a:lnTo>
                    <a:pt x="0" y="6047"/>
                  </a:lnTo>
                  <a:lnTo>
                    <a:pt x="0" y="6152"/>
                  </a:lnTo>
                  <a:lnTo>
                    <a:pt x="6047" y="105"/>
                  </a:lnTo>
                  <a:lnTo>
                    <a:pt x="604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92" name="Google Shape;4192;p45"/>
            <p:cNvSpPr/>
            <p:nvPr/>
          </p:nvSpPr>
          <p:spPr>
            <a:xfrm>
              <a:off x="3246700" y="3172441"/>
              <a:ext cx="448660" cy="448737"/>
            </a:xfrm>
            <a:custGeom>
              <a:avLst/>
              <a:gdLst/>
              <a:ahLst/>
              <a:cxnLst/>
              <a:rect l="l" t="t" r="r" b="b"/>
              <a:pathLst>
                <a:path w="5775" h="5776" extrusionOk="0">
                  <a:moveTo>
                    <a:pt x="5775" y="1"/>
                  </a:moveTo>
                  <a:lnTo>
                    <a:pt x="0" y="5776"/>
                  </a:lnTo>
                  <a:lnTo>
                    <a:pt x="105" y="5776"/>
                  </a:lnTo>
                  <a:lnTo>
                    <a:pt x="5775" y="105"/>
                  </a:lnTo>
                  <a:lnTo>
                    <a:pt x="577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93" name="Google Shape;4193;p45"/>
            <p:cNvSpPr/>
            <p:nvPr/>
          </p:nvSpPr>
          <p:spPr>
            <a:xfrm>
              <a:off x="3298675" y="3224494"/>
              <a:ext cx="396685" cy="396685"/>
            </a:xfrm>
            <a:custGeom>
              <a:avLst/>
              <a:gdLst/>
              <a:ahLst/>
              <a:cxnLst/>
              <a:rect l="l" t="t" r="r" b="b"/>
              <a:pathLst>
                <a:path w="5106" h="5106" extrusionOk="0">
                  <a:moveTo>
                    <a:pt x="5106" y="0"/>
                  </a:moveTo>
                  <a:lnTo>
                    <a:pt x="1" y="5106"/>
                  </a:lnTo>
                  <a:lnTo>
                    <a:pt x="126" y="5106"/>
                  </a:lnTo>
                  <a:lnTo>
                    <a:pt x="5106" y="126"/>
                  </a:lnTo>
                  <a:lnTo>
                    <a:pt x="510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94" name="Google Shape;4194;p45"/>
            <p:cNvSpPr/>
            <p:nvPr/>
          </p:nvSpPr>
          <p:spPr>
            <a:xfrm>
              <a:off x="3350729" y="3276469"/>
              <a:ext cx="344633" cy="344711"/>
            </a:xfrm>
            <a:custGeom>
              <a:avLst/>
              <a:gdLst/>
              <a:ahLst/>
              <a:cxnLst/>
              <a:rect l="l" t="t" r="r" b="b"/>
              <a:pathLst>
                <a:path w="4436" h="4437" extrusionOk="0">
                  <a:moveTo>
                    <a:pt x="4436" y="1"/>
                  </a:moveTo>
                  <a:lnTo>
                    <a:pt x="0" y="4437"/>
                  </a:lnTo>
                  <a:lnTo>
                    <a:pt x="126" y="4437"/>
                  </a:lnTo>
                  <a:lnTo>
                    <a:pt x="4436" y="12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95" name="Google Shape;4195;p45"/>
            <p:cNvSpPr/>
            <p:nvPr/>
          </p:nvSpPr>
          <p:spPr>
            <a:xfrm>
              <a:off x="3404335" y="3328522"/>
              <a:ext cx="291027" cy="292658"/>
            </a:xfrm>
            <a:custGeom>
              <a:avLst/>
              <a:gdLst/>
              <a:ahLst/>
              <a:cxnLst/>
              <a:rect l="l" t="t" r="r" b="b"/>
              <a:pathLst>
                <a:path w="3746" h="3767" extrusionOk="0">
                  <a:moveTo>
                    <a:pt x="3746" y="0"/>
                  </a:moveTo>
                  <a:lnTo>
                    <a:pt x="1" y="3767"/>
                  </a:lnTo>
                  <a:lnTo>
                    <a:pt x="105" y="3767"/>
                  </a:lnTo>
                  <a:lnTo>
                    <a:pt x="3746" y="126"/>
                  </a:lnTo>
                  <a:lnTo>
                    <a:pt x="374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96" name="Google Shape;4196;p45"/>
            <p:cNvSpPr/>
            <p:nvPr/>
          </p:nvSpPr>
          <p:spPr>
            <a:xfrm>
              <a:off x="3456388" y="3382129"/>
              <a:ext cx="238974" cy="239052"/>
            </a:xfrm>
            <a:custGeom>
              <a:avLst/>
              <a:gdLst/>
              <a:ahLst/>
              <a:cxnLst/>
              <a:rect l="l" t="t" r="r" b="b"/>
              <a:pathLst>
                <a:path w="3076" h="3077" extrusionOk="0">
                  <a:moveTo>
                    <a:pt x="3076" y="1"/>
                  </a:moveTo>
                  <a:lnTo>
                    <a:pt x="0" y="3077"/>
                  </a:lnTo>
                  <a:lnTo>
                    <a:pt x="105" y="3077"/>
                  </a:lnTo>
                  <a:lnTo>
                    <a:pt x="3076" y="105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97" name="Google Shape;4197;p45"/>
            <p:cNvSpPr/>
            <p:nvPr/>
          </p:nvSpPr>
          <p:spPr>
            <a:xfrm>
              <a:off x="3508364" y="3434182"/>
              <a:ext cx="187000" cy="187000"/>
            </a:xfrm>
            <a:custGeom>
              <a:avLst/>
              <a:gdLst/>
              <a:ahLst/>
              <a:cxnLst/>
              <a:rect l="l" t="t" r="r" b="b"/>
              <a:pathLst>
                <a:path w="2407" h="2407" extrusionOk="0">
                  <a:moveTo>
                    <a:pt x="2407" y="0"/>
                  </a:moveTo>
                  <a:lnTo>
                    <a:pt x="1528" y="858"/>
                  </a:lnTo>
                  <a:lnTo>
                    <a:pt x="859" y="1528"/>
                  </a:lnTo>
                  <a:lnTo>
                    <a:pt x="1" y="2407"/>
                  </a:lnTo>
                  <a:lnTo>
                    <a:pt x="105" y="2407"/>
                  </a:lnTo>
                  <a:lnTo>
                    <a:pt x="921" y="1591"/>
                  </a:lnTo>
                  <a:lnTo>
                    <a:pt x="1591" y="921"/>
                  </a:lnTo>
                  <a:lnTo>
                    <a:pt x="2407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98" name="Google Shape;4198;p45"/>
            <p:cNvSpPr/>
            <p:nvPr/>
          </p:nvSpPr>
          <p:spPr>
            <a:xfrm>
              <a:off x="3560417" y="3486157"/>
              <a:ext cx="134948" cy="135025"/>
            </a:xfrm>
            <a:custGeom>
              <a:avLst/>
              <a:gdLst/>
              <a:ahLst/>
              <a:cxnLst/>
              <a:rect l="l" t="t" r="r" b="b"/>
              <a:pathLst>
                <a:path w="1737" h="1738" extrusionOk="0">
                  <a:moveTo>
                    <a:pt x="1737" y="1"/>
                  </a:moveTo>
                  <a:lnTo>
                    <a:pt x="858" y="859"/>
                  </a:lnTo>
                  <a:lnTo>
                    <a:pt x="0" y="1738"/>
                  </a:lnTo>
                  <a:lnTo>
                    <a:pt x="105" y="1738"/>
                  </a:lnTo>
                  <a:lnTo>
                    <a:pt x="921" y="922"/>
                  </a:lnTo>
                  <a:lnTo>
                    <a:pt x="1737" y="106"/>
                  </a:lnTo>
                  <a:lnTo>
                    <a:pt x="173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199" name="Google Shape;4199;p45"/>
            <p:cNvSpPr/>
            <p:nvPr/>
          </p:nvSpPr>
          <p:spPr>
            <a:xfrm>
              <a:off x="3612392" y="3538210"/>
              <a:ext cx="82973" cy="82973"/>
            </a:xfrm>
            <a:custGeom>
              <a:avLst/>
              <a:gdLst/>
              <a:ahLst/>
              <a:cxnLst/>
              <a:rect l="l" t="t" r="r" b="b"/>
              <a:pathLst>
                <a:path w="1068" h="1068" extrusionOk="0">
                  <a:moveTo>
                    <a:pt x="1068" y="1"/>
                  </a:moveTo>
                  <a:lnTo>
                    <a:pt x="189" y="858"/>
                  </a:lnTo>
                  <a:lnTo>
                    <a:pt x="1" y="1068"/>
                  </a:lnTo>
                  <a:lnTo>
                    <a:pt x="106" y="1068"/>
                  </a:lnTo>
                  <a:lnTo>
                    <a:pt x="252" y="921"/>
                  </a:lnTo>
                  <a:lnTo>
                    <a:pt x="1068" y="105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00" name="Google Shape;4200;p45"/>
            <p:cNvSpPr/>
            <p:nvPr/>
          </p:nvSpPr>
          <p:spPr>
            <a:xfrm>
              <a:off x="3664445" y="3590263"/>
              <a:ext cx="30921" cy="30921"/>
            </a:xfrm>
            <a:custGeom>
              <a:avLst/>
              <a:gdLst/>
              <a:ahLst/>
              <a:cxnLst/>
              <a:rect l="l" t="t" r="r" b="b"/>
              <a:pathLst>
                <a:path w="398" h="398" extrusionOk="0">
                  <a:moveTo>
                    <a:pt x="398" y="0"/>
                  </a:moveTo>
                  <a:lnTo>
                    <a:pt x="0" y="398"/>
                  </a:lnTo>
                  <a:lnTo>
                    <a:pt x="126" y="398"/>
                  </a:lnTo>
                  <a:lnTo>
                    <a:pt x="398" y="12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01" name="Google Shape;4201;p45"/>
            <p:cNvSpPr/>
            <p:nvPr/>
          </p:nvSpPr>
          <p:spPr>
            <a:xfrm>
              <a:off x="3225568" y="3621107"/>
              <a:ext cx="29289" cy="30998"/>
            </a:xfrm>
            <a:custGeom>
              <a:avLst/>
              <a:gdLst/>
              <a:ahLst/>
              <a:cxnLst/>
              <a:rect l="l" t="t" r="r" b="b"/>
              <a:pathLst>
                <a:path w="377" h="399" extrusionOk="0">
                  <a:moveTo>
                    <a:pt x="272" y="1"/>
                  </a:moveTo>
                  <a:lnTo>
                    <a:pt x="0" y="273"/>
                  </a:lnTo>
                  <a:lnTo>
                    <a:pt x="0" y="398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02" name="Google Shape;4202;p45"/>
            <p:cNvSpPr/>
            <p:nvPr/>
          </p:nvSpPr>
          <p:spPr>
            <a:xfrm>
              <a:off x="3225568" y="3621107"/>
              <a:ext cx="82973" cy="82973"/>
            </a:xfrm>
            <a:custGeom>
              <a:avLst/>
              <a:gdLst/>
              <a:ahLst/>
              <a:cxnLst/>
              <a:rect l="l" t="t" r="r" b="b"/>
              <a:pathLst>
                <a:path w="1068" h="1068" extrusionOk="0">
                  <a:moveTo>
                    <a:pt x="942" y="1"/>
                  </a:moveTo>
                  <a:lnTo>
                    <a:pt x="0" y="942"/>
                  </a:lnTo>
                  <a:lnTo>
                    <a:pt x="0" y="1068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03" name="Google Shape;4203;p45"/>
            <p:cNvSpPr/>
            <p:nvPr/>
          </p:nvSpPr>
          <p:spPr>
            <a:xfrm>
              <a:off x="3225568" y="3621107"/>
              <a:ext cx="134948" cy="135025"/>
            </a:xfrm>
            <a:custGeom>
              <a:avLst/>
              <a:gdLst/>
              <a:ahLst/>
              <a:cxnLst/>
              <a:rect l="l" t="t" r="r" b="b"/>
              <a:pathLst>
                <a:path w="1737" h="1738" extrusionOk="0">
                  <a:moveTo>
                    <a:pt x="1611" y="1"/>
                  </a:moveTo>
                  <a:lnTo>
                    <a:pt x="0" y="1633"/>
                  </a:lnTo>
                  <a:lnTo>
                    <a:pt x="0" y="1737"/>
                  </a:lnTo>
                  <a:lnTo>
                    <a:pt x="173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04" name="Google Shape;4204;p45"/>
            <p:cNvSpPr/>
            <p:nvPr/>
          </p:nvSpPr>
          <p:spPr>
            <a:xfrm>
              <a:off x="3225568" y="3621107"/>
              <a:ext cx="187000" cy="187000"/>
            </a:xfrm>
            <a:custGeom>
              <a:avLst/>
              <a:gdLst/>
              <a:ahLst/>
              <a:cxnLst/>
              <a:rect l="l" t="t" r="r" b="b"/>
              <a:pathLst>
                <a:path w="2407" h="2407" extrusionOk="0">
                  <a:moveTo>
                    <a:pt x="2302" y="1"/>
                  </a:moveTo>
                  <a:lnTo>
                    <a:pt x="0" y="2302"/>
                  </a:lnTo>
                  <a:lnTo>
                    <a:pt x="0" y="2407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05" name="Google Shape;4205;p45"/>
            <p:cNvSpPr/>
            <p:nvPr/>
          </p:nvSpPr>
          <p:spPr>
            <a:xfrm>
              <a:off x="3225568" y="3621107"/>
              <a:ext cx="238974" cy="239052"/>
            </a:xfrm>
            <a:custGeom>
              <a:avLst/>
              <a:gdLst/>
              <a:ahLst/>
              <a:cxnLst/>
              <a:rect l="l" t="t" r="r" b="b"/>
              <a:pathLst>
                <a:path w="3076" h="3077" extrusionOk="0">
                  <a:moveTo>
                    <a:pt x="2971" y="1"/>
                  </a:moveTo>
                  <a:lnTo>
                    <a:pt x="0" y="2972"/>
                  </a:lnTo>
                  <a:lnTo>
                    <a:pt x="0" y="3076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06" name="Google Shape;4206;p45"/>
            <p:cNvSpPr/>
            <p:nvPr/>
          </p:nvSpPr>
          <p:spPr>
            <a:xfrm>
              <a:off x="3225568" y="3621107"/>
              <a:ext cx="291027" cy="291027"/>
            </a:xfrm>
            <a:custGeom>
              <a:avLst/>
              <a:gdLst/>
              <a:ahLst/>
              <a:cxnLst/>
              <a:rect l="l" t="t" r="r" b="b"/>
              <a:pathLst>
                <a:path w="3746" h="3746" extrusionOk="0">
                  <a:moveTo>
                    <a:pt x="3641" y="1"/>
                  </a:moveTo>
                  <a:lnTo>
                    <a:pt x="3160" y="482"/>
                  </a:lnTo>
                  <a:lnTo>
                    <a:pt x="0" y="3641"/>
                  </a:lnTo>
                  <a:lnTo>
                    <a:pt x="0" y="3746"/>
                  </a:lnTo>
                  <a:lnTo>
                    <a:pt x="3222" y="524"/>
                  </a:lnTo>
                  <a:lnTo>
                    <a:pt x="374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07" name="Google Shape;4207;p45"/>
            <p:cNvSpPr/>
            <p:nvPr/>
          </p:nvSpPr>
          <p:spPr>
            <a:xfrm>
              <a:off x="3225568" y="3621107"/>
              <a:ext cx="343001" cy="343079"/>
            </a:xfrm>
            <a:custGeom>
              <a:avLst/>
              <a:gdLst/>
              <a:ahLst/>
              <a:cxnLst/>
              <a:rect l="l" t="t" r="r" b="b"/>
              <a:pathLst>
                <a:path w="4415" h="4416" extrusionOk="0">
                  <a:moveTo>
                    <a:pt x="4310" y="1"/>
                  </a:moveTo>
                  <a:lnTo>
                    <a:pt x="0" y="4311"/>
                  </a:lnTo>
                  <a:lnTo>
                    <a:pt x="0" y="4416"/>
                  </a:lnTo>
                  <a:lnTo>
                    <a:pt x="441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08" name="Google Shape;4208;p45"/>
            <p:cNvSpPr/>
            <p:nvPr/>
          </p:nvSpPr>
          <p:spPr>
            <a:xfrm>
              <a:off x="3225568" y="3621107"/>
              <a:ext cx="395054" cy="396685"/>
            </a:xfrm>
            <a:custGeom>
              <a:avLst/>
              <a:gdLst/>
              <a:ahLst/>
              <a:cxnLst/>
              <a:rect l="l" t="t" r="r" b="b"/>
              <a:pathLst>
                <a:path w="5085" h="5106" extrusionOk="0">
                  <a:moveTo>
                    <a:pt x="4980" y="1"/>
                  </a:moveTo>
                  <a:lnTo>
                    <a:pt x="0" y="4980"/>
                  </a:lnTo>
                  <a:lnTo>
                    <a:pt x="0" y="5106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09" name="Google Shape;4209;p45"/>
            <p:cNvSpPr/>
            <p:nvPr/>
          </p:nvSpPr>
          <p:spPr>
            <a:xfrm>
              <a:off x="3225568" y="3621107"/>
              <a:ext cx="448660" cy="448737"/>
            </a:xfrm>
            <a:custGeom>
              <a:avLst/>
              <a:gdLst/>
              <a:ahLst/>
              <a:cxnLst/>
              <a:rect l="l" t="t" r="r" b="b"/>
              <a:pathLst>
                <a:path w="5775" h="5776" extrusionOk="0">
                  <a:moveTo>
                    <a:pt x="5649" y="1"/>
                  </a:moveTo>
                  <a:lnTo>
                    <a:pt x="5168" y="482"/>
                  </a:lnTo>
                  <a:lnTo>
                    <a:pt x="0" y="5650"/>
                  </a:lnTo>
                  <a:lnTo>
                    <a:pt x="0" y="5776"/>
                  </a:lnTo>
                  <a:lnTo>
                    <a:pt x="5231" y="524"/>
                  </a:lnTo>
                  <a:lnTo>
                    <a:pt x="577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10" name="Google Shape;4210;p45"/>
            <p:cNvSpPr/>
            <p:nvPr/>
          </p:nvSpPr>
          <p:spPr>
            <a:xfrm>
              <a:off x="3225568" y="3642239"/>
              <a:ext cx="469791" cy="479658"/>
            </a:xfrm>
            <a:custGeom>
              <a:avLst/>
              <a:gdLst/>
              <a:ahLst/>
              <a:cxnLst/>
              <a:rect l="l" t="t" r="r" b="b"/>
              <a:pathLst>
                <a:path w="6047" h="6174" extrusionOk="0">
                  <a:moveTo>
                    <a:pt x="6047" y="1"/>
                  </a:moveTo>
                  <a:lnTo>
                    <a:pt x="5859" y="210"/>
                  </a:lnTo>
                  <a:lnTo>
                    <a:pt x="0" y="6068"/>
                  </a:lnTo>
                  <a:lnTo>
                    <a:pt x="0" y="6173"/>
                  </a:lnTo>
                  <a:lnTo>
                    <a:pt x="5901" y="252"/>
                  </a:lnTo>
                  <a:lnTo>
                    <a:pt x="6047" y="126"/>
                  </a:lnTo>
                  <a:lnTo>
                    <a:pt x="604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11" name="Google Shape;4211;p45"/>
            <p:cNvSpPr/>
            <p:nvPr/>
          </p:nvSpPr>
          <p:spPr>
            <a:xfrm>
              <a:off x="3225568" y="3694292"/>
              <a:ext cx="469791" cy="479580"/>
            </a:xfrm>
            <a:custGeom>
              <a:avLst/>
              <a:gdLst/>
              <a:ahLst/>
              <a:cxnLst/>
              <a:rect l="l" t="t" r="r" b="b"/>
              <a:pathLst>
                <a:path w="6047" h="6173" extrusionOk="0">
                  <a:moveTo>
                    <a:pt x="6047" y="0"/>
                  </a:moveTo>
                  <a:lnTo>
                    <a:pt x="0" y="6068"/>
                  </a:lnTo>
                  <a:lnTo>
                    <a:pt x="0" y="6173"/>
                  </a:lnTo>
                  <a:lnTo>
                    <a:pt x="6047" y="126"/>
                  </a:lnTo>
                  <a:lnTo>
                    <a:pt x="604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12" name="Google Shape;4212;p45"/>
            <p:cNvSpPr/>
            <p:nvPr/>
          </p:nvSpPr>
          <p:spPr>
            <a:xfrm>
              <a:off x="3225568" y="3747899"/>
              <a:ext cx="469791" cy="478027"/>
            </a:xfrm>
            <a:custGeom>
              <a:avLst/>
              <a:gdLst/>
              <a:ahLst/>
              <a:cxnLst/>
              <a:rect l="l" t="t" r="r" b="b"/>
              <a:pathLst>
                <a:path w="6047" h="6153" extrusionOk="0">
                  <a:moveTo>
                    <a:pt x="6047" y="1"/>
                  </a:moveTo>
                  <a:lnTo>
                    <a:pt x="0" y="6048"/>
                  </a:lnTo>
                  <a:lnTo>
                    <a:pt x="0" y="6152"/>
                  </a:lnTo>
                  <a:lnTo>
                    <a:pt x="6047" y="105"/>
                  </a:lnTo>
                  <a:lnTo>
                    <a:pt x="604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13" name="Google Shape;4213;p45"/>
            <p:cNvSpPr/>
            <p:nvPr/>
          </p:nvSpPr>
          <p:spPr>
            <a:xfrm>
              <a:off x="3246700" y="3799952"/>
              <a:ext cx="448660" cy="447106"/>
            </a:xfrm>
            <a:custGeom>
              <a:avLst/>
              <a:gdLst/>
              <a:ahLst/>
              <a:cxnLst/>
              <a:rect l="l" t="t" r="r" b="b"/>
              <a:pathLst>
                <a:path w="5775" h="5755" extrusionOk="0">
                  <a:moveTo>
                    <a:pt x="5775" y="0"/>
                  </a:moveTo>
                  <a:lnTo>
                    <a:pt x="0" y="5754"/>
                  </a:lnTo>
                  <a:lnTo>
                    <a:pt x="105" y="5754"/>
                  </a:lnTo>
                  <a:lnTo>
                    <a:pt x="5775" y="105"/>
                  </a:lnTo>
                  <a:lnTo>
                    <a:pt x="577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14" name="Google Shape;4214;p45"/>
            <p:cNvSpPr/>
            <p:nvPr/>
          </p:nvSpPr>
          <p:spPr>
            <a:xfrm>
              <a:off x="3298675" y="3851927"/>
              <a:ext cx="396685" cy="395131"/>
            </a:xfrm>
            <a:custGeom>
              <a:avLst/>
              <a:gdLst/>
              <a:ahLst/>
              <a:cxnLst/>
              <a:rect l="l" t="t" r="r" b="b"/>
              <a:pathLst>
                <a:path w="5106" h="5086" extrusionOk="0">
                  <a:moveTo>
                    <a:pt x="5106" y="1"/>
                  </a:moveTo>
                  <a:lnTo>
                    <a:pt x="1" y="5085"/>
                  </a:lnTo>
                  <a:lnTo>
                    <a:pt x="126" y="5085"/>
                  </a:lnTo>
                  <a:lnTo>
                    <a:pt x="5106" y="105"/>
                  </a:lnTo>
                  <a:lnTo>
                    <a:pt x="510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15" name="Google Shape;4215;p45"/>
            <p:cNvSpPr/>
            <p:nvPr/>
          </p:nvSpPr>
          <p:spPr>
            <a:xfrm>
              <a:off x="3350729" y="3903980"/>
              <a:ext cx="344633" cy="343079"/>
            </a:xfrm>
            <a:custGeom>
              <a:avLst/>
              <a:gdLst/>
              <a:ahLst/>
              <a:cxnLst/>
              <a:rect l="l" t="t" r="r" b="b"/>
              <a:pathLst>
                <a:path w="4436" h="4416" extrusionOk="0">
                  <a:moveTo>
                    <a:pt x="4436" y="0"/>
                  </a:moveTo>
                  <a:lnTo>
                    <a:pt x="0" y="4415"/>
                  </a:lnTo>
                  <a:lnTo>
                    <a:pt x="126" y="4415"/>
                  </a:lnTo>
                  <a:lnTo>
                    <a:pt x="4436" y="10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16" name="Google Shape;4216;p45"/>
            <p:cNvSpPr/>
            <p:nvPr/>
          </p:nvSpPr>
          <p:spPr>
            <a:xfrm>
              <a:off x="3404335" y="3955956"/>
              <a:ext cx="291027" cy="291104"/>
            </a:xfrm>
            <a:custGeom>
              <a:avLst/>
              <a:gdLst/>
              <a:ahLst/>
              <a:cxnLst/>
              <a:rect l="l" t="t" r="r" b="b"/>
              <a:pathLst>
                <a:path w="3746" h="3747" extrusionOk="0">
                  <a:moveTo>
                    <a:pt x="3746" y="1"/>
                  </a:moveTo>
                  <a:lnTo>
                    <a:pt x="1" y="3746"/>
                  </a:lnTo>
                  <a:lnTo>
                    <a:pt x="105" y="3746"/>
                  </a:lnTo>
                  <a:lnTo>
                    <a:pt x="3746" y="126"/>
                  </a:lnTo>
                  <a:lnTo>
                    <a:pt x="374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17" name="Google Shape;4217;p45"/>
            <p:cNvSpPr/>
            <p:nvPr/>
          </p:nvSpPr>
          <p:spPr>
            <a:xfrm>
              <a:off x="3456388" y="4008009"/>
              <a:ext cx="238974" cy="239052"/>
            </a:xfrm>
            <a:custGeom>
              <a:avLst/>
              <a:gdLst/>
              <a:ahLst/>
              <a:cxnLst/>
              <a:rect l="l" t="t" r="r" b="b"/>
              <a:pathLst>
                <a:path w="3076" h="3077" extrusionOk="0">
                  <a:moveTo>
                    <a:pt x="3076" y="0"/>
                  </a:moveTo>
                  <a:lnTo>
                    <a:pt x="0" y="3076"/>
                  </a:lnTo>
                  <a:lnTo>
                    <a:pt x="105" y="3076"/>
                  </a:lnTo>
                  <a:lnTo>
                    <a:pt x="3076" y="126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18" name="Google Shape;4218;p45"/>
            <p:cNvSpPr/>
            <p:nvPr/>
          </p:nvSpPr>
          <p:spPr>
            <a:xfrm>
              <a:off x="3508364" y="4060062"/>
              <a:ext cx="187000" cy="187000"/>
            </a:xfrm>
            <a:custGeom>
              <a:avLst/>
              <a:gdLst/>
              <a:ahLst/>
              <a:cxnLst/>
              <a:rect l="l" t="t" r="r" b="b"/>
              <a:pathLst>
                <a:path w="2407" h="2407" extrusionOk="0">
                  <a:moveTo>
                    <a:pt x="2407" y="0"/>
                  </a:moveTo>
                  <a:lnTo>
                    <a:pt x="1528" y="879"/>
                  </a:lnTo>
                  <a:lnTo>
                    <a:pt x="1" y="2406"/>
                  </a:lnTo>
                  <a:lnTo>
                    <a:pt x="105" y="2406"/>
                  </a:lnTo>
                  <a:lnTo>
                    <a:pt x="1591" y="942"/>
                  </a:lnTo>
                  <a:lnTo>
                    <a:pt x="2407" y="126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19" name="Google Shape;4219;p45"/>
            <p:cNvSpPr/>
            <p:nvPr/>
          </p:nvSpPr>
          <p:spPr>
            <a:xfrm>
              <a:off x="3560417" y="4113669"/>
              <a:ext cx="134948" cy="133394"/>
            </a:xfrm>
            <a:custGeom>
              <a:avLst/>
              <a:gdLst/>
              <a:ahLst/>
              <a:cxnLst/>
              <a:rect l="l" t="t" r="r" b="b"/>
              <a:pathLst>
                <a:path w="1737" h="1717" extrusionOk="0">
                  <a:moveTo>
                    <a:pt x="1737" y="0"/>
                  </a:moveTo>
                  <a:lnTo>
                    <a:pt x="0" y="1716"/>
                  </a:lnTo>
                  <a:lnTo>
                    <a:pt x="105" y="1716"/>
                  </a:lnTo>
                  <a:lnTo>
                    <a:pt x="1737" y="105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20" name="Google Shape;4220;p45"/>
            <p:cNvSpPr/>
            <p:nvPr/>
          </p:nvSpPr>
          <p:spPr>
            <a:xfrm>
              <a:off x="3612392" y="4165722"/>
              <a:ext cx="82973" cy="81341"/>
            </a:xfrm>
            <a:custGeom>
              <a:avLst/>
              <a:gdLst/>
              <a:ahLst/>
              <a:cxnLst/>
              <a:rect l="l" t="t" r="r" b="b"/>
              <a:pathLst>
                <a:path w="1068" h="1047" extrusionOk="0">
                  <a:moveTo>
                    <a:pt x="1068" y="0"/>
                  </a:moveTo>
                  <a:lnTo>
                    <a:pt x="1" y="1046"/>
                  </a:lnTo>
                  <a:lnTo>
                    <a:pt x="106" y="1046"/>
                  </a:lnTo>
                  <a:lnTo>
                    <a:pt x="1068" y="105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21" name="Google Shape;4221;p45"/>
            <p:cNvSpPr/>
            <p:nvPr/>
          </p:nvSpPr>
          <p:spPr>
            <a:xfrm>
              <a:off x="3664445" y="4217697"/>
              <a:ext cx="30921" cy="29367"/>
            </a:xfrm>
            <a:custGeom>
              <a:avLst/>
              <a:gdLst/>
              <a:ahLst/>
              <a:cxnLst/>
              <a:rect l="l" t="t" r="r" b="b"/>
              <a:pathLst>
                <a:path w="398" h="378" extrusionOk="0">
                  <a:moveTo>
                    <a:pt x="398" y="1"/>
                  </a:moveTo>
                  <a:lnTo>
                    <a:pt x="0" y="377"/>
                  </a:lnTo>
                  <a:lnTo>
                    <a:pt x="126" y="377"/>
                  </a:lnTo>
                  <a:lnTo>
                    <a:pt x="398" y="105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22" name="Google Shape;4222;p45"/>
            <p:cNvSpPr/>
            <p:nvPr/>
          </p:nvSpPr>
          <p:spPr>
            <a:xfrm>
              <a:off x="3225568" y="4246987"/>
              <a:ext cx="29289" cy="30921"/>
            </a:xfrm>
            <a:custGeom>
              <a:avLst/>
              <a:gdLst/>
              <a:ahLst/>
              <a:cxnLst/>
              <a:rect l="l" t="t" r="r" b="b"/>
              <a:pathLst>
                <a:path w="377" h="398" extrusionOk="0">
                  <a:moveTo>
                    <a:pt x="272" y="0"/>
                  </a:moveTo>
                  <a:lnTo>
                    <a:pt x="0" y="293"/>
                  </a:lnTo>
                  <a:lnTo>
                    <a:pt x="0" y="398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23" name="Google Shape;4223;p45"/>
            <p:cNvSpPr/>
            <p:nvPr/>
          </p:nvSpPr>
          <p:spPr>
            <a:xfrm>
              <a:off x="3225568" y="4246987"/>
              <a:ext cx="82973" cy="82973"/>
            </a:xfrm>
            <a:custGeom>
              <a:avLst/>
              <a:gdLst/>
              <a:ahLst/>
              <a:cxnLst/>
              <a:rect l="l" t="t" r="r" b="b"/>
              <a:pathLst>
                <a:path w="1068" h="1068" extrusionOk="0">
                  <a:moveTo>
                    <a:pt x="942" y="0"/>
                  </a:moveTo>
                  <a:lnTo>
                    <a:pt x="0" y="963"/>
                  </a:lnTo>
                  <a:lnTo>
                    <a:pt x="0" y="1067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24" name="Google Shape;4224;p45"/>
            <p:cNvSpPr/>
            <p:nvPr/>
          </p:nvSpPr>
          <p:spPr>
            <a:xfrm>
              <a:off x="3225568" y="4246987"/>
              <a:ext cx="134948" cy="136579"/>
            </a:xfrm>
            <a:custGeom>
              <a:avLst/>
              <a:gdLst/>
              <a:ahLst/>
              <a:cxnLst/>
              <a:rect l="l" t="t" r="r" b="b"/>
              <a:pathLst>
                <a:path w="1737" h="1758" extrusionOk="0">
                  <a:moveTo>
                    <a:pt x="1611" y="0"/>
                  </a:moveTo>
                  <a:lnTo>
                    <a:pt x="0" y="1632"/>
                  </a:lnTo>
                  <a:lnTo>
                    <a:pt x="0" y="1758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25" name="Google Shape;4225;p45"/>
            <p:cNvSpPr/>
            <p:nvPr/>
          </p:nvSpPr>
          <p:spPr>
            <a:xfrm>
              <a:off x="3225568" y="4246987"/>
              <a:ext cx="187000" cy="188631"/>
            </a:xfrm>
            <a:custGeom>
              <a:avLst/>
              <a:gdLst/>
              <a:ahLst/>
              <a:cxnLst/>
              <a:rect l="l" t="t" r="r" b="b"/>
              <a:pathLst>
                <a:path w="2407" h="2428" extrusionOk="0">
                  <a:moveTo>
                    <a:pt x="2302" y="0"/>
                  </a:moveTo>
                  <a:lnTo>
                    <a:pt x="0" y="2302"/>
                  </a:lnTo>
                  <a:lnTo>
                    <a:pt x="0" y="2427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26" name="Google Shape;4226;p45"/>
            <p:cNvSpPr/>
            <p:nvPr/>
          </p:nvSpPr>
          <p:spPr>
            <a:xfrm>
              <a:off x="3225568" y="4246987"/>
              <a:ext cx="238974" cy="240606"/>
            </a:xfrm>
            <a:custGeom>
              <a:avLst/>
              <a:gdLst/>
              <a:ahLst/>
              <a:cxnLst/>
              <a:rect l="l" t="t" r="r" b="b"/>
              <a:pathLst>
                <a:path w="3076" h="3097" extrusionOk="0">
                  <a:moveTo>
                    <a:pt x="2971" y="0"/>
                  </a:moveTo>
                  <a:lnTo>
                    <a:pt x="0" y="2992"/>
                  </a:lnTo>
                  <a:lnTo>
                    <a:pt x="0" y="3097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27" name="Google Shape;4227;p45"/>
            <p:cNvSpPr/>
            <p:nvPr/>
          </p:nvSpPr>
          <p:spPr>
            <a:xfrm>
              <a:off x="3225568" y="4246987"/>
              <a:ext cx="291027" cy="292658"/>
            </a:xfrm>
            <a:custGeom>
              <a:avLst/>
              <a:gdLst/>
              <a:ahLst/>
              <a:cxnLst/>
              <a:rect l="l" t="t" r="r" b="b"/>
              <a:pathLst>
                <a:path w="3746" h="3767" extrusionOk="0">
                  <a:moveTo>
                    <a:pt x="3641" y="0"/>
                  </a:moveTo>
                  <a:lnTo>
                    <a:pt x="0" y="3662"/>
                  </a:lnTo>
                  <a:lnTo>
                    <a:pt x="0" y="3766"/>
                  </a:lnTo>
                  <a:lnTo>
                    <a:pt x="374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28" name="Google Shape;4228;p45"/>
            <p:cNvSpPr/>
            <p:nvPr/>
          </p:nvSpPr>
          <p:spPr>
            <a:xfrm>
              <a:off x="3262938" y="4246987"/>
              <a:ext cx="305632" cy="299184"/>
            </a:xfrm>
            <a:custGeom>
              <a:avLst/>
              <a:gdLst/>
              <a:ahLst/>
              <a:cxnLst/>
              <a:rect l="l" t="t" r="r" b="b"/>
              <a:pathLst>
                <a:path w="3934" h="3851" extrusionOk="0">
                  <a:moveTo>
                    <a:pt x="3829" y="0"/>
                  </a:moveTo>
                  <a:lnTo>
                    <a:pt x="0" y="3850"/>
                  </a:lnTo>
                  <a:lnTo>
                    <a:pt x="105" y="3850"/>
                  </a:lnTo>
                  <a:lnTo>
                    <a:pt x="393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29" name="Google Shape;4229;p45"/>
            <p:cNvSpPr/>
            <p:nvPr/>
          </p:nvSpPr>
          <p:spPr>
            <a:xfrm>
              <a:off x="3314913" y="4246987"/>
              <a:ext cx="305710" cy="299184"/>
            </a:xfrm>
            <a:custGeom>
              <a:avLst/>
              <a:gdLst/>
              <a:ahLst/>
              <a:cxnLst/>
              <a:rect l="l" t="t" r="r" b="b"/>
              <a:pathLst>
                <a:path w="3935" h="3851" extrusionOk="0">
                  <a:moveTo>
                    <a:pt x="3830" y="0"/>
                  </a:moveTo>
                  <a:lnTo>
                    <a:pt x="1" y="3850"/>
                  </a:lnTo>
                  <a:lnTo>
                    <a:pt x="105" y="3850"/>
                  </a:lnTo>
                  <a:lnTo>
                    <a:pt x="393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30" name="Google Shape;4230;p45"/>
            <p:cNvSpPr/>
            <p:nvPr/>
          </p:nvSpPr>
          <p:spPr>
            <a:xfrm>
              <a:off x="3366966" y="4246987"/>
              <a:ext cx="307264" cy="299184"/>
            </a:xfrm>
            <a:custGeom>
              <a:avLst/>
              <a:gdLst/>
              <a:ahLst/>
              <a:cxnLst/>
              <a:rect l="l" t="t" r="r" b="b"/>
              <a:pathLst>
                <a:path w="3955" h="3851" extrusionOk="0">
                  <a:moveTo>
                    <a:pt x="3829" y="0"/>
                  </a:moveTo>
                  <a:lnTo>
                    <a:pt x="0" y="3850"/>
                  </a:lnTo>
                  <a:lnTo>
                    <a:pt x="105" y="3850"/>
                  </a:lnTo>
                  <a:lnTo>
                    <a:pt x="395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31" name="Google Shape;4231;p45"/>
            <p:cNvSpPr/>
            <p:nvPr/>
          </p:nvSpPr>
          <p:spPr>
            <a:xfrm>
              <a:off x="3418941" y="4269750"/>
              <a:ext cx="276421" cy="276421"/>
            </a:xfrm>
            <a:custGeom>
              <a:avLst/>
              <a:gdLst/>
              <a:ahLst/>
              <a:cxnLst/>
              <a:rect l="l" t="t" r="r" b="b"/>
              <a:pathLst>
                <a:path w="3558" h="3558" extrusionOk="0">
                  <a:moveTo>
                    <a:pt x="3558" y="0"/>
                  </a:moveTo>
                  <a:lnTo>
                    <a:pt x="2679" y="858"/>
                  </a:lnTo>
                  <a:lnTo>
                    <a:pt x="1" y="3557"/>
                  </a:lnTo>
                  <a:lnTo>
                    <a:pt x="127" y="3557"/>
                  </a:lnTo>
                  <a:lnTo>
                    <a:pt x="2742" y="921"/>
                  </a:lnTo>
                  <a:lnTo>
                    <a:pt x="3558" y="105"/>
                  </a:lnTo>
                  <a:lnTo>
                    <a:pt x="3558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32" name="Google Shape;4232;p45"/>
            <p:cNvSpPr/>
            <p:nvPr/>
          </p:nvSpPr>
          <p:spPr>
            <a:xfrm>
              <a:off x="3470994" y="4321725"/>
              <a:ext cx="224369" cy="224446"/>
            </a:xfrm>
            <a:custGeom>
              <a:avLst/>
              <a:gdLst/>
              <a:ahLst/>
              <a:cxnLst/>
              <a:rect l="l" t="t" r="r" b="b"/>
              <a:pathLst>
                <a:path w="2888" h="2889" extrusionOk="0">
                  <a:moveTo>
                    <a:pt x="2888" y="1"/>
                  </a:moveTo>
                  <a:lnTo>
                    <a:pt x="2009" y="880"/>
                  </a:lnTo>
                  <a:lnTo>
                    <a:pt x="1" y="2888"/>
                  </a:lnTo>
                  <a:lnTo>
                    <a:pt x="126" y="2888"/>
                  </a:lnTo>
                  <a:lnTo>
                    <a:pt x="2072" y="921"/>
                  </a:lnTo>
                  <a:lnTo>
                    <a:pt x="2888" y="126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33" name="Google Shape;4233;p45"/>
            <p:cNvSpPr/>
            <p:nvPr/>
          </p:nvSpPr>
          <p:spPr>
            <a:xfrm>
              <a:off x="3524679" y="4373779"/>
              <a:ext cx="170685" cy="172394"/>
            </a:xfrm>
            <a:custGeom>
              <a:avLst/>
              <a:gdLst/>
              <a:ahLst/>
              <a:cxnLst/>
              <a:rect l="l" t="t" r="r" b="b"/>
              <a:pathLst>
                <a:path w="2197" h="2219" extrusionOk="0">
                  <a:moveTo>
                    <a:pt x="2197" y="0"/>
                  </a:moveTo>
                  <a:lnTo>
                    <a:pt x="1318" y="879"/>
                  </a:lnTo>
                  <a:lnTo>
                    <a:pt x="0" y="2218"/>
                  </a:lnTo>
                  <a:lnTo>
                    <a:pt x="105" y="2218"/>
                  </a:lnTo>
                  <a:lnTo>
                    <a:pt x="1381" y="921"/>
                  </a:lnTo>
                  <a:lnTo>
                    <a:pt x="2197" y="126"/>
                  </a:lnTo>
                  <a:lnTo>
                    <a:pt x="219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34" name="Google Shape;4234;p45"/>
            <p:cNvSpPr/>
            <p:nvPr/>
          </p:nvSpPr>
          <p:spPr>
            <a:xfrm>
              <a:off x="3576654" y="4425754"/>
              <a:ext cx="118710" cy="120419"/>
            </a:xfrm>
            <a:custGeom>
              <a:avLst/>
              <a:gdLst/>
              <a:ahLst/>
              <a:cxnLst/>
              <a:rect l="l" t="t" r="r" b="b"/>
              <a:pathLst>
                <a:path w="1528" h="1550" extrusionOk="0">
                  <a:moveTo>
                    <a:pt x="1528" y="1"/>
                  </a:moveTo>
                  <a:lnTo>
                    <a:pt x="649" y="880"/>
                  </a:lnTo>
                  <a:lnTo>
                    <a:pt x="1" y="1549"/>
                  </a:lnTo>
                  <a:lnTo>
                    <a:pt x="105" y="1549"/>
                  </a:lnTo>
                  <a:lnTo>
                    <a:pt x="712" y="942"/>
                  </a:lnTo>
                  <a:lnTo>
                    <a:pt x="1528" y="126"/>
                  </a:lnTo>
                  <a:lnTo>
                    <a:pt x="152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35" name="Google Shape;4235;p45"/>
            <p:cNvSpPr/>
            <p:nvPr/>
          </p:nvSpPr>
          <p:spPr>
            <a:xfrm>
              <a:off x="3628707" y="4479438"/>
              <a:ext cx="66658" cy="66736"/>
            </a:xfrm>
            <a:custGeom>
              <a:avLst/>
              <a:gdLst/>
              <a:ahLst/>
              <a:cxnLst/>
              <a:rect l="l" t="t" r="r" b="b"/>
              <a:pathLst>
                <a:path w="858" h="859" extrusionOk="0">
                  <a:moveTo>
                    <a:pt x="858" y="0"/>
                  </a:moveTo>
                  <a:lnTo>
                    <a:pt x="0" y="858"/>
                  </a:lnTo>
                  <a:lnTo>
                    <a:pt x="105" y="858"/>
                  </a:lnTo>
                  <a:lnTo>
                    <a:pt x="858" y="105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36" name="Google Shape;4236;p45"/>
            <p:cNvSpPr/>
            <p:nvPr/>
          </p:nvSpPr>
          <p:spPr>
            <a:xfrm>
              <a:off x="3680683" y="4531414"/>
              <a:ext cx="14683" cy="14761"/>
            </a:xfrm>
            <a:custGeom>
              <a:avLst/>
              <a:gdLst/>
              <a:ahLst/>
              <a:cxnLst/>
              <a:rect l="l" t="t" r="r" b="b"/>
              <a:pathLst>
                <a:path w="189" h="190" extrusionOk="0">
                  <a:moveTo>
                    <a:pt x="189" y="1"/>
                  </a:moveTo>
                  <a:lnTo>
                    <a:pt x="1" y="189"/>
                  </a:lnTo>
                  <a:lnTo>
                    <a:pt x="105" y="189"/>
                  </a:lnTo>
                  <a:lnTo>
                    <a:pt x="189" y="105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</p:grpSp>
      <p:sp>
        <p:nvSpPr>
          <p:cNvPr id="4237" name="Google Shape;4237;p45"/>
          <p:cNvSpPr/>
          <p:nvPr/>
        </p:nvSpPr>
        <p:spPr>
          <a:xfrm>
            <a:off x="2649257" y="2562110"/>
            <a:ext cx="607575" cy="2678846"/>
          </a:xfrm>
          <a:custGeom>
            <a:avLst/>
            <a:gdLst/>
            <a:ahLst/>
            <a:cxnLst/>
            <a:rect l="l" t="t" r="r" b="b"/>
            <a:pathLst>
              <a:path w="6780" h="41513" extrusionOk="0">
                <a:moveTo>
                  <a:pt x="189" y="189"/>
                </a:moveTo>
                <a:lnTo>
                  <a:pt x="6549" y="209"/>
                </a:lnTo>
                <a:lnTo>
                  <a:pt x="6549" y="209"/>
                </a:lnTo>
                <a:lnTo>
                  <a:pt x="6529" y="10441"/>
                </a:lnTo>
                <a:lnTo>
                  <a:pt x="6529" y="20778"/>
                </a:lnTo>
                <a:lnTo>
                  <a:pt x="6571" y="31114"/>
                </a:lnTo>
                <a:lnTo>
                  <a:pt x="6591" y="36282"/>
                </a:lnTo>
                <a:lnTo>
                  <a:pt x="6633" y="41429"/>
                </a:lnTo>
                <a:cubicBezTo>
                  <a:pt x="4478" y="41409"/>
                  <a:pt x="2344" y="41367"/>
                  <a:pt x="189" y="41366"/>
                </a:cubicBezTo>
                <a:lnTo>
                  <a:pt x="189" y="41366"/>
                </a:lnTo>
                <a:lnTo>
                  <a:pt x="231" y="31114"/>
                </a:lnTo>
                <a:cubicBezTo>
                  <a:pt x="231" y="29377"/>
                  <a:pt x="231" y="27662"/>
                  <a:pt x="231" y="25946"/>
                </a:cubicBezTo>
                <a:lnTo>
                  <a:pt x="210" y="20778"/>
                </a:lnTo>
                <a:lnTo>
                  <a:pt x="168" y="10441"/>
                </a:lnTo>
                <a:lnTo>
                  <a:pt x="168" y="7868"/>
                </a:lnTo>
                <a:lnTo>
                  <a:pt x="168" y="5273"/>
                </a:lnTo>
                <a:lnTo>
                  <a:pt x="189" y="189"/>
                </a:lnTo>
                <a:close/>
                <a:moveTo>
                  <a:pt x="6654" y="0"/>
                </a:moveTo>
                <a:lnTo>
                  <a:pt x="126" y="42"/>
                </a:lnTo>
                <a:lnTo>
                  <a:pt x="42" y="42"/>
                </a:lnTo>
                <a:lnTo>
                  <a:pt x="42" y="105"/>
                </a:lnTo>
                <a:lnTo>
                  <a:pt x="63" y="5273"/>
                </a:lnTo>
                <a:lnTo>
                  <a:pt x="84" y="7868"/>
                </a:lnTo>
                <a:lnTo>
                  <a:pt x="84" y="10441"/>
                </a:lnTo>
                <a:lnTo>
                  <a:pt x="42" y="20778"/>
                </a:lnTo>
                <a:lnTo>
                  <a:pt x="21" y="25946"/>
                </a:lnTo>
                <a:cubicBezTo>
                  <a:pt x="1" y="27662"/>
                  <a:pt x="1" y="29377"/>
                  <a:pt x="1" y="31114"/>
                </a:cubicBezTo>
                <a:lnTo>
                  <a:pt x="42" y="41450"/>
                </a:lnTo>
                <a:lnTo>
                  <a:pt x="42" y="41513"/>
                </a:lnTo>
                <a:lnTo>
                  <a:pt x="126" y="41513"/>
                </a:lnTo>
                <a:cubicBezTo>
                  <a:pt x="2302" y="41513"/>
                  <a:pt x="4478" y="41471"/>
                  <a:pt x="6654" y="41450"/>
                </a:cubicBezTo>
                <a:lnTo>
                  <a:pt x="6675" y="41450"/>
                </a:lnTo>
                <a:lnTo>
                  <a:pt x="6717" y="36282"/>
                </a:lnTo>
                <a:lnTo>
                  <a:pt x="6738" y="31114"/>
                </a:lnTo>
                <a:lnTo>
                  <a:pt x="6780" y="20778"/>
                </a:lnTo>
                <a:lnTo>
                  <a:pt x="6780" y="10441"/>
                </a:lnTo>
                <a:lnTo>
                  <a:pt x="6759" y="105"/>
                </a:lnTo>
                <a:lnTo>
                  <a:pt x="6759" y="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sp>
        <p:nvSpPr>
          <p:cNvPr id="4238" name="Google Shape;4238;p45"/>
          <p:cNvSpPr/>
          <p:nvPr/>
        </p:nvSpPr>
        <p:spPr>
          <a:xfrm>
            <a:off x="365760" y="5323117"/>
            <a:ext cx="3512805" cy="63563"/>
          </a:xfrm>
          <a:custGeom>
            <a:avLst/>
            <a:gdLst/>
            <a:ahLst/>
            <a:cxnLst/>
            <a:rect l="l" t="t" r="r" b="b"/>
            <a:pathLst>
              <a:path w="34609" h="985" extrusionOk="0">
                <a:moveTo>
                  <a:pt x="1" y="1"/>
                </a:moveTo>
                <a:lnTo>
                  <a:pt x="1" y="984"/>
                </a:lnTo>
                <a:lnTo>
                  <a:pt x="34609" y="984"/>
                </a:lnTo>
                <a:lnTo>
                  <a:pt x="34609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sp>
        <p:nvSpPr>
          <p:cNvPr id="4239" name="Google Shape;4239;p45"/>
          <p:cNvSpPr txBox="1"/>
          <p:nvPr/>
        </p:nvSpPr>
        <p:spPr>
          <a:xfrm>
            <a:off x="3499970" y="3948808"/>
            <a:ext cx="1772184" cy="62085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73140" rIns="73140" bIns="73140" anchor="t" anchorCtr="0">
            <a:noAutofit/>
          </a:bodyPr>
          <a:lstStyle/>
          <a:p>
            <a:pPr algn="r">
              <a:lnSpc>
                <a:spcPct val="115000"/>
              </a:lnSpc>
              <a:spcAft>
                <a:spcPts val="1280"/>
              </a:spcAft>
            </a:pPr>
            <a:r>
              <a:rPr lang="en" sz="2400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29,83%</a:t>
            </a:r>
            <a:endParaRPr sz="2400" b="1" dirty="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0" name="Google Shape;4240;p45"/>
          <p:cNvSpPr txBox="1"/>
          <p:nvPr/>
        </p:nvSpPr>
        <p:spPr>
          <a:xfrm>
            <a:off x="3533654" y="2305997"/>
            <a:ext cx="1772184" cy="62085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73140" rIns="73140" bIns="73140" anchor="t" anchorCtr="0">
            <a:noAutofit/>
          </a:bodyPr>
          <a:lstStyle/>
          <a:p>
            <a:pPr algn="r">
              <a:lnSpc>
                <a:spcPct val="115000"/>
              </a:lnSpc>
              <a:spcAft>
                <a:spcPts val="1280"/>
              </a:spcAft>
            </a:pPr>
            <a:r>
              <a:rPr lang="en" sz="24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0,34%</a:t>
            </a:r>
            <a:endParaRPr sz="2400" b="1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1" name="Google Shape;4241;p45"/>
          <p:cNvSpPr txBox="1"/>
          <p:nvPr/>
        </p:nvSpPr>
        <p:spPr>
          <a:xfrm>
            <a:off x="5436370" y="3946388"/>
            <a:ext cx="1772184" cy="62085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73140" rIns="73140" bIns="73140" anchor="t" anchorCtr="0">
            <a:noAutofit/>
          </a:bodyPr>
          <a:lstStyle/>
          <a:p>
            <a:pPr algn="r">
              <a:lnSpc>
                <a:spcPct val="115000"/>
              </a:lnSpc>
              <a:spcAft>
                <a:spcPts val="1280"/>
              </a:spcAft>
            </a:pPr>
            <a:r>
              <a:rPr lang="en" sz="2400" b="1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44,56%</a:t>
            </a:r>
            <a:endParaRPr sz="2400" b="1" dirty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2" name="Google Shape;4242;p45"/>
          <p:cNvSpPr txBox="1"/>
          <p:nvPr/>
        </p:nvSpPr>
        <p:spPr>
          <a:xfrm>
            <a:off x="5476616" y="2298072"/>
            <a:ext cx="1772184" cy="62085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73140" rIns="73140" bIns="73140" anchor="t" anchorCtr="0">
            <a:noAutofit/>
          </a:bodyPr>
          <a:lstStyle/>
          <a:p>
            <a:pPr algn="r">
              <a:lnSpc>
                <a:spcPct val="115000"/>
              </a:lnSpc>
              <a:spcAft>
                <a:spcPts val="1280"/>
              </a:spcAft>
            </a:pPr>
            <a:r>
              <a:rPr lang="en" sz="24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5,98%</a:t>
            </a:r>
            <a:endParaRPr sz="2400" b="1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3" name="Google Shape;4243;p45"/>
          <p:cNvSpPr txBox="1"/>
          <p:nvPr/>
        </p:nvSpPr>
        <p:spPr>
          <a:xfrm>
            <a:off x="3687798" y="2892863"/>
            <a:ext cx="1516320" cy="60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73140" rIns="73140" bIns="731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100" b="1">
                <a:solidFill>
                  <a:schemeClr val="tx1"/>
                </a:solidFill>
                <a:effectLst/>
                <a:latin typeface="Söhne"/>
              </a:defRPr>
            </a:lvl1pPr>
          </a:lstStyle>
          <a:p>
            <a:pPr algn="ctr"/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Premium</a:t>
            </a:r>
          </a:p>
        </p:txBody>
      </p:sp>
      <p:sp>
        <p:nvSpPr>
          <p:cNvPr id="4244" name="Google Shape;4244;p45"/>
          <p:cNvSpPr txBox="1"/>
          <p:nvPr/>
        </p:nvSpPr>
        <p:spPr>
          <a:xfrm>
            <a:off x="5433089" y="4533080"/>
            <a:ext cx="1516320" cy="1475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73140" rIns="73140" bIns="731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 b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pt-BR" dirty="0"/>
              <a:t>Business</a:t>
            </a:r>
          </a:p>
        </p:txBody>
      </p:sp>
      <p:sp>
        <p:nvSpPr>
          <p:cNvPr id="4245" name="Google Shape;4245;p45"/>
          <p:cNvSpPr txBox="1"/>
          <p:nvPr/>
        </p:nvSpPr>
        <p:spPr>
          <a:xfrm>
            <a:off x="5473335" y="2883698"/>
            <a:ext cx="1516320" cy="60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73140" rIns="73140" bIns="731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 b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pt-BR" dirty="0"/>
              <a:t>Master</a:t>
            </a:r>
          </a:p>
        </p:txBody>
      </p:sp>
      <p:sp>
        <p:nvSpPr>
          <p:cNvPr id="4246" name="Google Shape;4246;p45"/>
          <p:cNvSpPr txBox="1"/>
          <p:nvPr/>
        </p:nvSpPr>
        <p:spPr>
          <a:xfrm>
            <a:off x="3657624" y="4533080"/>
            <a:ext cx="1516320" cy="60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73140" rIns="73140" bIns="731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 b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pt-BR" dirty="0"/>
              <a:t>Inativo</a:t>
            </a:r>
          </a:p>
        </p:txBody>
      </p:sp>
      <p:pic>
        <p:nvPicPr>
          <p:cNvPr id="3" name="Gráfico 2" descr="Maleta com preenchimento sólido">
            <a:extLst>
              <a:ext uri="{FF2B5EF4-FFF2-40B4-BE49-F238E27FC236}">
                <a16:creationId xmlns:a16="http://schemas.microsoft.com/office/drawing/2014/main" id="{30FB7D78-FFE8-0AFD-5FCC-2FC14C24B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82660" y="2407114"/>
            <a:ext cx="380067" cy="380067"/>
          </a:xfrm>
          <a:prstGeom prst="rect">
            <a:avLst/>
          </a:prstGeom>
        </p:spPr>
      </p:pic>
      <p:pic>
        <p:nvPicPr>
          <p:cNvPr id="5" name="Gráfico 4" descr="Crescimento Comercial com preenchimento sólido">
            <a:extLst>
              <a:ext uri="{FF2B5EF4-FFF2-40B4-BE49-F238E27FC236}">
                <a16:creationId xmlns:a16="http://schemas.microsoft.com/office/drawing/2014/main" id="{F1F399AB-FE1A-C7B2-16C0-2BD0B56329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27091" y="2332012"/>
            <a:ext cx="549587" cy="549587"/>
          </a:xfrm>
          <a:prstGeom prst="rect">
            <a:avLst/>
          </a:prstGeom>
        </p:spPr>
      </p:pic>
      <p:pic>
        <p:nvPicPr>
          <p:cNvPr id="7" name="Gráfico 6" descr="Aperto de mão com preenchimento sólido">
            <a:extLst>
              <a:ext uri="{FF2B5EF4-FFF2-40B4-BE49-F238E27FC236}">
                <a16:creationId xmlns:a16="http://schemas.microsoft.com/office/drawing/2014/main" id="{07EAE57F-CA7C-AC12-A6CF-BB29201817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92767" y="3994819"/>
            <a:ext cx="627000" cy="627000"/>
          </a:xfrm>
          <a:prstGeom prst="rect">
            <a:avLst/>
          </a:prstGeom>
        </p:spPr>
      </p:pic>
      <p:pic>
        <p:nvPicPr>
          <p:cNvPr id="9" name="Gráfico 8" descr="Perguntas com preenchimento sólido">
            <a:extLst>
              <a:ext uri="{FF2B5EF4-FFF2-40B4-BE49-F238E27FC236}">
                <a16:creationId xmlns:a16="http://schemas.microsoft.com/office/drawing/2014/main" id="{BBED8A29-5096-4F0B-E21D-245A594524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65097" y="4015396"/>
            <a:ext cx="459930" cy="45993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4138457-DAC2-BFEB-BBC6-88BFE0D4DB00}"/>
              </a:ext>
            </a:extLst>
          </p:cNvPr>
          <p:cNvSpPr txBox="1"/>
          <p:nvPr/>
        </p:nvSpPr>
        <p:spPr>
          <a:xfrm>
            <a:off x="2604328" y="2237944"/>
            <a:ext cx="87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0" dirty="0">
                <a:solidFill>
                  <a:schemeClr val="tx1"/>
                </a:solidFill>
                <a:effectLst/>
                <a:latin typeface="Söhne"/>
              </a:rPr>
              <a:t>51.952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88964E3-9E27-161A-4003-A293625A887E}"/>
              </a:ext>
            </a:extLst>
          </p:cNvPr>
          <p:cNvSpPr txBox="1"/>
          <p:nvPr/>
        </p:nvSpPr>
        <p:spPr>
          <a:xfrm>
            <a:off x="1852751" y="2946819"/>
            <a:ext cx="87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chemeClr val="tx1"/>
                </a:solidFill>
                <a:effectLst/>
                <a:latin typeface="Söhne"/>
              </a:defRPr>
            </a:lvl1pPr>
          </a:lstStyle>
          <a:p>
            <a:r>
              <a:rPr lang="pt-BR" dirty="0"/>
              <a:t>34.773 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8BA4DEE-FA89-906C-ED91-818735E44CC3}"/>
              </a:ext>
            </a:extLst>
          </p:cNvPr>
          <p:cNvSpPr txBox="1"/>
          <p:nvPr/>
        </p:nvSpPr>
        <p:spPr>
          <a:xfrm>
            <a:off x="1186299" y="4549664"/>
            <a:ext cx="87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chemeClr val="tx1"/>
                </a:solidFill>
                <a:effectLst/>
                <a:latin typeface="Söhne"/>
              </a:defRPr>
            </a:lvl1pPr>
          </a:lstStyle>
          <a:p>
            <a:r>
              <a:rPr lang="pt-BR" dirty="0"/>
              <a:t>6.971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DC49D28-3ED9-5E59-40AC-602887C38BC7}"/>
              </a:ext>
            </a:extLst>
          </p:cNvPr>
          <p:cNvSpPr txBox="1"/>
          <p:nvPr/>
        </p:nvSpPr>
        <p:spPr>
          <a:xfrm>
            <a:off x="583257" y="4880534"/>
            <a:ext cx="87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chemeClr val="tx1"/>
                </a:solidFill>
                <a:effectLst/>
                <a:latin typeface="Söhne"/>
              </a:defRPr>
            </a:lvl1pPr>
          </a:lstStyle>
          <a:p>
            <a:r>
              <a:rPr lang="pt-BR" dirty="0"/>
              <a:t>391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3377;p37">
            <a:extLst>
              <a:ext uri="{FF2B5EF4-FFF2-40B4-BE49-F238E27FC236}">
                <a16:creationId xmlns:a16="http://schemas.microsoft.com/office/drawing/2014/main" id="{8F2960BF-8F66-AB54-FD5D-561A0F6ED60E}"/>
              </a:ext>
            </a:extLst>
          </p:cNvPr>
          <p:cNvGrpSpPr/>
          <p:nvPr/>
        </p:nvGrpSpPr>
        <p:grpSpPr>
          <a:xfrm>
            <a:off x="6758787" y="2254089"/>
            <a:ext cx="3990716" cy="4089964"/>
            <a:chOff x="617399" y="1407224"/>
            <a:chExt cx="3168451" cy="3247250"/>
          </a:xfrm>
        </p:grpSpPr>
        <p:sp>
          <p:nvSpPr>
            <p:cNvPr id="54" name="Google Shape;3378;p37">
              <a:extLst>
                <a:ext uri="{FF2B5EF4-FFF2-40B4-BE49-F238E27FC236}">
                  <a16:creationId xmlns:a16="http://schemas.microsoft.com/office/drawing/2014/main" id="{DC1FCE79-FD85-C61C-6526-3632A200B74C}"/>
                </a:ext>
              </a:extLst>
            </p:cNvPr>
            <p:cNvSpPr/>
            <p:nvPr/>
          </p:nvSpPr>
          <p:spPr>
            <a:xfrm>
              <a:off x="2565237" y="3294157"/>
              <a:ext cx="829610" cy="299768"/>
            </a:xfrm>
            <a:custGeom>
              <a:avLst/>
              <a:gdLst/>
              <a:ahLst/>
              <a:cxnLst/>
              <a:rect l="l" t="t" r="r" b="b"/>
              <a:pathLst>
                <a:path w="74706" h="26994" extrusionOk="0">
                  <a:moveTo>
                    <a:pt x="2161" y="0"/>
                  </a:moveTo>
                  <a:cubicBezTo>
                    <a:pt x="1013" y="0"/>
                    <a:pt x="1" y="1429"/>
                    <a:pt x="1111" y="2375"/>
                  </a:cubicBezTo>
                  <a:cubicBezTo>
                    <a:pt x="6319" y="6951"/>
                    <a:pt x="11527" y="11528"/>
                    <a:pt x="16735" y="16104"/>
                  </a:cubicBezTo>
                  <a:cubicBezTo>
                    <a:pt x="19997" y="18945"/>
                    <a:pt x="23258" y="21786"/>
                    <a:pt x="26467" y="24626"/>
                  </a:cubicBezTo>
                  <a:cubicBezTo>
                    <a:pt x="27466" y="25468"/>
                    <a:pt x="28676" y="26994"/>
                    <a:pt x="30097" y="26994"/>
                  </a:cubicBezTo>
                  <a:lnTo>
                    <a:pt x="72864" y="26994"/>
                  </a:lnTo>
                  <a:cubicBezTo>
                    <a:pt x="74706" y="26994"/>
                    <a:pt x="74706" y="24153"/>
                    <a:pt x="72864" y="24153"/>
                  </a:cubicBezTo>
                  <a:lnTo>
                    <a:pt x="30465" y="24153"/>
                  </a:lnTo>
                  <a:cubicBezTo>
                    <a:pt x="30419" y="24153"/>
                    <a:pt x="30377" y="24154"/>
                    <a:pt x="30338" y="24155"/>
                  </a:cubicBezTo>
                  <a:lnTo>
                    <a:pt x="30338" y="24155"/>
                  </a:lnTo>
                  <a:cubicBezTo>
                    <a:pt x="29609" y="23523"/>
                    <a:pt x="28879" y="22891"/>
                    <a:pt x="28150" y="22259"/>
                  </a:cubicBezTo>
                  <a:cubicBezTo>
                    <a:pt x="24994" y="19524"/>
                    <a:pt x="21890" y="16788"/>
                    <a:pt x="18787" y="14053"/>
                  </a:cubicBezTo>
                  <a:cubicBezTo>
                    <a:pt x="13579" y="9476"/>
                    <a:pt x="8318" y="4900"/>
                    <a:pt x="3110" y="376"/>
                  </a:cubicBezTo>
                  <a:cubicBezTo>
                    <a:pt x="2812" y="112"/>
                    <a:pt x="2481" y="0"/>
                    <a:pt x="21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55" name="Google Shape;3379;p37">
              <a:extLst>
                <a:ext uri="{FF2B5EF4-FFF2-40B4-BE49-F238E27FC236}">
                  <a16:creationId xmlns:a16="http://schemas.microsoft.com/office/drawing/2014/main" id="{2675F92C-EAB8-EE67-F7CF-5CD8A7854D67}"/>
                </a:ext>
              </a:extLst>
            </p:cNvPr>
            <p:cNvSpPr/>
            <p:nvPr/>
          </p:nvSpPr>
          <p:spPr>
            <a:xfrm>
              <a:off x="2246198" y="1902189"/>
              <a:ext cx="989122" cy="275904"/>
            </a:xfrm>
            <a:custGeom>
              <a:avLst/>
              <a:gdLst/>
              <a:ahLst/>
              <a:cxnLst/>
              <a:rect l="l" t="t" r="r" b="b"/>
              <a:pathLst>
                <a:path w="89070" h="24845" extrusionOk="0">
                  <a:moveTo>
                    <a:pt x="31152" y="2723"/>
                  </a:moveTo>
                  <a:cubicBezTo>
                    <a:pt x="31150" y="2725"/>
                    <a:pt x="31149" y="2726"/>
                    <a:pt x="31147" y="2727"/>
                  </a:cubicBezTo>
                  <a:lnTo>
                    <a:pt x="31147" y="2727"/>
                  </a:lnTo>
                  <a:cubicBezTo>
                    <a:pt x="31149" y="2726"/>
                    <a:pt x="31150" y="2725"/>
                    <a:pt x="31152" y="2723"/>
                  </a:cubicBezTo>
                  <a:close/>
                  <a:moveTo>
                    <a:pt x="31805" y="0"/>
                  </a:moveTo>
                  <a:cubicBezTo>
                    <a:pt x="30837" y="0"/>
                    <a:pt x="29908" y="118"/>
                    <a:pt x="29310" y="567"/>
                  </a:cubicBezTo>
                  <a:lnTo>
                    <a:pt x="21998" y="6248"/>
                  </a:lnTo>
                  <a:cubicBezTo>
                    <a:pt x="15055" y="11666"/>
                    <a:pt x="8111" y="17084"/>
                    <a:pt x="1167" y="22503"/>
                  </a:cubicBezTo>
                  <a:cubicBezTo>
                    <a:pt x="1" y="23377"/>
                    <a:pt x="1043" y="24845"/>
                    <a:pt x="2233" y="24845"/>
                  </a:cubicBezTo>
                  <a:cubicBezTo>
                    <a:pt x="2546" y="24845"/>
                    <a:pt x="2870" y="24743"/>
                    <a:pt x="3166" y="24502"/>
                  </a:cubicBezTo>
                  <a:cubicBezTo>
                    <a:pt x="9741" y="19399"/>
                    <a:pt x="16317" y="14296"/>
                    <a:pt x="22840" y="9194"/>
                  </a:cubicBezTo>
                  <a:cubicBezTo>
                    <a:pt x="25491" y="7143"/>
                    <a:pt x="28094" y="5092"/>
                    <a:pt x="30741" y="3042"/>
                  </a:cubicBezTo>
                  <a:lnTo>
                    <a:pt x="30741" y="3042"/>
                  </a:lnTo>
                  <a:cubicBezTo>
                    <a:pt x="30754" y="3042"/>
                    <a:pt x="30768" y="3042"/>
                    <a:pt x="30782" y="3042"/>
                  </a:cubicBezTo>
                  <a:cubicBezTo>
                    <a:pt x="30933" y="3042"/>
                    <a:pt x="31169" y="3039"/>
                    <a:pt x="31520" y="3039"/>
                  </a:cubicBezTo>
                  <a:lnTo>
                    <a:pt x="87228" y="3039"/>
                  </a:lnTo>
                  <a:cubicBezTo>
                    <a:pt x="89070" y="3039"/>
                    <a:pt x="89070" y="146"/>
                    <a:pt x="87228" y="146"/>
                  </a:cubicBezTo>
                  <a:lnTo>
                    <a:pt x="34781" y="146"/>
                  </a:lnTo>
                  <a:cubicBezTo>
                    <a:pt x="34006" y="146"/>
                    <a:pt x="32881" y="0"/>
                    <a:pt x="318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56" name="Google Shape;3380;p37">
              <a:extLst>
                <a:ext uri="{FF2B5EF4-FFF2-40B4-BE49-F238E27FC236}">
                  <a16:creationId xmlns:a16="http://schemas.microsoft.com/office/drawing/2014/main" id="{00B08EAC-118B-3B07-B500-12CAA6B66045}"/>
                </a:ext>
              </a:extLst>
            </p:cNvPr>
            <p:cNvSpPr/>
            <p:nvPr/>
          </p:nvSpPr>
          <p:spPr>
            <a:xfrm>
              <a:off x="2607817" y="2720045"/>
              <a:ext cx="627421" cy="32149"/>
            </a:xfrm>
            <a:custGeom>
              <a:avLst/>
              <a:gdLst/>
              <a:ahLst/>
              <a:cxnLst/>
              <a:rect l="l" t="t" r="r" b="b"/>
              <a:pathLst>
                <a:path w="56499" h="2895" extrusionOk="0">
                  <a:moveTo>
                    <a:pt x="1842" y="1"/>
                  </a:moveTo>
                  <a:cubicBezTo>
                    <a:pt x="1" y="1"/>
                    <a:pt x="1" y="2894"/>
                    <a:pt x="1842" y="2894"/>
                  </a:cubicBezTo>
                  <a:lnTo>
                    <a:pt x="54657" y="2894"/>
                  </a:lnTo>
                  <a:cubicBezTo>
                    <a:pt x="56499" y="2894"/>
                    <a:pt x="56499" y="1"/>
                    <a:pt x="546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57" name="Google Shape;3381;p37">
              <a:extLst>
                <a:ext uri="{FF2B5EF4-FFF2-40B4-BE49-F238E27FC236}">
                  <a16:creationId xmlns:a16="http://schemas.microsoft.com/office/drawing/2014/main" id="{3819A464-8D31-AEAC-3F1F-36DB267254C6}"/>
                </a:ext>
              </a:extLst>
            </p:cNvPr>
            <p:cNvSpPr/>
            <p:nvPr/>
          </p:nvSpPr>
          <p:spPr>
            <a:xfrm>
              <a:off x="1630500" y="3653250"/>
              <a:ext cx="1498282" cy="741470"/>
            </a:xfrm>
            <a:custGeom>
              <a:avLst/>
              <a:gdLst/>
              <a:ahLst/>
              <a:cxnLst/>
              <a:rect l="l" t="t" r="r" b="b"/>
              <a:pathLst>
                <a:path w="124727" h="66769" extrusionOk="0">
                  <a:moveTo>
                    <a:pt x="1420" y="0"/>
                  </a:moveTo>
                  <a:cubicBezTo>
                    <a:pt x="710" y="0"/>
                    <a:pt x="0" y="460"/>
                    <a:pt x="0" y="1381"/>
                  </a:cubicBezTo>
                  <a:lnTo>
                    <a:pt x="0" y="65348"/>
                  </a:lnTo>
                  <a:cubicBezTo>
                    <a:pt x="0" y="66138"/>
                    <a:pt x="631" y="66769"/>
                    <a:pt x="1420" y="66769"/>
                  </a:cubicBezTo>
                  <a:lnTo>
                    <a:pt x="122885" y="66769"/>
                  </a:lnTo>
                  <a:cubicBezTo>
                    <a:pt x="124726" y="66769"/>
                    <a:pt x="124726" y="63928"/>
                    <a:pt x="122885" y="63928"/>
                  </a:cubicBezTo>
                  <a:lnTo>
                    <a:pt x="2841" y="63928"/>
                  </a:lnTo>
                  <a:lnTo>
                    <a:pt x="2841" y="1381"/>
                  </a:lnTo>
                  <a:cubicBezTo>
                    <a:pt x="2841" y="460"/>
                    <a:pt x="2131" y="0"/>
                    <a:pt x="14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58" name="Google Shape;3382;p37">
              <a:extLst>
                <a:ext uri="{FF2B5EF4-FFF2-40B4-BE49-F238E27FC236}">
                  <a16:creationId xmlns:a16="http://schemas.microsoft.com/office/drawing/2014/main" id="{5E44D1F1-BA22-8C9A-760B-24205AD3C189}"/>
                </a:ext>
              </a:extLst>
            </p:cNvPr>
            <p:cNvSpPr/>
            <p:nvPr/>
          </p:nvSpPr>
          <p:spPr>
            <a:xfrm>
              <a:off x="3064050" y="3090857"/>
              <a:ext cx="721800" cy="721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59" name="Google Shape;3383;p37">
              <a:extLst>
                <a:ext uri="{FF2B5EF4-FFF2-40B4-BE49-F238E27FC236}">
                  <a16:creationId xmlns:a16="http://schemas.microsoft.com/office/drawing/2014/main" id="{2C11434A-19A8-D9AD-E6C6-D28DE4D81205}"/>
                </a:ext>
              </a:extLst>
            </p:cNvPr>
            <p:cNvSpPr/>
            <p:nvPr/>
          </p:nvSpPr>
          <p:spPr>
            <a:xfrm>
              <a:off x="3064050" y="3932674"/>
              <a:ext cx="721800" cy="721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60" name="Google Shape;3384;p37">
              <a:extLst>
                <a:ext uri="{FF2B5EF4-FFF2-40B4-BE49-F238E27FC236}">
                  <a16:creationId xmlns:a16="http://schemas.microsoft.com/office/drawing/2014/main" id="{B87E56EE-942E-251D-0E0B-09AB315B6235}"/>
                </a:ext>
              </a:extLst>
            </p:cNvPr>
            <p:cNvSpPr/>
            <p:nvPr/>
          </p:nvSpPr>
          <p:spPr>
            <a:xfrm>
              <a:off x="3064050" y="2249041"/>
              <a:ext cx="721800" cy="721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 dirty="0"/>
            </a:p>
          </p:txBody>
        </p:sp>
        <p:sp>
          <p:nvSpPr>
            <p:cNvPr id="61" name="Google Shape;3385;p37">
              <a:extLst>
                <a:ext uri="{FF2B5EF4-FFF2-40B4-BE49-F238E27FC236}">
                  <a16:creationId xmlns:a16="http://schemas.microsoft.com/office/drawing/2014/main" id="{D3584C4A-C552-AB24-68EB-8EE070428A0D}"/>
                </a:ext>
              </a:extLst>
            </p:cNvPr>
            <p:cNvSpPr/>
            <p:nvPr/>
          </p:nvSpPr>
          <p:spPr>
            <a:xfrm>
              <a:off x="3064050" y="1407224"/>
              <a:ext cx="721800" cy="721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62" name="Google Shape;3386;p37">
              <a:extLst>
                <a:ext uri="{FF2B5EF4-FFF2-40B4-BE49-F238E27FC236}">
                  <a16:creationId xmlns:a16="http://schemas.microsoft.com/office/drawing/2014/main" id="{530CEF48-B4E0-2E89-FD90-13C39FCDEA64}"/>
                </a:ext>
              </a:extLst>
            </p:cNvPr>
            <p:cNvSpPr/>
            <p:nvPr/>
          </p:nvSpPr>
          <p:spPr>
            <a:xfrm>
              <a:off x="617399" y="1971546"/>
              <a:ext cx="2097201" cy="2097213"/>
            </a:xfrm>
            <a:custGeom>
              <a:avLst/>
              <a:gdLst/>
              <a:ahLst/>
              <a:cxnLst/>
              <a:rect l="l" t="t" r="r" b="b"/>
              <a:pathLst>
                <a:path w="188852" h="188853" extrusionOk="0">
                  <a:moveTo>
                    <a:pt x="94426" y="14415"/>
                  </a:moveTo>
                  <a:cubicBezTo>
                    <a:pt x="138667" y="14415"/>
                    <a:pt x="174491" y="50238"/>
                    <a:pt x="174491" y="94427"/>
                  </a:cubicBezTo>
                  <a:cubicBezTo>
                    <a:pt x="174491" y="138667"/>
                    <a:pt x="138667" y="174491"/>
                    <a:pt x="94426" y="174491"/>
                  </a:cubicBezTo>
                  <a:cubicBezTo>
                    <a:pt x="50238" y="174491"/>
                    <a:pt x="14414" y="138667"/>
                    <a:pt x="14414" y="94427"/>
                  </a:cubicBezTo>
                  <a:cubicBezTo>
                    <a:pt x="14414" y="50238"/>
                    <a:pt x="50238" y="14415"/>
                    <a:pt x="94426" y="14415"/>
                  </a:cubicBezTo>
                  <a:close/>
                  <a:moveTo>
                    <a:pt x="94426" y="1"/>
                  </a:moveTo>
                  <a:cubicBezTo>
                    <a:pt x="42295" y="1"/>
                    <a:pt x="0" y="42295"/>
                    <a:pt x="0" y="94427"/>
                  </a:cubicBezTo>
                  <a:cubicBezTo>
                    <a:pt x="0" y="146610"/>
                    <a:pt x="42295" y="188852"/>
                    <a:pt x="94426" y="188852"/>
                  </a:cubicBezTo>
                  <a:cubicBezTo>
                    <a:pt x="146610" y="188852"/>
                    <a:pt x="188852" y="146610"/>
                    <a:pt x="188852" y="94427"/>
                  </a:cubicBezTo>
                  <a:cubicBezTo>
                    <a:pt x="188852" y="42295"/>
                    <a:pt x="146610" y="1"/>
                    <a:pt x="944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63" name="Google Shape;3387;p37">
              <a:extLst>
                <a:ext uri="{FF2B5EF4-FFF2-40B4-BE49-F238E27FC236}">
                  <a16:creationId xmlns:a16="http://schemas.microsoft.com/office/drawing/2014/main" id="{17E54A12-B573-4063-8E3A-71652493B94C}"/>
                </a:ext>
              </a:extLst>
            </p:cNvPr>
            <p:cNvSpPr/>
            <p:nvPr/>
          </p:nvSpPr>
          <p:spPr>
            <a:xfrm>
              <a:off x="1094561" y="2448721"/>
              <a:ext cx="1143249" cy="1143238"/>
            </a:xfrm>
            <a:custGeom>
              <a:avLst/>
              <a:gdLst/>
              <a:ahLst/>
              <a:cxnLst/>
              <a:rect l="l" t="t" r="r" b="b"/>
              <a:pathLst>
                <a:path w="102949" h="102948" extrusionOk="0">
                  <a:moveTo>
                    <a:pt x="51448" y="0"/>
                  </a:moveTo>
                  <a:cubicBezTo>
                    <a:pt x="23042" y="0"/>
                    <a:pt x="1" y="23041"/>
                    <a:pt x="1" y="51448"/>
                  </a:cubicBezTo>
                  <a:cubicBezTo>
                    <a:pt x="1" y="79907"/>
                    <a:pt x="23042" y="102948"/>
                    <a:pt x="51448" y="102948"/>
                  </a:cubicBezTo>
                  <a:cubicBezTo>
                    <a:pt x="79907" y="102948"/>
                    <a:pt x="102948" y="79907"/>
                    <a:pt x="102948" y="51448"/>
                  </a:cubicBezTo>
                  <a:cubicBezTo>
                    <a:pt x="102948" y="23041"/>
                    <a:pt x="79855" y="0"/>
                    <a:pt x="514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56" name="Google Shape;3388;p37">
              <a:extLst>
                <a:ext uri="{FF2B5EF4-FFF2-40B4-BE49-F238E27FC236}">
                  <a16:creationId xmlns:a16="http://schemas.microsoft.com/office/drawing/2014/main" id="{95135495-CD8C-CD7E-821B-A467ADD65465}"/>
                </a:ext>
              </a:extLst>
            </p:cNvPr>
            <p:cNvSpPr/>
            <p:nvPr/>
          </p:nvSpPr>
          <p:spPr>
            <a:xfrm>
              <a:off x="1665761" y="1971546"/>
              <a:ext cx="982593" cy="737250"/>
            </a:xfrm>
            <a:custGeom>
              <a:avLst/>
              <a:gdLst/>
              <a:ahLst/>
              <a:cxnLst/>
              <a:rect l="l" t="t" r="r" b="b"/>
              <a:pathLst>
                <a:path w="88482" h="66389" extrusionOk="0">
                  <a:moveTo>
                    <a:pt x="0" y="1"/>
                  </a:moveTo>
                  <a:lnTo>
                    <a:pt x="0" y="14415"/>
                  </a:lnTo>
                  <a:cubicBezTo>
                    <a:pt x="34351" y="14415"/>
                    <a:pt x="63652" y="36035"/>
                    <a:pt x="75015" y="66388"/>
                  </a:cubicBezTo>
                  <a:lnTo>
                    <a:pt x="88482" y="61338"/>
                  </a:lnTo>
                  <a:cubicBezTo>
                    <a:pt x="75067" y="25514"/>
                    <a:pt x="40506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57" name="Google Shape;3389;p37">
              <a:extLst>
                <a:ext uri="{FF2B5EF4-FFF2-40B4-BE49-F238E27FC236}">
                  <a16:creationId xmlns:a16="http://schemas.microsoft.com/office/drawing/2014/main" id="{07A0DFB7-0F59-6B1C-EDA4-C8B0A7083635}"/>
                </a:ext>
              </a:extLst>
            </p:cNvPr>
            <p:cNvSpPr/>
            <p:nvPr/>
          </p:nvSpPr>
          <p:spPr>
            <a:xfrm>
              <a:off x="2498602" y="2652552"/>
              <a:ext cx="216159" cy="689920"/>
            </a:xfrm>
            <a:custGeom>
              <a:avLst/>
              <a:gdLst/>
              <a:ahLst/>
              <a:cxnLst/>
              <a:rect l="l" t="t" r="r" b="b"/>
              <a:pathLst>
                <a:path w="19465" h="62127" extrusionOk="0">
                  <a:moveTo>
                    <a:pt x="13468" y="0"/>
                  </a:moveTo>
                  <a:lnTo>
                    <a:pt x="1" y="5050"/>
                  </a:lnTo>
                  <a:cubicBezTo>
                    <a:pt x="3262" y="13783"/>
                    <a:pt x="5051" y="23251"/>
                    <a:pt x="5051" y="33089"/>
                  </a:cubicBezTo>
                  <a:cubicBezTo>
                    <a:pt x="5051" y="41295"/>
                    <a:pt x="3841" y="49186"/>
                    <a:pt x="1526" y="56603"/>
                  </a:cubicBezTo>
                  <a:lnTo>
                    <a:pt x="14888" y="62126"/>
                  </a:lnTo>
                  <a:cubicBezTo>
                    <a:pt x="17834" y="52973"/>
                    <a:pt x="19465" y="43241"/>
                    <a:pt x="19465" y="33089"/>
                  </a:cubicBezTo>
                  <a:cubicBezTo>
                    <a:pt x="19412" y="21463"/>
                    <a:pt x="17308" y="10311"/>
                    <a:pt x="13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58" name="Google Shape;3390;p37">
              <a:extLst>
                <a:ext uri="{FF2B5EF4-FFF2-40B4-BE49-F238E27FC236}">
                  <a16:creationId xmlns:a16="http://schemas.microsoft.com/office/drawing/2014/main" id="{11A66F1F-C9FE-4AC1-3B62-3959BA6B63FC}"/>
                </a:ext>
              </a:extLst>
            </p:cNvPr>
            <p:cNvSpPr/>
            <p:nvPr/>
          </p:nvSpPr>
          <p:spPr>
            <a:xfrm>
              <a:off x="1665761" y="3280977"/>
              <a:ext cx="998362" cy="787489"/>
            </a:xfrm>
            <a:custGeom>
              <a:avLst/>
              <a:gdLst/>
              <a:ahLst/>
              <a:cxnLst/>
              <a:rect l="l" t="t" r="r" b="b"/>
              <a:pathLst>
                <a:path w="89902" h="70913" extrusionOk="0">
                  <a:moveTo>
                    <a:pt x="76540" y="1"/>
                  </a:moveTo>
                  <a:cubicBezTo>
                    <a:pt x="66493" y="32774"/>
                    <a:pt x="36035" y="56551"/>
                    <a:pt x="0" y="56551"/>
                  </a:cubicBezTo>
                  <a:lnTo>
                    <a:pt x="0" y="70912"/>
                  </a:lnTo>
                  <a:cubicBezTo>
                    <a:pt x="42032" y="70912"/>
                    <a:pt x="77645" y="43505"/>
                    <a:pt x="89902" y="5524"/>
                  </a:cubicBezTo>
                  <a:lnTo>
                    <a:pt x="76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59" name="Google Shape;3391;p37">
              <a:extLst>
                <a:ext uri="{FF2B5EF4-FFF2-40B4-BE49-F238E27FC236}">
                  <a16:creationId xmlns:a16="http://schemas.microsoft.com/office/drawing/2014/main" id="{7FC3E842-F269-C0D5-BFD9-E13A171BCBFA}"/>
                </a:ext>
              </a:extLst>
            </p:cNvPr>
            <p:cNvSpPr/>
            <p:nvPr/>
          </p:nvSpPr>
          <p:spPr>
            <a:xfrm>
              <a:off x="734675" y="2099400"/>
              <a:ext cx="1863000" cy="1863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60" name="Google Shape;3392;p37">
              <a:extLst>
                <a:ext uri="{FF2B5EF4-FFF2-40B4-BE49-F238E27FC236}">
                  <a16:creationId xmlns:a16="http://schemas.microsoft.com/office/drawing/2014/main" id="{AC20DF9D-06B5-709D-B7B6-F97007BEFB06}"/>
                </a:ext>
              </a:extLst>
            </p:cNvPr>
            <p:cNvSpPr/>
            <p:nvPr/>
          </p:nvSpPr>
          <p:spPr>
            <a:xfrm>
              <a:off x="1100375" y="2465050"/>
              <a:ext cx="1131600" cy="1131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261" name="Google Shape;3407;p37">
              <a:extLst>
                <a:ext uri="{FF2B5EF4-FFF2-40B4-BE49-F238E27FC236}">
                  <a16:creationId xmlns:a16="http://schemas.microsoft.com/office/drawing/2014/main" id="{6274D483-BD74-7F53-1CEF-1FADBF8B32D3}"/>
                </a:ext>
              </a:extLst>
            </p:cNvPr>
            <p:cNvSpPr/>
            <p:nvPr/>
          </p:nvSpPr>
          <p:spPr>
            <a:xfrm>
              <a:off x="1346375" y="2793874"/>
              <a:ext cx="639600" cy="552900"/>
            </a:xfrm>
            <a:prstGeom prst="hear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</p:grpSp>
      <p:sp>
        <p:nvSpPr>
          <p:cNvPr id="51" name="Elipse 50">
            <a:extLst>
              <a:ext uri="{FF2B5EF4-FFF2-40B4-BE49-F238E27FC236}">
                <a16:creationId xmlns:a16="http://schemas.microsoft.com/office/drawing/2014/main" id="{24AA76B7-9286-30EF-37B3-8BA5EE9CA852}"/>
              </a:ext>
            </a:extLst>
          </p:cNvPr>
          <p:cNvSpPr/>
          <p:nvPr/>
        </p:nvSpPr>
        <p:spPr>
          <a:xfrm>
            <a:off x="3106937" y="-2183382"/>
            <a:ext cx="4556355" cy="4556355"/>
          </a:xfrm>
          <a:prstGeom prst="ellipse">
            <a:avLst/>
          </a:prstGeom>
          <a:solidFill>
            <a:srgbClr val="BCD9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Google Shape;287;p20">
            <a:extLst>
              <a:ext uri="{FF2B5EF4-FFF2-40B4-BE49-F238E27FC236}">
                <a16:creationId xmlns:a16="http://schemas.microsoft.com/office/drawing/2014/main" id="{A4AFE36C-33EE-16A3-ECB5-983756D3F655}"/>
              </a:ext>
            </a:extLst>
          </p:cNvPr>
          <p:cNvSpPr/>
          <p:nvPr/>
        </p:nvSpPr>
        <p:spPr>
          <a:xfrm>
            <a:off x="-399393" y="945163"/>
            <a:ext cx="8290757" cy="919449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658360" tIns="73140" rIns="146300" bIns="73140" anchor="ctr" anchorCtr="0">
            <a:noAutofit/>
          </a:bodyPr>
          <a:lstStyle/>
          <a:p>
            <a:pPr>
              <a:lnSpc>
                <a:spcPct val="150000"/>
              </a:lnSpc>
            </a:pPr>
            <a:endParaRPr lang="pt-BR" sz="12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1BE5ED8D-E5C5-2997-5328-28E15B1F4273}"/>
              </a:ext>
            </a:extLst>
          </p:cNvPr>
          <p:cNvSpPr/>
          <p:nvPr/>
        </p:nvSpPr>
        <p:spPr>
          <a:xfrm>
            <a:off x="-2365257" y="4775558"/>
            <a:ext cx="4556355" cy="4556355"/>
          </a:xfrm>
          <a:prstGeom prst="ellipse">
            <a:avLst/>
          </a:prstGeom>
          <a:solidFill>
            <a:srgbClr val="3FBF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9" name="Google Shape;299;p21"/>
          <p:cNvSpPr txBox="1">
            <a:spLocks noGrp="1"/>
          </p:cNvSpPr>
          <p:nvPr>
            <p:ph type="title"/>
          </p:nvPr>
        </p:nvSpPr>
        <p:spPr>
          <a:xfrm>
            <a:off x="1113710" y="1239210"/>
            <a:ext cx="5263440" cy="384960"/>
          </a:xfrm>
          <a:prstGeom prst="rect">
            <a:avLst/>
          </a:prstGeom>
        </p:spPr>
        <p:txBody>
          <a:bodyPr spcFirstLastPara="1" wrap="square" lIns="73140" tIns="73140" rIns="73140" bIns="73140" anchor="ctr" anchorCtr="0">
            <a:noAutofit/>
          </a:bodyPr>
          <a:lstStyle/>
          <a:p>
            <a:r>
              <a:rPr lang="en" dirty="0"/>
              <a:t>Caracteristicas dos Clusters</a:t>
            </a:r>
            <a:endParaRPr dirty="0"/>
          </a:p>
        </p:txBody>
      </p:sp>
      <p:grpSp>
        <p:nvGrpSpPr>
          <p:cNvPr id="300" name="Google Shape;300;p21"/>
          <p:cNvGrpSpPr/>
          <p:nvPr/>
        </p:nvGrpSpPr>
        <p:grpSpPr>
          <a:xfrm>
            <a:off x="3776630" y="2824860"/>
            <a:ext cx="1073301" cy="1074422"/>
            <a:chOff x="4796987" y="1530825"/>
            <a:chExt cx="1341626" cy="1343028"/>
          </a:xfrm>
        </p:grpSpPr>
        <p:sp>
          <p:nvSpPr>
            <p:cNvPr id="301" name="Google Shape;301;p21"/>
            <p:cNvSpPr/>
            <p:nvPr/>
          </p:nvSpPr>
          <p:spPr>
            <a:xfrm>
              <a:off x="4796987" y="1530825"/>
              <a:ext cx="1341626" cy="1343028"/>
            </a:xfrm>
            <a:custGeom>
              <a:avLst/>
              <a:gdLst/>
              <a:ahLst/>
              <a:cxnLst/>
              <a:rect l="l" t="t" r="r" b="b"/>
              <a:pathLst>
                <a:path w="19837" h="19857" extrusionOk="0">
                  <a:moveTo>
                    <a:pt x="9918" y="2909"/>
                  </a:moveTo>
                  <a:cubicBezTo>
                    <a:pt x="13789" y="2909"/>
                    <a:pt x="16928" y="6047"/>
                    <a:pt x="16928" y="9918"/>
                  </a:cubicBezTo>
                  <a:cubicBezTo>
                    <a:pt x="16928" y="13789"/>
                    <a:pt x="13789" y="16928"/>
                    <a:pt x="9918" y="16928"/>
                  </a:cubicBezTo>
                  <a:cubicBezTo>
                    <a:pt x="6047" y="16928"/>
                    <a:pt x="2909" y="13789"/>
                    <a:pt x="2909" y="9918"/>
                  </a:cubicBezTo>
                  <a:cubicBezTo>
                    <a:pt x="2909" y="6047"/>
                    <a:pt x="6047" y="2909"/>
                    <a:pt x="9918" y="2909"/>
                  </a:cubicBezTo>
                  <a:close/>
                  <a:moveTo>
                    <a:pt x="9918" y="0"/>
                  </a:moveTo>
                  <a:cubicBezTo>
                    <a:pt x="4436" y="0"/>
                    <a:pt x="1" y="4436"/>
                    <a:pt x="1" y="9918"/>
                  </a:cubicBezTo>
                  <a:cubicBezTo>
                    <a:pt x="1" y="15400"/>
                    <a:pt x="4436" y="19857"/>
                    <a:pt x="9918" y="19857"/>
                  </a:cubicBezTo>
                  <a:cubicBezTo>
                    <a:pt x="15400" y="19857"/>
                    <a:pt x="19836" y="15400"/>
                    <a:pt x="19836" y="9918"/>
                  </a:cubicBezTo>
                  <a:cubicBezTo>
                    <a:pt x="19836" y="4436"/>
                    <a:pt x="15400" y="0"/>
                    <a:pt x="99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4796987" y="1646885"/>
              <a:ext cx="1341626" cy="1226967"/>
            </a:xfrm>
            <a:custGeom>
              <a:avLst/>
              <a:gdLst/>
              <a:ahLst/>
              <a:cxnLst/>
              <a:rect l="l" t="t" r="r" b="b"/>
              <a:pathLst>
                <a:path w="19837" h="18141" extrusionOk="0">
                  <a:moveTo>
                    <a:pt x="4374" y="0"/>
                  </a:moveTo>
                  <a:cubicBezTo>
                    <a:pt x="1737" y="1779"/>
                    <a:pt x="1" y="4792"/>
                    <a:pt x="1" y="8202"/>
                  </a:cubicBezTo>
                  <a:cubicBezTo>
                    <a:pt x="1" y="13684"/>
                    <a:pt x="4436" y="18141"/>
                    <a:pt x="9918" y="18141"/>
                  </a:cubicBezTo>
                  <a:cubicBezTo>
                    <a:pt x="15317" y="18141"/>
                    <a:pt x="19711" y="13831"/>
                    <a:pt x="19836" y="8453"/>
                  </a:cubicBezTo>
                  <a:lnTo>
                    <a:pt x="16928" y="8453"/>
                  </a:lnTo>
                  <a:cubicBezTo>
                    <a:pt x="16802" y="12199"/>
                    <a:pt x="13705" y="15212"/>
                    <a:pt x="9918" y="15212"/>
                  </a:cubicBezTo>
                  <a:cubicBezTo>
                    <a:pt x="6047" y="15212"/>
                    <a:pt x="2909" y="12073"/>
                    <a:pt x="2909" y="8202"/>
                  </a:cubicBezTo>
                  <a:cubicBezTo>
                    <a:pt x="2909" y="5880"/>
                    <a:pt x="4060" y="3808"/>
                    <a:pt x="5817" y="2532"/>
                  </a:cubicBezTo>
                  <a:cubicBezTo>
                    <a:pt x="5294" y="1716"/>
                    <a:pt x="4813" y="858"/>
                    <a:pt x="43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5454996" y="2034630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</p:grpSp>
      <p:grpSp>
        <p:nvGrpSpPr>
          <p:cNvPr id="305" name="Google Shape;305;p21"/>
          <p:cNvGrpSpPr/>
          <p:nvPr/>
        </p:nvGrpSpPr>
        <p:grpSpPr>
          <a:xfrm>
            <a:off x="2465311" y="2824860"/>
            <a:ext cx="1074383" cy="1074422"/>
            <a:chOff x="3005438" y="1530825"/>
            <a:chExt cx="1342979" cy="1343028"/>
          </a:xfrm>
        </p:grpSpPr>
        <p:sp>
          <p:nvSpPr>
            <p:cNvPr id="306" name="Google Shape;306;p21"/>
            <p:cNvSpPr/>
            <p:nvPr/>
          </p:nvSpPr>
          <p:spPr>
            <a:xfrm>
              <a:off x="3005438" y="1530825"/>
              <a:ext cx="1342979" cy="1343028"/>
            </a:xfrm>
            <a:custGeom>
              <a:avLst/>
              <a:gdLst/>
              <a:ahLst/>
              <a:cxnLst/>
              <a:rect l="l" t="t" r="r" b="b"/>
              <a:pathLst>
                <a:path w="19857" h="19857" extrusionOk="0">
                  <a:moveTo>
                    <a:pt x="9939" y="2909"/>
                  </a:moveTo>
                  <a:cubicBezTo>
                    <a:pt x="13810" y="2909"/>
                    <a:pt x="16948" y="6047"/>
                    <a:pt x="16948" y="9918"/>
                  </a:cubicBezTo>
                  <a:cubicBezTo>
                    <a:pt x="16948" y="13789"/>
                    <a:pt x="13810" y="16928"/>
                    <a:pt x="9939" y="16928"/>
                  </a:cubicBezTo>
                  <a:cubicBezTo>
                    <a:pt x="6068" y="16928"/>
                    <a:pt x="2930" y="13789"/>
                    <a:pt x="2930" y="9918"/>
                  </a:cubicBezTo>
                  <a:cubicBezTo>
                    <a:pt x="2930" y="6047"/>
                    <a:pt x="6068" y="2909"/>
                    <a:pt x="9939" y="2909"/>
                  </a:cubicBezTo>
                  <a:close/>
                  <a:moveTo>
                    <a:pt x="9939" y="0"/>
                  </a:moveTo>
                  <a:cubicBezTo>
                    <a:pt x="4457" y="0"/>
                    <a:pt x="0" y="4436"/>
                    <a:pt x="0" y="9918"/>
                  </a:cubicBezTo>
                  <a:cubicBezTo>
                    <a:pt x="0" y="15400"/>
                    <a:pt x="4457" y="19857"/>
                    <a:pt x="9939" y="19857"/>
                  </a:cubicBezTo>
                  <a:cubicBezTo>
                    <a:pt x="15400" y="19857"/>
                    <a:pt x="19857" y="15400"/>
                    <a:pt x="19857" y="9918"/>
                  </a:cubicBezTo>
                  <a:cubicBezTo>
                    <a:pt x="19857" y="4436"/>
                    <a:pt x="15400" y="0"/>
                    <a:pt x="99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3005438" y="1530825"/>
              <a:ext cx="1342979" cy="1343028"/>
            </a:xfrm>
            <a:custGeom>
              <a:avLst/>
              <a:gdLst/>
              <a:ahLst/>
              <a:cxnLst/>
              <a:rect l="l" t="t" r="r" b="b"/>
              <a:pathLst>
                <a:path w="19857" h="19857" extrusionOk="0">
                  <a:moveTo>
                    <a:pt x="9939" y="0"/>
                  </a:moveTo>
                  <a:cubicBezTo>
                    <a:pt x="4457" y="0"/>
                    <a:pt x="0" y="4436"/>
                    <a:pt x="0" y="9918"/>
                  </a:cubicBezTo>
                  <a:cubicBezTo>
                    <a:pt x="0" y="15400"/>
                    <a:pt x="4457" y="19857"/>
                    <a:pt x="9939" y="19857"/>
                  </a:cubicBezTo>
                  <a:cubicBezTo>
                    <a:pt x="15400" y="19857"/>
                    <a:pt x="19857" y="15400"/>
                    <a:pt x="19857" y="9918"/>
                  </a:cubicBezTo>
                  <a:lnTo>
                    <a:pt x="19857" y="9897"/>
                  </a:lnTo>
                  <a:lnTo>
                    <a:pt x="16948" y="9897"/>
                  </a:lnTo>
                  <a:lnTo>
                    <a:pt x="16948" y="9918"/>
                  </a:lnTo>
                  <a:cubicBezTo>
                    <a:pt x="16948" y="13789"/>
                    <a:pt x="13810" y="16928"/>
                    <a:pt x="9939" y="16928"/>
                  </a:cubicBezTo>
                  <a:cubicBezTo>
                    <a:pt x="6068" y="16928"/>
                    <a:pt x="2930" y="13789"/>
                    <a:pt x="2930" y="9918"/>
                  </a:cubicBezTo>
                  <a:cubicBezTo>
                    <a:pt x="2930" y="6047"/>
                    <a:pt x="6068" y="2909"/>
                    <a:pt x="9939" y="2909"/>
                  </a:cubicBezTo>
                  <a:lnTo>
                    <a:pt x="9960" y="2909"/>
                  </a:lnTo>
                  <a:lnTo>
                    <a:pt x="9960" y="0"/>
                  </a:ln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 dirty="0"/>
            </a:p>
          </p:txBody>
        </p:sp>
      </p:grpSp>
      <p:grpSp>
        <p:nvGrpSpPr>
          <p:cNvPr id="313" name="Google Shape;313;p21"/>
          <p:cNvGrpSpPr/>
          <p:nvPr/>
        </p:nvGrpSpPr>
        <p:grpSpPr>
          <a:xfrm>
            <a:off x="2465311" y="4150540"/>
            <a:ext cx="1074383" cy="1074477"/>
            <a:chOff x="3005438" y="3187925"/>
            <a:chExt cx="1342979" cy="1343096"/>
          </a:xfrm>
        </p:grpSpPr>
        <p:sp>
          <p:nvSpPr>
            <p:cNvPr id="314" name="Google Shape;314;p21"/>
            <p:cNvSpPr/>
            <p:nvPr/>
          </p:nvSpPr>
          <p:spPr>
            <a:xfrm>
              <a:off x="3005438" y="3187925"/>
              <a:ext cx="1342979" cy="1343096"/>
            </a:xfrm>
            <a:custGeom>
              <a:avLst/>
              <a:gdLst/>
              <a:ahLst/>
              <a:cxnLst/>
              <a:rect l="l" t="t" r="r" b="b"/>
              <a:pathLst>
                <a:path w="19857" h="19858" extrusionOk="0">
                  <a:moveTo>
                    <a:pt x="9939" y="2909"/>
                  </a:moveTo>
                  <a:cubicBezTo>
                    <a:pt x="13810" y="2909"/>
                    <a:pt x="16948" y="6048"/>
                    <a:pt x="16948" y="9919"/>
                  </a:cubicBezTo>
                  <a:cubicBezTo>
                    <a:pt x="16948" y="13790"/>
                    <a:pt x="13810" y="16928"/>
                    <a:pt x="9939" y="16928"/>
                  </a:cubicBezTo>
                  <a:cubicBezTo>
                    <a:pt x="6068" y="16928"/>
                    <a:pt x="2930" y="13790"/>
                    <a:pt x="2930" y="9919"/>
                  </a:cubicBezTo>
                  <a:cubicBezTo>
                    <a:pt x="2930" y="6048"/>
                    <a:pt x="6068" y="2909"/>
                    <a:pt x="9939" y="2909"/>
                  </a:cubicBezTo>
                  <a:close/>
                  <a:moveTo>
                    <a:pt x="9939" y="1"/>
                  </a:moveTo>
                  <a:cubicBezTo>
                    <a:pt x="4457" y="1"/>
                    <a:pt x="0" y="4437"/>
                    <a:pt x="0" y="9919"/>
                  </a:cubicBezTo>
                  <a:cubicBezTo>
                    <a:pt x="0" y="15401"/>
                    <a:pt x="4457" y="19857"/>
                    <a:pt x="9939" y="19857"/>
                  </a:cubicBezTo>
                  <a:cubicBezTo>
                    <a:pt x="15400" y="19857"/>
                    <a:pt x="19857" y="15401"/>
                    <a:pt x="19857" y="9919"/>
                  </a:cubicBezTo>
                  <a:cubicBezTo>
                    <a:pt x="19857" y="4437"/>
                    <a:pt x="15400" y="1"/>
                    <a:pt x="99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3005438" y="3868661"/>
              <a:ext cx="1342979" cy="662350"/>
            </a:xfrm>
            <a:custGeom>
              <a:avLst/>
              <a:gdLst/>
              <a:ahLst/>
              <a:cxnLst/>
              <a:rect l="l" t="t" r="r" b="b"/>
              <a:pathLst>
                <a:path w="19857" h="9793" extrusionOk="0">
                  <a:moveTo>
                    <a:pt x="0" y="0"/>
                  </a:moveTo>
                  <a:cubicBezTo>
                    <a:pt x="84" y="5419"/>
                    <a:pt x="4499" y="9792"/>
                    <a:pt x="9918" y="9792"/>
                  </a:cubicBezTo>
                  <a:cubicBezTo>
                    <a:pt x="15358" y="9792"/>
                    <a:pt x="19773" y="5419"/>
                    <a:pt x="19857" y="0"/>
                  </a:cubicBezTo>
                  <a:lnTo>
                    <a:pt x="16927" y="0"/>
                  </a:lnTo>
                  <a:cubicBezTo>
                    <a:pt x="16844" y="3808"/>
                    <a:pt x="13747" y="6863"/>
                    <a:pt x="9918" y="6863"/>
                  </a:cubicBezTo>
                  <a:cubicBezTo>
                    <a:pt x="6110" y="6863"/>
                    <a:pt x="2992" y="3808"/>
                    <a:pt x="2930" y="0"/>
                  </a:cubicBezTo>
                  <a:close/>
                </a:path>
              </a:pathLst>
            </a:custGeom>
            <a:solidFill>
              <a:srgbClr val="F3903B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3720055" y="3847424"/>
              <a:ext cx="66618" cy="178353"/>
            </a:xfrm>
            <a:custGeom>
              <a:avLst/>
              <a:gdLst/>
              <a:ahLst/>
              <a:cxnLst/>
              <a:rect l="l" t="t" r="r" b="b"/>
              <a:pathLst>
                <a:path w="985" h="2637" extrusionOk="0">
                  <a:moveTo>
                    <a:pt x="817" y="0"/>
                  </a:moveTo>
                  <a:lnTo>
                    <a:pt x="1" y="2595"/>
                  </a:lnTo>
                  <a:lnTo>
                    <a:pt x="168" y="2637"/>
                  </a:lnTo>
                  <a:lnTo>
                    <a:pt x="984" y="42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 dirty="0"/>
            </a:p>
          </p:txBody>
        </p:sp>
      </p:grpSp>
      <p:grpSp>
        <p:nvGrpSpPr>
          <p:cNvPr id="321" name="Google Shape;321;p21"/>
          <p:cNvGrpSpPr/>
          <p:nvPr/>
        </p:nvGrpSpPr>
        <p:grpSpPr>
          <a:xfrm>
            <a:off x="3776631" y="4150540"/>
            <a:ext cx="1073309" cy="1074477"/>
            <a:chOff x="4796987" y="3187925"/>
            <a:chExt cx="1341636" cy="1343096"/>
          </a:xfrm>
        </p:grpSpPr>
        <p:sp>
          <p:nvSpPr>
            <p:cNvPr id="322" name="Google Shape;322;p21"/>
            <p:cNvSpPr/>
            <p:nvPr/>
          </p:nvSpPr>
          <p:spPr>
            <a:xfrm>
              <a:off x="4796987" y="3187925"/>
              <a:ext cx="1341626" cy="1343096"/>
            </a:xfrm>
            <a:custGeom>
              <a:avLst/>
              <a:gdLst/>
              <a:ahLst/>
              <a:cxnLst/>
              <a:rect l="l" t="t" r="r" b="b"/>
              <a:pathLst>
                <a:path w="19837" h="19858" extrusionOk="0">
                  <a:moveTo>
                    <a:pt x="9918" y="2909"/>
                  </a:moveTo>
                  <a:cubicBezTo>
                    <a:pt x="13789" y="2909"/>
                    <a:pt x="16928" y="6048"/>
                    <a:pt x="16928" y="9919"/>
                  </a:cubicBezTo>
                  <a:cubicBezTo>
                    <a:pt x="16928" y="13790"/>
                    <a:pt x="13789" y="16928"/>
                    <a:pt x="9918" y="16928"/>
                  </a:cubicBezTo>
                  <a:cubicBezTo>
                    <a:pt x="6047" y="16928"/>
                    <a:pt x="2909" y="13790"/>
                    <a:pt x="2909" y="9919"/>
                  </a:cubicBezTo>
                  <a:cubicBezTo>
                    <a:pt x="2909" y="6048"/>
                    <a:pt x="6047" y="2909"/>
                    <a:pt x="9918" y="2909"/>
                  </a:cubicBezTo>
                  <a:close/>
                  <a:moveTo>
                    <a:pt x="9918" y="1"/>
                  </a:moveTo>
                  <a:cubicBezTo>
                    <a:pt x="4436" y="1"/>
                    <a:pt x="1" y="4437"/>
                    <a:pt x="1" y="9919"/>
                  </a:cubicBezTo>
                  <a:cubicBezTo>
                    <a:pt x="1" y="15401"/>
                    <a:pt x="4436" y="19857"/>
                    <a:pt x="9918" y="19857"/>
                  </a:cubicBezTo>
                  <a:cubicBezTo>
                    <a:pt x="15400" y="19857"/>
                    <a:pt x="19836" y="15401"/>
                    <a:pt x="19836" y="9919"/>
                  </a:cubicBezTo>
                  <a:cubicBezTo>
                    <a:pt x="19836" y="4437"/>
                    <a:pt x="15400" y="1"/>
                    <a:pt x="99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5295110" y="3727103"/>
              <a:ext cx="843513" cy="803910"/>
            </a:xfrm>
            <a:custGeom>
              <a:avLst/>
              <a:gdLst/>
              <a:ahLst/>
              <a:cxnLst/>
              <a:rect l="l" t="t" r="r" b="b"/>
              <a:pathLst>
                <a:path w="12472" h="11886" extrusionOk="0">
                  <a:moveTo>
                    <a:pt x="12283" y="1"/>
                  </a:moveTo>
                  <a:cubicBezTo>
                    <a:pt x="11341" y="210"/>
                    <a:pt x="10379" y="398"/>
                    <a:pt x="9416" y="503"/>
                  </a:cubicBezTo>
                  <a:cubicBezTo>
                    <a:pt x="9521" y="963"/>
                    <a:pt x="9563" y="1465"/>
                    <a:pt x="9563" y="1947"/>
                  </a:cubicBezTo>
                  <a:cubicBezTo>
                    <a:pt x="9563" y="5818"/>
                    <a:pt x="6424" y="8956"/>
                    <a:pt x="2553" y="8956"/>
                  </a:cubicBezTo>
                  <a:cubicBezTo>
                    <a:pt x="1967" y="8956"/>
                    <a:pt x="1403" y="8893"/>
                    <a:pt x="858" y="8747"/>
                  </a:cubicBezTo>
                  <a:cubicBezTo>
                    <a:pt x="607" y="9688"/>
                    <a:pt x="314" y="10609"/>
                    <a:pt x="1" y="11551"/>
                  </a:cubicBezTo>
                  <a:cubicBezTo>
                    <a:pt x="817" y="11760"/>
                    <a:pt x="1675" y="11885"/>
                    <a:pt x="2553" y="11885"/>
                  </a:cubicBezTo>
                  <a:cubicBezTo>
                    <a:pt x="8035" y="11885"/>
                    <a:pt x="12471" y="7429"/>
                    <a:pt x="12471" y="1947"/>
                  </a:cubicBezTo>
                  <a:cubicBezTo>
                    <a:pt x="12471" y="1277"/>
                    <a:pt x="12408" y="628"/>
                    <a:pt x="12283" y="1"/>
                  </a:cubicBezTo>
                  <a:close/>
                </a:path>
              </a:pathLst>
            </a:custGeom>
            <a:solidFill>
              <a:srgbClr val="3FBFB2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</p:grpSp>
      <p:grpSp>
        <p:nvGrpSpPr>
          <p:cNvPr id="330" name="Google Shape;330;p21"/>
          <p:cNvGrpSpPr/>
          <p:nvPr/>
        </p:nvGrpSpPr>
        <p:grpSpPr>
          <a:xfrm>
            <a:off x="5155529" y="2660850"/>
            <a:ext cx="1221622" cy="187461"/>
            <a:chOff x="-5781550" y="25932204"/>
            <a:chExt cx="2429250" cy="372775"/>
          </a:xfrm>
        </p:grpSpPr>
        <p:sp>
          <p:nvSpPr>
            <p:cNvPr id="331" name="Google Shape;331;p21"/>
            <p:cNvSpPr/>
            <p:nvPr/>
          </p:nvSpPr>
          <p:spPr>
            <a:xfrm>
              <a:off x="-5729025" y="25932204"/>
              <a:ext cx="2376725" cy="311075"/>
            </a:xfrm>
            <a:custGeom>
              <a:avLst/>
              <a:gdLst/>
              <a:ahLst/>
              <a:cxnLst/>
              <a:rect l="l" t="t" r="r" b="b"/>
              <a:pathLst>
                <a:path w="95069" h="12443" fill="none" extrusionOk="0">
                  <a:moveTo>
                    <a:pt x="1" y="12442"/>
                  </a:moveTo>
                  <a:lnTo>
                    <a:pt x="23718" y="0"/>
                  </a:lnTo>
                  <a:lnTo>
                    <a:pt x="95069" y="0"/>
                  </a:lnTo>
                </a:path>
              </a:pathLst>
            </a:custGeom>
            <a:noFill/>
            <a:ln w="2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32" name="Google Shape;332;p21"/>
            <p:cNvSpPr/>
            <p:nvPr/>
          </p:nvSpPr>
          <p:spPr>
            <a:xfrm>
              <a:off x="-5781550" y="26198229"/>
              <a:ext cx="106750" cy="106750"/>
            </a:xfrm>
            <a:custGeom>
              <a:avLst/>
              <a:gdLst/>
              <a:ahLst/>
              <a:cxnLst/>
              <a:rect l="l" t="t" r="r" b="b"/>
              <a:pathLst>
                <a:path w="4270" h="4270" extrusionOk="0">
                  <a:moveTo>
                    <a:pt x="2135" y="0"/>
                  </a:moveTo>
                  <a:cubicBezTo>
                    <a:pt x="934" y="0"/>
                    <a:pt x="0" y="934"/>
                    <a:pt x="0" y="2135"/>
                  </a:cubicBezTo>
                  <a:cubicBezTo>
                    <a:pt x="0" y="3302"/>
                    <a:pt x="934" y="4270"/>
                    <a:pt x="2135" y="4270"/>
                  </a:cubicBezTo>
                  <a:cubicBezTo>
                    <a:pt x="3303" y="4270"/>
                    <a:pt x="4270" y="3302"/>
                    <a:pt x="4270" y="2135"/>
                  </a:cubicBezTo>
                  <a:cubicBezTo>
                    <a:pt x="4270" y="934"/>
                    <a:pt x="3303" y="0"/>
                    <a:pt x="21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</p:grpSp>
      <p:grpSp>
        <p:nvGrpSpPr>
          <p:cNvPr id="333" name="Google Shape;333;p21"/>
          <p:cNvGrpSpPr/>
          <p:nvPr/>
        </p:nvGrpSpPr>
        <p:grpSpPr>
          <a:xfrm>
            <a:off x="929007" y="5198442"/>
            <a:ext cx="1290402" cy="187461"/>
            <a:chOff x="-14226750" y="27860025"/>
            <a:chExt cx="2566025" cy="372775"/>
          </a:xfrm>
        </p:grpSpPr>
        <p:sp>
          <p:nvSpPr>
            <p:cNvPr id="334" name="Google Shape;334;p21"/>
            <p:cNvSpPr/>
            <p:nvPr/>
          </p:nvSpPr>
          <p:spPr>
            <a:xfrm>
              <a:off x="-14226750" y="27921725"/>
              <a:ext cx="2513475" cy="311075"/>
            </a:xfrm>
            <a:custGeom>
              <a:avLst/>
              <a:gdLst/>
              <a:ahLst/>
              <a:cxnLst/>
              <a:rect l="l" t="t" r="r" b="b"/>
              <a:pathLst>
                <a:path w="100539" h="12443" fill="none" extrusionOk="0">
                  <a:moveTo>
                    <a:pt x="100539" y="1"/>
                  </a:moveTo>
                  <a:lnTo>
                    <a:pt x="76789" y="12443"/>
                  </a:lnTo>
                  <a:lnTo>
                    <a:pt x="0" y="12443"/>
                  </a:lnTo>
                </a:path>
              </a:pathLst>
            </a:custGeom>
            <a:noFill/>
            <a:ln w="2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-11767500" y="27860025"/>
              <a:ext cx="106775" cy="106750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5" y="0"/>
                  </a:moveTo>
                  <a:cubicBezTo>
                    <a:pt x="935" y="0"/>
                    <a:pt x="1" y="968"/>
                    <a:pt x="1" y="2135"/>
                  </a:cubicBezTo>
                  <a:cubicBezTo>
                    <a:pt x="1" y="3336"/>
                    <a:pt x="935" y="4270"/>
                    <a:pt x="2135" y="4270"/>
                  </a:cubicBezTo>
                  <a:cubicBezTo>
                    <a:pt x="3303" y="4270"/>
                    <a:pt x="4270" y="3336"/>
                    <a:pt x="4270" y="2135"/>
                  </a:cubicBezTo>
                  <a:cubicBezTo>
                    <a:pt x="4270" y="968"/>
                    <a:pt x="3303" y="0"/>
                    <a:pt x="21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</p:grpSp>
      <p:grpSp>
        <p:nvGrpSpPr>
          <p:cNvPr id="336" name="Google Shape;336;p21"/>
          <p:cNvGrpSpPr/>
          <p:nvPr/>
        </p:nvGrpSpPr>
        <p:grpSpPr>
          <a:xfrm>
            <a:off x="929006" y="2662369"/>
            <a:ext cx="1210722" cy="187474"/>
            <a:chOff x="-14226750" y="26105425"/>
            <a:chExt cx="2407575" cy="372800"/>
          </a:xfrm>
        </p:grpSpPr>
        <p:sp>
          <p:nvSpPr>
            <p:cNvPr id="337" name="Google Shape;337;p21"/>
            <p:cNvSpPr/>
            <p:nvPr/>
          </p:nvSpPr>
          <p:spPr>
            <a:xfrm>
              <a:off x="-14226750" y="26105425"/>
              <a:ext cx="2355025" cy="311075"/>
            </a:xfrm>
            <a:custGeom>
              <a:avLst/>
              <a:gdLst/>
              <a:ahLst/>
              <a:cxnLst/>
              <a:rect l="l" t="t" r="r" b="b"/>
              <a:pathLst>
                <a:path w="94201" h="12443" fill="none" extrusionOk="0">
                  <a:moveTo>
                    <a:pt x="94201" y="12443"/>
                  </a:moveTo>
                  <a:lnTo>
                    <a:pt x="70451" y="1"/>
                  </a:lnTo>
                  <a:lnTo>
                    <a:pt x="0" y="1"/>
                  </a:lnTo>
                </a:path>
              </a:pathLst>
            </a:custGeom>
            <a:noFill/>
            <a:ln w="2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-11925950" y="26370625"/>
              <a:ext cx="106775" cy="107600"/>
            </a:xfrm>
            <a:custGeom>
              <a:avLst/>
              <a:gdLst/>
              <a:ahLst/>
              <a:cxnLst/>
              <a:rect l="l" t="t" r="r" b="b"/>
              <a:pathLst>
                <a:path w="4271" h="4304" extrusionOk="0">
                  <a:moveTo>
                    <a:pt x="2136" y="0"/>
                  </a:moveTo>
                  <a:cubicBezTo>
                    <a:pt x="968" y="0"/>
                    <a:pt x="1" y="968"/>
                    <a:pt x="1" y="2169"/>
                  </a:cubicBezTo>
                  <a:cubicBezTo>
                    <a:pt x="1" y="3336"/>
                    <a:pt x="968" y="4303"/>
                    <a:pt x="2136" y="4303"/>
                  </a:cubicBezTo>
                  <a:cubicBezTo>
                    <a:pt x="3303" y="4303"/>
                    <a:pt x="4270" y="3336"/>
                    <a:pt x="4270" y="2169"/>
                  </a:cubicBezTo>
                  <a:cubicBezTo>
                    <a:pt x="4270" y="968"/>
                    <a:pt x="3303" y="0"/>
                    <a:pt x="21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</p:grp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0A6575D-5268-A738-C96D-4CAEE3878842}"/>
              </a:ext>
            </a:extLst>
          </p:cNvPr>
          <p:cNvSpPr/>
          <p:nvPr/>
        </p:nvSpPr>
        <p:spPr>
          <a:xfrm>
            <a:off x="158965" y="2883806"/>
            <a:ext cx="2258842" cy="940516"/>
          </a:xfrm>
          <a:prstGeom prst="round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658360" tIns="73140" rIns="146300" bIns="73140" anchor="ctr" anchorCtr="0">
            <a:noAutofit/>
          </a:bodyPr>
          <a:lstStyle/>
          <a:p>
            <a:pPr>
              <a:lnSpc>
                <a:spcPct val="150000"/>
              </a:lnSpc>
            </a:pPr>
            <a:endParaRPr lang="pt-BR" sz="1200" b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339" name="Google Shape;339;p21"/>
          <p:cNvGrpSpPr/>
          <p:nvPr/>
        </p:nvGrpSpPr>
        <p:grpSpPr>
          <a:xfrm>
            <a:off x="5142102" y="5199219"/>
            <a:ext cx="1235048" cy="187461"/>
            <a:chOff x="-5808250" y="27315475"/>
            <a:chExt cx="2455950" cy="372775"/>
          </a:xfrm>
        </p:grpSpPr>
        <p:sp>
          <p:nvSpPr>
            <p:cNvPr id="340" name="Google Shape;340;p21"/>
            <p:cNvSpPr/>
            <p:nvPr/>
          </p:nvSpPr>
          <p:spPr>
            <a:xfrm>
              <a:off x="-5755700" y="27376350"/>
              <a:ext cx="2403400" cy="311900"/>
            </a:xfrm>
            <a:custGeom>
              <a:avLst/>
              <a:gdLst/>
              <a:ahLst/>
              <a:cxnLst/>
              <a:rect l="l" t="t" r="r" b="b"/>
              <a:pathLst>
                <a:path w="96136" h="12476" fill="none" extrusionOk="0">
                  <a:moveTo>
                    <a:pt x="0" y="0"/>
                  </a:moveTo>
                  <a:lnTo>
                    <a:pt x="23751" y="12476"/>
                  </a:lnTo>
                  <a:lnTo>
                    <a:pt x="96136" y="12476"/>
                  </a:lnTo>
                </a:path>
              </a:pathLst>
            </a:custGeom>
            <a:noFill/>
            <a:ln w="2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-5808250" y="27315475"/>
              <a:ext cx="106775" cy="106750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6" y="0"/>
                  </a:moveTo>
                  <a:cubicBezTo>
                    <a:pt x="968" y="0"/>
                    <a:pt x="1" y="967"/>
                    <a:pt x="1" y="2135"/>
                  </a:cubicBezTo>
                  <a:cubicBezTo>
                    <a:pt x="1" y="3302"/>
                    <a:pt x="968" y="4270"/>
                    <a:pt x="2136" y="4270"/>
                  </a:cubicBezTo>
                  <a:cubicBezTo>
                    <a:pt x="3337" y="4270"/>
                    <a:pt x="4271" y="3302"/>
                    <a:pt x="4271" y="2135"/>
                  </a:cubicBezTo>
                  <a:cubicBezTo>
                    <a:pt x="4271" y="967"/>
                    <a:pt x="3337" y="0"/>
                    <a:pt x="21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</p:grpSp>
      <p:sp>
        <p:nvSpPr>
          <p:cNvPr id="345" name="Google Shape;345;p21"/>
          <p:cNvSpPr/>
          <p:nvPr/>
        </p:nvSpPr>
        <p:spPr>
          <a:xfrm>
            <a:off x="213663" y="2793832"/>
            <a:ext cx="2288882" cy="1074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100" b="1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Recência</a:t>
            </a:r>
            <a:r>
              <a:rPr lang="pt-BR" sz="11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Média</a:t>
            </a:r>
            <a:r>
              <a:rPr lang="pt-BR" sz="11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158 dias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1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Frequência Média</a:t>
            </a:r>
            <a:r>
              <a:rPr lang="pt-BR" sz="11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1.18 compras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1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Receita Média</a:t>
            </a:r>
            <a:r>
              <a:rPr lang="pt-BR" sz="11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R$ 136.56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B6BF943E-D953-2C7F-BA08-696C5C9BA769}"/>
              </a:ext>
            </a:extLst>
          </p:cNvPr>
          <p:cNvSpPr/>
          <p:nvPr/>
        </p:nvSpPr>
        <p:spPr>
          <a:xfrm>
            <a:off x="4921458" y="2879243"/>
            <a:ext cx="2258842" cy="940516"/>
          </a:xfrm>
          <a:prstGeom prst="round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658360" tIns="73140" rIns="146300" bIns="73140" anchor="ctr" anchorCtr="0">
            <a:noAutofit/>
          </a:bodyPr>
          <a:lstStyle/>
          <a:p>
            <a:pPr>
              <a:lnSpc>
                <a:spcPct val="150000"/>
              </a:lnSpc>
            </a:pPr>
            <a:endParaRPr lang="pt-BR" sz="1200" b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Google Shape;4244;p45">
            <a:extLst>
              <a:ext uri="{FF2B5EF4-FFF2-40B4-BE49-F238E27FC236}">
                <a16:creationId xmlns:a16="http://schemas.microsoft.com/office/drawing/2014/main" id="{58EB8966-CE85-F0D2-EC26-01697A7C4357}"/>
              </a:ext>
            </a:extLst>
          </p:cNvPr>
          <p:cNvSpPr txBox="1"/>
          <p:nvPr/>
        </p:nvSpPr>
        <p:spPr>
          <a:xfrm>
            <a:off x="648536" y="2250715"/>
            <a:ext cx="1516320" cy="1475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73140" rIns="73140" bIns="731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 b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pt-BR" dirty="0"/>
              <a:t>Business</a:t>
            </a:r>
          </a:p>
        </p:txBody>
      </p:sp>
      <p:sp>
        <p:nvSpPr>
          <p:cNvPr id="3" name="Google Shape;345;p21">
            <a:extLst>
              <a:ext uri="{FF2B5EF4-FFF2-40B4-BE49-F238E27FC236}">
                <a16:creationId xmlns:a16="http://schemas.microsoft.com/office/drawing/2014/main" id="{A63AAE27-C5F6-891E-CEC8-597292F44D2D}"/>
              </a:ext>
            </a:extLst>
          </p:cNvPr>
          <p:cNvSpPr/>
          <p:nvPr/>
        </p:nvSpPr>
        <p:spPr>
          <a:xfrm>
            <a:off x="4867353" y="2782869"/>
            <a:ext cx="2288882" cy="1074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1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Recência</a:t>
            </a:r>
            <a:r>
              <a:rPr lang="pt-BR" sz="11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Média: </a:t>
            </a:r>
            <a:r>
              <a:rPr lang="pt-BR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395 dias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1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Frequência Média: </a:t>
            </a:r>
            <a:r>
              <a:rPr lang="pt-BR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1.05 compras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1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Receita Média: </a:t>
            </a:r>
            <a:r>
              <a:rPr lang="pt-BR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R$ 103.49</a:t>
            </a:r>
          </a:p>
        </p:txBody>
      </p:sp>
      <p:sp>
        <p:nvSpPr>
          <p:cNvPr id="4" name="Google Shape;4244;p45">
            <a:extLst>
              <a:ext uri="{FF2B5EF4-FFF2-40B4-BE49-F238E27FC236}">
                <a16:creationId xmlns:a16="http://schemas.microsoft.com/office/drawing/2014/main" id="{BA6AB684-A2E7-BA32-624E-6B780841C654}"/>
              </a:ext>
            </a:extLst>
          </p:cNvPr>
          <p:cNvSpPr txBox="1"/>
          <p:nvPr/>
        </p:nvSpPr>
        <p:spPr>
          <a:xfrm>
            <a:off x="5195797" y="2250194"/>
            <a:ext cx="1516320" cy="1475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73140" rIns="73140" bIns="731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 b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pt-BR" dirty="0"/>
              <a:t>Inativo</a:t>
            </a:r>
          </a:p>
        </p:txBody>
      </p:sp>
      <p:sp>
        <p:nvSpPr>
          <p:cNvPr id="5" name="Google Shape;4244;p45">
            <a:extLst>
              <a:ext uri="{FF2B5EF4-FFF2-40B4-BE49-F238E27FC236}">
                <a16:creationId xmlns:a16="http://schemas.microsoft.com/office/drawing/2014/main" id="{154D3F06-CA44-5947-3326-98D99410E463}"/>
              </a:ext>
            </a:extLst>
          </p:cNvPr>
          <p:cNvSpPr txBox="1"/>
          <p:nvPr/>
        </p:nvSpPr>
        <p:spPr>
          <a:xfrm>
            <a:off x="648536" y="5385903"/>
            <a:ext cx="1516320" cy="1475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73140" rIns="73140" bIns="731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 b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pt-BR" dirty="0"/>
              <a:t>Master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6EAC9B3-3A29-1763-58A1-B50AD68B6628}"/>
              </a:ext>
            </a:extLst>
          </p:cNvPr>
          <p:cNvSpPr/>
          <p:nvPr/>
        </p:nvSpPr>
        <p:spPr>
          <a:xfrm>
            <a:off x="158965" y="4234655"/>
            <a:ext cx="2258842" cy="940516"/>
          </a:xfrm>
          <a:prstGeom prst="round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658360" tIns="73140" rIns="146300" bIns="73140" anchor="ctr" anchorCtr="0">
            <a:noAutofit/>
          </a:bodyPr>
          <a:lstStyle/>
          <a:p>
            <a:pPr>
              <a:lnSpc>
                <a:spcPct val="150000"/>
              </a:lnSpc>
            </a:pPr>
            <a:endParaRPr lang="pt-BR" sz="1200" b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55FF7B62-E4D6-4D47-1B5A-88A3E7BB343D}"/>
              </a:ext>
            </a:extLst>
          </p:cNvPr>
          <p:cNvSpPr/>
          <p:nvPr/>
        </p:nvSpPr>
        <p:spPr>
          <a:xfrm>
            <a:off x="4936091" y="4257926"/>
            <a:ext cx="2258842" cy="940516"/>
          </a:xfrm>
          <a:prstGeom prst="round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658360" tIns="73140" rIns="146300" bIns="73140" anchor="ctr" anchorCtr="0">
            <a:noAutofit/>
          </a:bodyPr>
          <a:lstStyle/>
          <a:p>
            <a:pPr>
              <a:lnSpc>
                <a:spcPct val="150000"/>
              </a:lnSpc>
            </a:pPr>
            <a:endParaRPr lang="pt-BR" sz="1200" b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Google Shape;4244;p45">
            <a:extLst>
              <a:ext uri="{FF2B5EF4-FFF2-40B4-BE49-F238E27FC236}">
                <a16:creationId xmlns:a16="http://schemas.microsoft.com/office/drawing/2014/main" id="{55EBCC9C-43F5-27E9-BE04-9E0F58F2E129}"/>
              </a:ext>
            </a:extLst>
          </p:cNvPr>
          <p:cNvSpPr txBox="1"/>
          <p:nvPr/>
        </p:nvSpPr>
        <p:spPr>
          <a:xfrm>
            <a:off x="5246021" y="5385903"/>
            <a:ext cx="1516320" cy="1475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73140" rIns="73140" bIns="731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 b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pt-BR" dirty="0"/>
              <a:t>Premium</a:t>
            </a:r>
          </a:p>
        </p:txBody>
      </p:sp>
      <p:sp>
        <p:nvSpPr>
          <p:cNvPr id="7" name="Google Shape;345;p21">
            <a:extLst>
              <a:ext uri="{FF2B5EF4-FFF2-40B4-BE49-F238E27FC236}">
                <a16:creationId xmlns:a16="http://schemas.microsoft.com/office/drawing/2014/main" id="{E886C62D-47C4-8760-79DD-9C0A28B1DB6E}"/>
              </a:ext>
            </a:extLst>
          </p:cNvPr>
          <p:cNvSpPr/>
          <p:nvPr/>
        </p:nvSpPr>
        <p:spPr>
          <a:xfrm>
            <a:off x="206467" y="4108506"/>
            <a:ext cx="2288882" cy="1074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100" b="1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Recência</a:t>
            </a:r>
            <a:r>
              <a:rPr lang="pt-BR" sz="11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Média</a:t>
            </a:r>
            <a:r>
              <a:rPr lang="pt-BR" sz="11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103 dias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1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Frequência Média</a:t>
            </a:r>
            <a:r>
              <a:rPr lang="pt-BR" sz="11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2,24 compras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1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Receita Média</a:t>
            </a:r>
            <a:r>
              <a:rPr lang="pt-BR" sz="11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R$ 416,66</a:t>
            </a:r>
          </a:p>
        </p:txBody>
      </p:sp>
      <p:sp>
        <p:nvSpPr>
          <p:cNvPr id="8" name="Google Shape;345;p21">
            <a:extLst>
              <a:ext uri="{FF2B5EF4-FFF2-40B4-BE49-F238E27FC236}">
                <a16:creationId xmlns:a16="http://schemas.microsoft.com/office/drawing/2014/main" id="{D8E63F95-AA14-3B54-5ED0-628E8182C688}"/>
              </a:ext>
            </a:extLst>
          </p:cNvPr>
          <p:cNvSpPr/>
          <p:nvPr/>
        </p:nvSpPr>
        <p:spPr>
          <a:xfrm>
            <a:off x="4887265" y="4040560"/>
            <a:ext cx="2288882" cy="1074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algn="l">
              <a:lnSpc>
                <a:spcPct val="150000"/>
              </a:lnSpc>
            </a:pPr>
            <a:endParaRPr lang="pt-BR" sz="1100" b="0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100" b="1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Recência</a:t>
            </a:r>
            <a:r>
              <a:rPr lang="pt-BR" sz="11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Média</a:t>
            </a:r>
            <a:r>
              <a:rPr lang="pt-BR" sz="11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102 dias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1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Frequência Média</a:t>
            </a:r>
            <a:r>
              <a:rPr lang="pt-BR" sz="11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6.61 compras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1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Receita Média</a:t>
            </a:r>
            <a:r>
              <a:rPr lang="pt-BR" sz="11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R$ 1306,36</a:t>
            </a:r>
          </a:p>
        </p:txBody>
      </p:sp>
      <p:pic>
        <p:nvPicPr>
          <p:cNvPr id="9" name="Gráfico 8" descr="Maleta com preenchimento sólido">
            <a:extLst>
              <a:ext uri="{FF2B5EF4-FFF2-40B4-BE49-F238E27FC236}">
                <a16:creationId xmlns:a16="http://schemas.microsoft.com/office/drawing/2014/main" id="{924E8B7E-DCDE-86B1-3E59-A015EEDC97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65843" y="4501400"/>
            <a:ext cx="426657" cy="426657"/>
          </a:xfrm>
          <a:prstGeom prst="rect">
            <a:avLst/>
          </a:prstGeom>
        </p:spPr>
      </p:pic>
      <p:pic>
        <p:nvPicPr>
          <p:cNvPr id="10" name="Gráfico 9" descr="Crescimento Comercial com preenchimento sólido">
            <a:extLst>
              <a:ext uri="{FF2B5EF4-FFF2-40B4-BE49-F238E27FC236}">
                <a16:creationId xmlns:a16="http://schemas.microsoft.com/office/drawing/2014/main" id="{62BF8273-FBAB-4968-CA09-667B0DBB39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47883" y="4343113"/>
            <a:ext cx="616956" cy="616956"/>
          </a:xfrm>
          <a:prstGeom prst="rect">
            <a:avLst/>
          </a:prstGeom>
        </p:spPr>
      </p:pic>
      <p:pic>
        <p:nvPicPr>
          <p:cNvPr id="11" name="Gráfico 10" descr="Aperto de mão com preenchimento sólido">
            <a:extLst>
              <a:ext uri="{FF2B5EF4-FFF2-40B4-BE49-F238E27FC236}">
                <a16:creationId xmlns:a16="http://schemas.microsoft.com/office/drawing/2014/main" id="{90B1D9CC-B3F7-77D5-EC3E-EC134757DD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50572" y="2988111"/>
            <a:ext cx="703859" cy="703859"/>
          </a:xfrm>
          <a:prstGeom prst="rect">
            <a:avLst/>
          </a:prstGeom>
        </p:spPr>
      </p:pic>
      <p:pic>
        <p:nvPicPr>
          <p:cNvPr id="12" name="Gráfico 11" descr="Perguntas com preenchimento sólido">
            <a:extLst>
              <a:ext uri="{FF2B5EF4-FFF2-40B4-BE49-F238E27FC236}">
                <a16:creationId xmlns:a16="http://schemas.microsoft.com/office/drawing/2014/main" id="{8155BAC9-E760-ACB9-90EE-440C2A8A15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70402" y="3103916"/>
            <a:ext cx="516309" cy="516309"/>
          </a:xfrm>
          <a:prstGeom prst="rect">
            <a:avLst/>
          </a:prstGeom>
        </p:spPr>
      </p:pic>
      <p:pic>
        <p:nvPicPr>
          <p:cNvPr id="263" name="Picture 2" descr="Segmentação de clientes: dividir para conquistar">
            <a:extLst>
              <a:ext uri="{FF2B5EF4-FFF2-40B4-BE49-F238E27FC236}">
                <a16:creationId xmlns:a16="http://schemas.microsoft.com/office/drawing/2014/main" id="{3431584E-A6A9-E350-FA5F-3FF2B08185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1" t="-30968" r="-637" b="-25112"/>
          <a:stretch/>
        </p:blipFill>
        <p:spPr bwMode="auto">
          <a:xfrm>
            <a:off x="7053374" y="3296483"/>
            <a:ext cx="1982483" cy="200517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0A095095-4443-9D20-11F7-1FB219717DBB}"/>
              </a:ext>
            </a:extLst>
          </p:cNvPr>
          <p:cNvSpPr/>
          <p:nvPr/>
        </p:nvSpPr>
        <p:spPr>
          <a:xfrm>
            <a:off x="5281388" y="1708608"/>
            <a:ext cx="5346009" cy="5346009"/>
          </a:xfrm>
          <a:prstGeom prst="ellipse">
            <a:avLst/>
          </a:prstGeom>
          <a:solidFill>
            <a:srgbClr val="F390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Google Shape;287;p20">
            <a:extLst>
              <a:ext uri="{FF2B5EF4-FFF2-40B4-BE49-F238E27FC236}">
                <a16:creationId xmlns:a16="http://schemas.microsoft.com/office/drawing/2014/main" id="{A9635667-FD27-9741-4367-57CC26C4DE25}"/>
              </a:ext>
            </a:extLst>
          </p:cNvPr>
          <p:cNvSpPr/>
          <p:nvPr/>
        </p:nvSpPr>
        <p:spPr>
          <a:xfrm>
            <a:off x="-399393" y="945163"/>
            <a:ext cx="8290757" cy="919449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658360" tIns="73140" rIns="146300" bIns="73140" anchor="ctr" anchorCtr="0">
            <a:noAutofit/>
          </a:bodyPr>
          <a:lstStyle/>
          <a:p>
            <a:pPr>
              <a:lnSpc>
                <a:spcPct val="150000"/>
              </a:lnSpc>
            </a:pPr>
            <a:endParaRPr lang="pt-BR" sz="12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372" name="Google Shape;3372;p37"/>
          <p:cNvSpPr/>
          <p:nvPr/>
        </p:nvSpPr>
        <p:spPr>
          <a:xfrm>
            <a:off x="2732065" y="2281425"/>
            <a:ext cx="4776773" cy="893257"/>
          </a:xfrm>
          <a:prstGeom prst="flowChartAlternateProcess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512060" tIns="73140" rIns="109720" bIns="73140" anchor="ctr" anchorCtr="0">
            <a:noAutofit/>
          </a:bodyPr>
          <a:lstStyle/>
          <a:p>
            <a:endParaRPr lang="pt-BR" sz="11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3373" name="Google Shape;3373;p37"/>
          <p:cNvSpPr/>
          <p:nvPr/>
        </p:nvSpPr>
        <p:spPr>
          <a:xfrm>
            <a:off x="2732065" y="3347397"/>
            <a:ext cx="4776772" cy="882770"/>
          </a:xfrm>
          <a:prstGeom prst="flowChartAlternateProcess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512060" tIns="73140" rIns="109720" bIns="73140" anchor="ctr" anchorCtr="0">
            <a:noAutofit/>
          </a:bodyPr>
          <a:lstStyle/>
          <a:p>
            <a:endParaRPr sz="11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3374" name="Google Shape;3374;p37"/>
          <p:cNvSpPr/>
          <p:nvPr/>
        </p:nvSpPr>
        <p:spPr>
          <a:xfrm>
            <a:off x="2732065" y="4396204"/>
            <a:ext cx="4776772" cy="887567"/>
          </a:xfrm>
          <a:prstGeom prst="flowChartAlternateProcess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512060" tIns="73140" rIns="109720" bIns="73140" anchor="ctr" anchorCtr="0">
            <a:noAutofit/>
          </a:bodyPr>
          <a:lstStyle/>
          <a:p>
            <a:r>
              <a:rPr lang="pt-BR" sz="11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pt-BR" sz="110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endParaRPr lang="pt-BR" sz="11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3375" name="Google Shape;3375;p37"/>
          <p:cNvSpPr/>
          <p:nvPr/>
        </p:nvSpPr>
        <p:spPr>
          <a:xfrm>
            <a:off x="2732065" y="5441610"/>
            <a:ext cx="4776772" cy="887567"/>
          </a:xfrm>
          <a:prstGeom prst="flowChartAlternateProcess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512060" tIns="73140" rIns="109720" bIns="73140" anchor="ctr" anchorCtr="0">
            <a:noAutofit/>
          </a:bodyPr>
          <a:lstStyle/>
          <a:p>
            <a:r>
              <a:rPr lang="pt-BR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pt-BR" sz="105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endParaRPr sz="11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3376" name="Google Shape;3376;p37"/>
          <p:cNvSpPr txBox="1">
            <a:spLocks noGrp="1"/>
          </p:cNvSpPr>
          <p:nvPr>
            <p:ph type="title"/>
          </p:nvPr>
        </p:nvSpPr>
        <p:spPr>
          <a:xfrm>
            <a:off x="1025880" y="1213853"/>
            <a:ext cx="5263440" cy="384960"/>
          </a:xfrm>
          <a:prstGeom prst="rect">
            <a:avLst/>
          </a:prstGeom>
        </p:spPr>
        <p:txBody>
          <a:bodyPr spcFirstLastPara="1" wrap="square" lIns="73140" tIns="73140" rIns="73140" bIns="73140" anchor="ctr" anchorCtr="0">
            <a:noAutofit/>
          </a:bodyPr>
          <a:lstStyle/>
          <a:p>
            <a:r>
              <a:rPr lang="en" dirty="0"/>
              <a:t>Insights sobre os segmentos</a:t>
            </a:r>
            <a:endParaRPr dirty="0"/>
          </a:p>
        </p:txBody>
      </p:sp>
      <p:grpSp>
        <p:nvGrpSpPr>
          <p:cNvPr id="33" name="Google Shape;3377;p37">
            <a:extLst>
              <a:ext uri="{FF2B5EF4-FFF2-40B4-BE49-F238E27FC236}">
                <a16:creationId xmlns:a16="http://schemas.microsoft.com/office/drawing/2014/main" id="{E51ECD37-22C2-5331-50BD-446108CE95C5}"/>
              </a:ext>
            </a:extLst>
          </p:cNvPr>
          <p:cNvGrpSpPr/>
          <p:nvPr/>
        </p:nvGrpSpPr>
        <p:grpSpPr>
          <a:xfrm>
            <a:off x="-577921" y="2254089"/>
            <a:ext cx="3990716" cy="4089964"/>
            <a:chOff x="617399" y="1407224"/>
            <a:chExt cx="3168451" cy="3247250"/>
          </a:xfrm>
        </p:grpSpPr>
        <p:sp>
          <p:nvSpPr>
            <p:cNvPr id="34" name="Google Shape;3378;p37">
              <a:extLst>
                <a:ext uri="{FF2B5EF4-FFF2-40B4-BE49-F238E27FC236}">
                  <a16:creationId xmlns:a16="http://schemas.microsoft.com/office/drawing/2014/main" id="{AC651401-5EC0-ADAC-26D8-0BA77DB0C882}"/>
                </a:ext>
              </a:extLst>
            </p:cNvPr>
            <p:cNvSpPr/>
            <p:nvPr/>
          </p:nvSpPr>
          <p:spPr>
            <a:xfrm>
              <a:off x="2565237" y="3294157"/>
              <a:ext cx="829610" cy="299768"/>
            </a:xfrm>
            <a:custGeom>
              <a:avLst/>
              <a:gdLst/>
              <a:ahLst/>
              <a:cxnLst/>
              <a:rect l="l" t="t" r="r" b="b"/>
              <a:pathLst>
                <a:path w="74706" h="26994" extrusionOk="0">
                  <a:moveTo>
                    <a:pt x="2161" y="0"/>
                  </a:moveTo>
                  <a:cubicBezTo>
                    <a:pt x="1013" y="0"/>
                    <a:pt x="1" y="1429"/>
                    <a:pt x="1111" y="2375"/>
                  </a:cubicBezTo>
                  <a:cubicBezTo>
                    <a:pt x="6319" y="6951"/>
                    <a:pt x="11527" y="11528"/>
                    <a:pt x="16735" y="16104"/>
                  </a:cubicBezTo>
                  <a:cubicBezTo>
                    <a:pt x="19997" y="18945"/>
                    <a:pt x="23258" y="21786"/>
                    <a:pt x="26467" y="24626"/>
                  </a:cubicBezTo>
                  <a:cubicBezTo>
                    <a:pt x="27466" y="25468"/>
                    <a:pt x="28676" y="26994"/>
                    <a:pt x="30097" y="26994"/>
                  </a:cubicBezTo>
                  <a:lnTo>
                    <a:pt x="72864" y="26994"/>
                  </a:lnTo>
                  <a:cubicBezTo>
                    <a:pt x="74706" y="26994"/>
                    <a:pt x="74706" y="24153"/>
                    <a:pt x="72864" y="24153"/>
                  </a:cubicBezTo>
                  <a:lnTo>
                    <a:pt x="30465" y="24153"/>
                  </a:lnTo>
                  <a:cubicBezTo>
                    <a:pt x="30419" y="24153"/>
                    <a:pt x="30377" y="24154"/>
                    <a:pt x="30338" y="24155"/>
                  </a:cubicBezTo>
                  <a:lnTo>
                    <a:pt x="30338" y="24155"/>
                  </a:lnTo>
                  <a:cubicBezTo>
                    <a:pt x="29609" y="23523"/>
                    <a:pt x="28879" y="22891"/>
                    <a:pt x="28150" y="22259"/>
                  </a:cubicBezTo>
                  <a:cubicBezTo>
                    <a:pt x="24994" y="19524"/>
                    <a:pt x="21890" y="16788"/>
                    <a:pt x="18787" y="14053"/>
                  </a:cubicBezTo>
                  <a:cubicBezTo>
                    <a:pt x="13579" y="9476"/>
                    <a:pt x="8318" y="4900"/>
                    <a:pt x="3110" y="376"/>
                  </a:cubicBezTo>
                  <a:cubicBezTo>
                    <a:pt x="2812" y="112"/>
                    <a:pt x="2481" y="0"/>
                    <a:pt x="21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5" name="Google Shape;3379;p37">
              <a:extLst>
                <a:ext uri="{FF2B5EF4-FFF2-40B4-BE49-F238E27FC236}">
                  <a16:creationId xmlns:a16="http://schemas.microsoft.com/office/drawing/2014/main" id="{A9D4921D-1443-548C-1A72-AA746C93FF3E}"/>
                </a:ext>
              </a:extLst>
            </p:cNvPr>
            <p:cNvSpPr/>
            <p:nvPr/>
          </p:nvSpPr>
          <p:spPr>
            <a:xfrm>
              <a:off x="2246198" y="1902189"/>
              <a:ext cx="989122" cy="275904"/>
            </a:xfrm>
            <a:custGeom>
              <a:avLst/>
              <a:gdLst/>
              <a:ahLst/>
              <a:cxnLst/>
              <a:rect l="l" t="t" r="r" b="b"/>
              <a:pathLst>
                <a:path w="89070" h="24845" extrusionOk="0">
                  <a:moveTo>
                    <a:pt x="31152" y="2723"/>
                  </a:moveTo>
                  <a:cubicBezTo>
                    <a:pt x="31150" y="2725"/>
                    <a:pt x="31149" y="2726"/>
                    <a:pt x="31147" y="2727"/>
                  </a:cubicBezTo>
                  <a:lnTo>
                    <a:pt x="31147" y="2727"/>
                  </a:lnTo>
                  <a:cubicBezTo>
                    <a:pt x="31149" y="2726"/>
                    <a:pt x="31150" y="2725"/>
                    <a:pt x="31152" y="2723"/>
                  </a:cubicBezTo>
                  <a:close/>
                  <a:moveTo>
                    <a:pt x="31805" y="0"/>
                  </a:moveTo>
                  <a:cubicBezTo>
                    <a:pt x="30837" y="0"/>
                    <a:pt x="29908" y="118"/>
                    <a:pt x="29310" y="567"/>
                  </a:cubicBezTo>
                  <a:lnTo>
                    <a:pt x="21998" y="6248"/>
                  </a:lnTo>
                  <a:cubicBezTo>
                    <a:pt x="15055" y="11666"/>
                    <a:pt x="8111" y="17084"/>
                    <a:pt x="1167" y="22503"/>
                  </a:cubicBezTo>
                  <a:cubicBezTo>
                    <a:pt x="1" y="23377"/>
                    <a:pt x="1043" y="24845"/>
                    <a:pt x="2233" y="24845"/>
                  </a:cubicBezTo>
                  <a:cubicBezTo>
                    <a:pt x="2546" y="24845"/>
                    <a:pt x="2870" y="24743"/>
                    <a:pt x="3166" y="24502"/>
                  </a:cubicBezTo>
                  <a:cubicBezTo>
                    <a:pt x="9741" y="19399"/>
                    <a:pt x="16317" y="14296"/>
                    <a:pt x="22840" y="9194"/>
                  </a:cubicBezTo>
                  <a:cubicBezTo>
                    <a:pt x="25491" y="7143"/>
                    <a:pt x="28094" y="5092"/>
                    <a:pt x="30741" y="3042"/>
                  </a:cubicBezTo>
                  <a:lnTo>
                    <a:pt x="30741" y="3042"/>
                  </a:lnTo>
                  <a:cubicBezTo>
                    <a:pt x="30754" y="3042"/>
                    <a:pt x="30768" y="3042"/>
                    <a:pt x="30782" y="3042"/>
                  </a:cubicBezTo>
                  <a:cubicBezTo>
                    <a:pt x="30933" y="3042"/>
                    <a:pt x="31169" y="3039"/>
                    <a:pt x="31520" y="3039"/>
                  </a:cubicBezTo>
                  <a:lnTo>
                    <a:pt x="87228" y="3039"/>
                  </a:lnTo>
                  <a:cubicBezTo>
                    <a:pt x="89070" y="3039"/>
                    <a:pt x="89070" y="146"/>
                    <a:pt x="87228" y="146"/>
                  </a:cubicBezTo>
                  <a:lnTo>
                    <a:pt x="34781" y="146"/>
                  </a:lnTo>
                  <a:cubicBezTo>
                    <a:pt x="34006" y="146"/>
                    <a:pt x="32881" y="0"/>
                    <a:pt x="318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6" name="Google Shape;3380;p37">
              <a:extLst>
                <a:ext uri="{FF2B5EF4-FFF2-40B4-BE49-F238E27FC236}">
                  <a16:creationId xmlns:a16="http://schemas.microsoft.com/office/drawing/2014/main" id="{0D5D36C3-E725-2C79-6DD9-465217976AB0}"/>
                </a:ext>
              </a:extLst>
            </p:cNvPr>
            <p:cNvSpPr/>
            <p:nvPr/>
          </p:nvSpPr>
          <p:spPr>
            <a:xfrm>
              <a:off x="2607817" y="2720045"/>
              <a:ext cx="627421" cy="32149"/>
            </a:xfrm>
            <a:custGeom>
              <a:avLst/>
              <a:gdLst/>
              <a:ahLst/>
              <a:cxnLst/>
              <a:rect l="l" t="t" r="r" b="b"/>
              <a:pathLst>
                <a:path w="56499" h="2895" extrusionOk="0">
                  <a:moveTo>
                    <a:pt x="1842" y="1"/>
                  </a:moveTo>
                  <a:cubicBezTo>
                    <a:pt x="1" y="1"/>
                    <a:pt x="1" y="2894"/>
                    <a:pt x="1842" y="2894"/>
                  </a:cubicBezTo>
                  <a:lnTo>
                    <a:pt x="54657" y="2894"/>
                  </a:lnTo>
                  <a:cubicBezTo>
                    <a:pt x="56499" y="2894"/>
                    <a:pt x="56499" y="1"/>
                    <a:pt x="546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7" name="Google Shape;3381;p37">
              <a:extLst>
                <a:ext uri="{FF2B5EF4-FFF2-40B4-BE49-F238E27FC236}">
                  <a16:creationId xmlns:a16="http://schemas.microsoft.com/office/drawing/2014/main" id="{BE6045A8-5F64-9288-6110-C54CBC9E7013}"/>
                </a:ext>
              </a:extLst>
            </p:cNvPr>
            <p:cNvSpPr/>
            <p:nvPr/>
          </p:nvSpPr>
          <p:spPr>
            <a:xfrm>
              <a:off x="1630500" y="3653250"/>
              <a:ext cx="1498282" cy="741470"/>
            </a:xfrm>
            <a:custGeom>
              <a:avLst/>
              <a:gdLst/>
              <a:ahLst/>
              <a:cxnLst/>
              <a:rect l="l" t="t" r="r" b="b"/>
              <a:pathLst>
                <a:path w="124727" h="66769" extrusionOk="0">
                  <a:moveTo>
                    <a:pt x="1420" y="0"/>
                  </a:moveTo>
                  <a:cubicBezTo>
                    <a:pt x="710" y="0"/>
                    <a:pt x="0" y="460"/>
                    <a:pt x="0" y="1381"/>
                  </a:cubicBezTo>
                  <a:lnTo>
                    <a:pt x="0" y="65348"/>
                  </a:lnTo>
                  <a:cubicBezTo>
                    <a:pt x="0" y="66138"/>
                    <a:pt x="631" y="66769"/>
                    <a:pt x="1420" y="66769"/>
                  </a:cubicBezTo>
                  <a:lnTo>
                    <a:pt x="122885" y="66769"/>
                  </a:lnTo>
                  <a:cubicBezTo>
                    <a:pt x="124726" y="66769"/>
                    <a:pt x="124726" y="63928"/>
                    <a:pt x="122885" y="63928"/>
                  </a:cubicBezTo>
                  <a:lnTo>
                    <a:pt x="2841" y="63928"/>
                  </a:lnTo>
                  <a:lnTo>
                    <a:pt x="2841" y="1381"/>
                  </a:lnTo>
                  <a:cubicBezTo>
                    <a:pt x="2841" y="460"/>
                    <a:pt x="2131" y="0"/>
                    <a:pt x="14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8" name="Google Shape;3382;p37">
              <a:extLst>
                <a:ext uri="{FF2B5EF4-FFF2-40B4-BE49-F238E27FC236}">
                  <a16:creationId xmlns:a16="http://schemas.microsoft.com/office/drawing/2014/main" id="{63C578CF-9428-CB13-1745-566E00F6F733}"/>
                </a:ext>
              </a:extLst>
            </p:cNvPr>
            <p:cNvSpPr/>
            <p:nvPr/>
          </p:nvSpPr>
          <p:spPr>
            <a:xfrm>
              <a:off x="3064050" y="3090857"/>
              <a:ext cx="721800" cy="721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39" name="Google Shape;3383;p37">
              <a:extLst>
                <a:ext uri="{FF2B5EF4-FFF2-40B4-BE49-F238E27FC236}">
                  <a16:creationId xmlns:a16="http://schemas.microsoft.com/office/drawing/2014/main" id="{5AD89DB9-DBF1-86CD-34AB-2A7BECC65A73}"/>
                </a:ext>
              </a:extLst>
            </p:cNvPr>
            <p:cNvSpPr/>
            <p:nvPr/>
          </p:nvSpPr>
          <p:spPr>
            <a:xfrm>
              <a:off x="3064050" y="3932674"/>
              <a:ext cx="721800" cy="721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0" name="Google Shape;3384;p37">
              <a:extLst>
                <a:ext uri="{FF2B5EF4-FFF2-40B4-BE49-F238E27FC236}">
                  <a16:creationId xmlns:a16="http://schemas.microsoft.com/office/drawing/2014/main" id="{B2CF9C39-8601-6DD6-21E1-AD041C5A4821}"/>
                </a:ext>
              </a:extLst>
            </p:cNvPr>
            <p:cNvSpPr/>
            <p:nvPr/>
          </p:nvSpPr>
          <p:spPr>
            <a:xfrm>
              <a:off x="3064050" y="2249041"/>
              <a:ext cx="721800" cy="721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 dirty="0"/>
            </a:p>
          </p:txBody>
        </p:sp>
        <p:sp>
          <p:nvSpPr>
            <p:cNvPr id="41" name="Google Shape;3385;p37">
              <a:extLst>
                <a:ext uri="{FF2B5EF4-FFF2-40B4-BE49-F238E27FC236}">
                  <a16:creationId xmlns:a16="http://schemas.microsoft.com/office/drawing/2014/main" id="{ABEF8D18-1F58-6839-7FDC-83973359CE91}"/>
                </a:ext>
              </a:extLst>
            </p:cNvPr>
            <p:cNvSpPr/>
            <p:nvPr/>
          </p:nvSpPr>
          <p:spPr>
            <a:xfrm>
              <a:off x="3064050" y="1407224"/>
              <a:ext cx="721800" cy="721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2" name="Google Shape;3386;p37">
              <a:extLst>
                <a:ext uri="{FF2B5EF4-FFF2-40B4-BE49-F238E27FC236}">
                  <a16:creationId xmlns:a16="http://schemas.microsoft.com/office/drawing/2014/main" id="{EC9243A4-F384-731B-03A5-48F8553159A7}"/>
                </a:ext>
              </a:extLst>
            </p:cNvPr>
            <p:cNvSpPr/>
            <p:nvPr/>
          </p:nvSpPr>
          <p:spPr>
            <a:xfrm>
              <a:off x="617399" y="1971546"/>
              <a:ext cx="2097201" cy="2097213"/>
            </a:xfrm>
            <a:custGeom>
              <a:avLst/>
              <a:gdLst/>
              <a:ahLst/>
              <a:cxnLst/>
              <a:rect l="l" t="t" r="r" b="b"/>
              <a:pathLst>
                <a:path w="188852" h="188853" extrusionOk="0">
                  <a:moveTo>
                    <a:pt x="94426" y="14415"/>
                  </a:moveTo>
                  <a:cubicBezTo>
                    <a:pt x="138667" y="14415"/>
                    <a:pt x="174491" y="50238"/>
                    <a:pt x="174491" y="94427"/>
                  </a:cubicBezTo>
                  <a:cubicBezTo>
                    <a:pt x="174491" y="138667"/>
                    <a:pt x="138667" y="174491"/>
                    <a:pt x="94426" y="174491"/>
                  </a:cubicBezTo>
                  <a:cubicBezTo>
                    <a:pt x="50238" y="174491"/>
                    <a:pt x="14414" y="138667"/>
                    <a:pt x="14414" y="94427"/>
                  </a:cubicBezTo>
                  <a:cubicBezTo>
                    <a:pt x="14414" y="50238"/>
                    <a:pt x="50238" y="14415"/>
                    <a:pt x="94426" y="14415"/>
                  </a:cubicBezTo>
                  <a:close/>
                  <a:moveTo>
                    <a:pt x="94426" y="1"/>
                  </a:moveTo>
                  <a:cubicBezTo>
                    <a:pt x="42295" y="1"/>
                    <a:pt x="0" y="42295"/>
                    <a:pt x="0" y="94427"/>
                  </a:cubicBezTo>
                  <a:cubicBezTo>
                    <a:pt x="0" y="146610"/>
                    <a:pt x="42295" y="188852"/>
                    <a:pt x="94426" y="188852"/>
                  </a:cubicBezTo>
                  <a:cubicBezTo>
                    <a:pt x="146610" y="188852"/>
                    <a:pt x="188852" y="146610"/>
                    <a:pt x="188852" y="94427"/>
                  </a:cubicBezTo>
                  <a:cubicBezTo>
                    <a:pt x="188852" y="42295"/>
                    <a:pt x="146610" y="1"/>
                    <a:pt x="944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3" name="Google Shape;3387;p37">
              <a:extLst>
                <a:ext uri="{FF2B5EF4-FFF2-40B4-BE49-F238E27FC236}">
                  <a16:creationId xmlns:a16="http://schemas.microsoft.com/office/drawing/2014/main" id="{91270158-5AAB-A8C7-C15B-80E46254A394}"/>
                </a:ext>
              </a:extLst>
            </p:cNvPr>
            <p:cNvSpPr/>
            <p:nvPr/>
          </p:nvSpPr>
          <p:spPr>
            <a:xfrm>
              <a:off x="1094561" y="2448721"/>
              <a:ext cx="1143249" cy="1143238"/>
            </a:xfrm>
            <a:custGeom>
              <a:avLst/>
              <a:gdLst/>
              <a:ahLst/>
              <a:cxnLst/>
              <a:rect l="l" t="t" r="r" b="b"/>
              <a:pathLst>
                <a:path w="102949" h="102948" extrusionOk="0">
                  <a:moveTo>
                    <a:pt x="51448" y="0"/>
                  </a:moveTo>
                  <a:cubicBezTo>
                    <a:pt x="23042" y="0"/>
                    <a:pt x="1" y="23041"/>
                    <a:pt x="1" y="51448"/>
                  </a:cubicBezTo>
                  <a:cubicBezTo>
                    <a:pt x="1" y="79907"/>
                    <a:pt x="23042" y="102948"/>
                    <a:pt x="51448" y="102948"/>
                  </a:cubicBezTo>
                  <a:cubicBezTo>
                    <a:pt x="79907" y="102948"/>
                    <a:pt x="102948" y="79907"/>
                    <a:pt x="102948" y="51448"/>
                  </a:cubicBezTo>
                  <a:cubicBezTo>
                    <a:pt x="102948" y="23041"/>
                    <a:pt x="79855" y="0"/>
                    <a:pt x="514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4" name="Google Shape;3388;p37">
              <a:extLst>
                <a:ext uri="{FF2B5EF4-FFF2-40B4-BE49-F238E27FC236}">
                  <a16:creationId xmlns:a16="http://schemas.microsoft.com/office/drawing/2014/main" id="{FA5FD93D-4BDF-5064-89D9-BDB939749E33}"/>
                </a:ext>
              </a:extLst>
            </p:cNvPr>
            <p:cNvSpPr/>
            <p:nvPr/>
          </p:nvSpPr>
          <p:spPr>
            <a:xfrm>
              <a:off x="1665761" y="1971546"/>
              <a:ext cx="982593" cy="737250"/>
            </a:xfrm>
            <a:custGeom>
              <a:avLst/>
              <a:gdLst/>
              <a:ahLst/>
              <a:cxnLst/>
              <a:rect l="l" t="t" r="r" b="b"/>
              <a:pathLst>
                <a:path w="88482" h="66389" extrusionOk="0">
                  <a:moveTo>
                    <a:pt x="0" y="1"/>
                  </a:moveTo>
                  <a:lnTo>
                    <a:pt x="0" y="14415"/>
                  </a:lnTo>
                  <a:cubicBezTo>
                    <a:pt x="34351" y="14415"/>
                    <a:pt x="63652" y="36035"/>
                    <a:pt x="75015" y="66388"/>
                  </a:cubicBezTo>
                  <a:lnTo>
                    <a:pt x="88482" y="61338"/>
                  </a:lnTo>
                  <a:cubicBezTo>
                    <a:pt x="75067" y="25514"/>
                    <a:pt x="40506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5" name="Google Shape;3389;p37">
              <a:extLst>
                <a:ext uri="{FF2B5EF4-FFF2-40B4-BE49-F238E27FC236}">
                  <a16:creationId xmlns:a16="http://schemas.microsoft.com/office/drawing/2014/main" id="{1F089235-38E5-2B24-41CB-C98387A04EDE}"/>
                </a:ext>
              </a:extLst>
            </p:cNvPr>
            <p:cNvSpPr/>
            <p:nvPr/>
          </p:nvSpPr>
          <p:spPr>
            <a:xfrm>
              <a:off x="2498602" y="2652552"/>
              <a:ext cx="216159" cy="689920"/>
            </a:xfrm>
            <a:custGeom>
              <a:avLst/>
              <a:gdLst/>
              <a:ahLst/>
              <a:cxnLst/>
              <a:rect l="l" t="t" r="r" b="b"/>
              <a:pathLst>
                <a:path w="19465" h="62127" extrusionOk="0">
                  <a:moveTo>
                    <a:pt x="13468" y="0"/>
                  </a:moveTo>
                  <a:lnTo>
                    <a:pt x="1" y="5050"/>
                  </a:lnTo>
                  <a:cubicBezTo>
                    <a:pt x="3262" y="13783"/>
                    <a:pt x="5051" y="23251"/>
                    <a:pt x="5051" y="33089"/>
                  </a:cubicBezTo>
                  <a:cubicBezTo>
                    <a:pt x="5051" y="41295"/>
                    <a:pt x="3841" y="49186"/>
                    <a:pt x="1526" y="56603"/>
                  </a:cubicBezTo>
                  <a:lnTo>
                    <a:pt x="14888" y="62126"/>
                  </a:lnTo>
                  <a:cubicBezTo>
                    <a:pt x="17834" y="52973"/>
                    <a:pt x="19465" y="43241"/>
                    <a:pt x="19465" y="33089"/>
                  </a:cubicBezTo>
                  <a:cubicBezTo>
                    <a:pt x="19412" y="21463"/>
                    <a:pt x="17308" y="10311"/>
                    <a:pt x="13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6" name="Google Shape;3390;p37">
              <a:extLst>
                <a:ext uri="{FF2B5EF4-FFF2-40B4-BE49-F238E27FC236}">
                  <a16:creationId xmlns:a16="http://schemas.microsoft.com/office/drawing/2014/main" id="{C775FB71-4F05-5B62-CEE7-5F305ECB1149}"/>
                </a:ext>
              </a:extLst>
            </p:cNvPr>
            <p:cNvSpPr/>
            <p:nvPr/>
          </p:nvSpPr>
          <p:spPr>
            <a:xfrm>
              <a:off x="1665761" y="3280977"/>
              <a:ext cx="998362" cy="787489"/>
            </a:xfrm>
            <a:custGeom>
              <a:avLst/>
              <a:gdLst/>
              <a:ahLst/>
              <a:cxnLst/>
              <a:rect l="l" t="t" r="r" b="b"/>
              <a:pathLst>
                <a:path w="89902" h="70913" extrusionOk="0">
                  <a:moveTo>
                    <a:pt x="76540" y="1"/>
                  </a:moveTo>
                  <a:cubicBezTo>
                    <a:pt x="66493" y="32774"/>
                    <a:pt x="36035" y="56551"/>
                    <a:pt x="0" y="56551"/>
                  </a:cubicBezTo>
                  <a:lnTo>
                    <a:pt x="0" y="70912"/>
                  </a:lnTo>
                  <a:cubicBezTo>
                    <a:pt x="42032" y="70912"/>
                    <a:pt x="77645" y="43505"/>
                    <a:pt x="89902" y="5524"/>
                  </a:cubicBezTo>
                  <a:lnTo>
                    <a:pt x="76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7" name="Google Shape;3391;p37">
              <a:extLst>
                <a:ext uri="{FF2B5EF4-FFF2-40B4-BE49-F238E27FC236}">
                  <a16:creationId xmlns:a16="http://schemas.microsoft.com/office/drawing/2014/main" id="{97271112-62D3-34E9-56E6-5EBC6797731C}"/>
                </a:ext>
              </a:extLst>
            </p:cNvPr>
            <p:cNvSpPr/>
            <p:nvPr/>
          </p:nvSpPr>
          <p:spPr>
            <a:xfrm>
              <a:off x="734675" y="2099400"/>
              <a:ext cx="1863000" cy="1863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/>
            </a:p>
          </p:txBody>
        </p:sp>
        <p:sp>
          <p:nvSpPr>
            <p:cNvPr id="48" name="Google Shape;3392;p37">
              <a:extLst>
                <a:ext uri="{FF2B5EF4-FFF2-40B4-BE49-F238E27FC236}">
                  <a16:creationId xmlns:a16="http://schemas.microsoft.com/office/drawing/2014/main" id="{D92CDC7E-4AC6-1ACE-5A2A-81DFFD2ED31A}"/>
                </a:ext>
              </a:extLst>
            </p:cNvPr>
            <p:cNvSpPr/>
            <p:nvPr/>
          </p:nvSpPr>
          <p:spPr>
            <a:xfrm>
              <a:off x="1100375" y="2465050"/>
              <a:ext cx="1131600" cy="113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73140" tIns="73140" rIns="73140" bIns="73140" anchor="ctr" anchorCtr="0">
              <a:noAutofit/>
            </a:bodyPr>
            <a:lstStyle/>
            <a:p>
              <a:endParaRPr sz="1120" dirty="0"/>
            </a:p>
          </p:txBody>
        </p:sp>
      </p:grpSp>
      <p:sp>
        <p:nvSpPr>
          <p:cNvPr id="3330" name="CaixaDeTexto 3329">
            <a:extLst>
              <a:ext uri="{FF2B5EF4-FFF2-40B4-BE49-F238E27FC236}">
                <a16:creationId xmlns:a16="http://schemas.microsoft.com/office/drawing/2014/main" id="{1FC2E586-4385-7626-65F4-96E29AFA829A}"/>
              </a:ext>
            </a:extLst>
          </p:cNvPr>
          <p:cNvSpPr txBox="1"/>
          <p:nvPr/>
        </p:nvSpPr>
        <p:spPr>
          <a:xfrm>
            <a:off x="2958236" y="4500281"/>
            <a:ext cx="4346096" cy="76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2060" tIns="73140" rIns="109720" bIns="7314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0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pt-BR" sz="1200" b="1" dirty="0"/>
              <a:t>Segmentos Master </a:t>
            </a:r>
            <a:r>
              <a:rPr lang="pt-BR" sz="1200" dirty="0"/>
              <a:t>têm baixo número de clientes, mas valores significativamente mais altos de frequência e receita, indicando um maior engajamento e gasto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AFD239C3-05D0-A5AF-84C3-FBEA38704010}"/>
              </a:ext>
            </a:extLst>
          </p:cNvPr>
          <p:cNvSpPr/>
          <p:nvPr/>
        </p:nvSpPr>
        <p:spPr>
          <a:xfrm>
            <a:off x="-4219141" y="-2183382"/>
            <a:ext cx="4556355" cy="4556355"/>
          </a:xfrm>
          <a:prstGeom prst="ellipse">
            <a:avLst/>
          </a:prstGeom>
          <a:solidFill>
            <a:srgbClr val="BCD9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Gráfico 4" descr="Maleta com preenchimento sólido">
            <a:extLst>
              <a:ext uri="{FF2B5EF4-FFF2-40B4-BE49-F238E27FC236}">
                <a16:creationId xmlns:a16="http://schemas.microsoft.com/office/drawing/2014/main" id="{F9824BBA-82D3-CFB4-404D-31209103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38541" y="4610779"/>
            <a:ext cx="426657" cy="426657"/>
          </a:xfrm>
          <a:prstGeom prst="rect">
            <a:avLst/>
          </a:prstGeom>
        </p:spPr>
      </p:pic>
      <p:pic>
        <p:nvPicPr>
          <p:cNvPr id="6" name="Gráfico 5" descr="Crescimento Comercial com preenchimento sólido">
            <a:extLst>
              <a:ext uri="{FF2B5EF4-FFF2-40B4-BE49-F238E27FC236}">
                <a16:creationId xmlns:a16="http://schemas.microsoft.com/office/drawing/2014/main" id="{2CA48707-2DFE-70B9-EC23-EC2F32B1A8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52446" y="3521805"/>
            <a:ext cx="524155" cy="524155"/>
          </a:xfrm>
          <a:prstGeom prst="rect">
            <a:avLst/>
          </a:prstGeom>
        </p:spPr>
      </p:pic>
      <p:pic>
        <p:nvPicPr>
          <p:cNvPr id="7" name="Gráfico 6" descr="Aperto de mão com preenchimento sólido">
            <a:extLst>
              <a:ext uri="{FF2B5EF4-FFF2-40B4-BE49-F238E27FC236}">
                <a16:creationId xmlns:a16="http://schemas.microsoft.com/office/drawing/2014/main" id="{045DD498-6CBD-0DAE-6592-2D96B28E9C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83491" y="5641057"/>
            <a:ext cx="595270" cy="595270"/>
          </a:xfrm>
          <a:prstGeom prst="rect">
            <a:avLst/>
          </a:prstGeom>
        </p:spPr>
      </p:pic>
      <p:pic>
        <p:nvPicPr>
          <p:cNvPr id="8" name="Gráfico 7" descr="Perguntas com preenchimento sólido">
            <a:extLst>
              <a:ext uri="{FF2B5EF4-FFF2-40B4-BE49-F238E27FC236}">
                <a16:creationId xmlns:a16="http://schemas.microsoft.com/office/drawing/2014/main" id="{D75D21E9-0E9D-00F7-898C-2758A5451B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02316" y="2422624"/>
            <a:ext cx="516309" cy="51630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C590E46-3D77-403D-FB1C-488B5DEDF7A8}"/>
              </a:ext>
            </a:extLst>
          </p:cNvPr>
          <p:cNvSpPr txBox="1"/>
          <p:nvPr/>
        </p:nvSpPr>
        <p:spPr>
          <a:xfrm>
            <a:off x="2958235" y="5454064"/>
            <a:ext cx="4356965" cy="78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2060" tIns="73140" rIns="109720" bIns="7314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 b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pt-BR" dirty="0"/>
              <a:t>Segmento </a:t>
            </a:r>
            <a:r>
              <a:rPr lang="pt-BR" b="0" dirty="0"/>
              <a:t>Business é o maior em termos de número de clientes, mas tem valores médios relativamente baixos de </a:t>
            </a:r>
            <a:r>
              <a:rPr lang="pt-BR" b="0" dirty="0" err="1"/>
              <a:t>recência</a:t>
            </a:r>
            <a:r>
              <a:rPr lang="pt-BR" b="0" dirty="0"/>
              <a:t>, frequência e receita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CA3DCB7-9895-CBD1-9E37-1C1D98AC0FFD}"/>
              </a:ext>
            </a:extLst>
          </p:cNvPr>
          <p:cNvSpPr txBox="1"/>
          <p:nvPr/>
        </p:nvSpPr>
        <p:spPr>
          <a:xfrm>
            <a:off x="2958236" y="3420176"/>
            <a:ext cx="4346096" cy="76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2060" tIns="73140" rIns="109720" bIns="7314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0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pt-BR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 </a:t>
            </a:r>
            <a:r>
              <a:rPr lang="pt-BR" sz="12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Segmento Premium</a:t>
            </a:r>
            <a:r>
              <a:rPr lang="pt-BR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embora pequeno, mostra a maior receita média e frequência de compra, destacando sua importância.</a:t>
            </a:r>
            <a:r>
              <a:rPr lang="pt-BR" sz="105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lang="pt-BR" sz="11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4B9E6F8-0DBF-321A-B91F-23C864491223}"/>
              </a:ext>
            </a:extLst>
          </p:cNvPr>
          <p:cNvSpPr txBox="1"/>
          <p:nvPr/>
        </p:nvSpPr>
        <p:spPr>
          <a:xfrm>
            <a:off x="2987044" y="2337504"/>
            <a:ext cx="4346096" cy="76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2060" tIns="73140" rIns="109720" bIns="7314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pt-BR" b="1" dirty="0"/>
              <a:t>Segmento Inativo </a:t>
            </a:r>
            <a:r>
              <a:rPr lang="pt-BR" dirty="0"/>
              <a:t>tem a maior </a:t>
            </a:r>
            <a:r>
              <a:rPr lang="pt-BR" dirty="0" err="1"/>
              <a:t>recência</a:t>
            </a:r>
            <a:r>
              <a:rPr lang="pt-BR" dirty="0"/>
              <a:t> média, sugerindo que os clientes deste segmento não realizaram compras recentemente.</a:t>
            </a:r>
            <a:endParaRPr lang="pt-BR" dirty="0">
              <a:sym typeface="Roboto"/>
            </a:endParaRPr>
          </a:p>
        </p:txBody>
      </p:sp>
      <p:pic>
        <p:nvPicPr>
          <p:cNvPr id="1026" name="Picture 2" descr="Segmentação de clientes: dividir para conquistar">
            <a:extLst>
              <a:ext uri="{FF2B5EF4-FFF2-40B4-BE49-F238E27FC236}">
                <a16:creationId xmlns:a16="http://schemas.microsoft.com/office/drawing/2014/main" id="{F1B83AA8-D13D-1756-093F-B56614AD1C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1" t="-30968" r="-637" b="-25112"/>
          <a:stretch/>
        </p:blipFill>
        <p:spPr bwMode="auto">
          <a:xfrm>
            <a:off x="-261794" y="3296483"/>
            <a:ext cx="1982483" cy="200517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1299BD2A-95FC-2657-97F8-E4C9144DAA57}"/>
              </a:ext>
            </a:extLst>
          </p:cNvPr>
          <p:cNvCxnSpPr/>
          <p:nvPr/>
        </p:nvCxnSpPr>
        <p:spPr>
          <a:xfrm>
            <a:off x="0" y="2112579"/>
            <a:ext cx="0" cy="4046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2666FD81-0E68-0407-2986-3F844A9CC361}"/>
              </a:ext>
            </a:extLst>
          </p:cNvPr>
          <p:cNvSpPr/>
          <p:nvPr/>
        </p:nvSpPr>
        <p:spPr>
          <a:xfrm>
            <a:off x="-2033784" y="1708608"/>
            <a:ext cx="5346009" cy="5346009"/>
          </a:xfrm>
          <a:prstGeom prst="ellipse">
            <a:avLst/>
          </a:prstGeom>
          <a:solidFill>
            <a:srgbClr val="F390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Google Shape;287;p20">
            <a:extLst>
              <a:ext uri="{FF2B5EF4-FFF2-40B4-BE49-F238E27FC236}">
                <a16:creationId xmlns:a16="http://schemas.microsoft.com/office/drawing/2014/main" id="{F28B0532-1C9B-9091-C6AA-58BBF0EC619B}"/>
              </a:ext>
            </a:extLst>
          </p:cNvPr>
          <p:cNvSpPr/>
          <p:nvPr/>
        </p:nvSpPr>
        <p:spPr>
          <a:xfrm>
            <a:off x="-399393" y="945163"/>
            <a:ext cx="8290757" cy="919449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658360" tIns="73140" rIns="146300" bIns="73140" anchor="ctr" anchorCtr="0">
            <a:noAutofit/>
          </a:bodyPr>
          <a:lstStyle/>
          <a:p>
            <a:pPr>
              <a:lnSpc>
                <a:spcPct val="150000"/>
              </a:lnSpc>
            </a:pPr>
            <a:endParaRPr lang="pt-BR" sz="12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60" name="Google Shape;260;p20"/>
          <p:cNvSpPr txBox="1">
            <a:spLocks noGrp="1"/>
          </p:cNvSpPr>
          <p:nvPr>
            <p:ph type="title"/>
          </p:nvPr>
        </p:nvSpPr>
        <p:spPr>
          <a:xfrm>
            <a:off x="991312" y="1068310"/>
            <a:ext cx="5423888" cy="627206"/>
          </a:xfrm>
          <a:prstGeom prst="rect">
            <a:avLst/>
          </a:prstGeom>
        </p:spPr>
        <p:txBody>
          <a:bodyPr spcFirstLastPara="1" wrap="square" lIns="73140" tIns="73140" rIns="73140" bIns="73140" anchor="ctr" anchorCtr="0">
            <a:noAutofit/>
          </a:bodyPr>
          <a:lstStyle/>
          <a:p>
            <a:br>
              <a:rPr lang="pt-BR" b="1" i="0" dirty="0">
                <a:effectLst/>
                <a:latin typeface="Söhne"/>
              </a:rPr>
            </a:br>
            <a:r>
              <a:rPr lang="pt-BR" b="1" i="0" dirty="0">
                <a:effectLst/>
                <a:latin typeface="Söhne"/>
              </a:rPr>
              <a:t>Recomendações Estratégicas</a:t>
            </a:r>
            <a:br>
              <a:rPr lang="pt-BR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" dirty="0"/>
              <a:t> </a:t>
            </a:r>
            <a:endParaRPr dirty="0"/>
          </a:p>
        </p:txBody>
      </p:sp>
      <p:sp>
        <p:nvSpPr>
          <p:cNvPr id="261" name="Google Shape;261;p20"/>
          <p:cNvSpPr/>
          <p:nvPr/>
        </p:nvSpPr>
        <p:spPr>
          <a:xfrm>
            <a:off x="4400033" y="3094871"/>
            <a:ext cx="2565608" cy="2565629"/>
          </a:xfrm>
          <a:custGeom>
            <a:avLst/>
            <a:gdLst/>
            <a:ahLst/>
            <a:cxnLst/>
            <a:rect l="l" t="t" r="r" b="b"/>
            <a:pathLst>
              <a:path w="122440" h="122441" extrusionOk="0">
                <a:moveTo>
                  <a:pt x="61230" y="398"/>
                </a:moveTo>
                <a:cubicBezTo>
                  <a:pt x="94769" y="398"/>
                  <a:pt x="122062" y="27671"/>
                  <a:pt x="122062" y="61230"/>
                </a:cubicBezTo>
                <a:cubicBezTo>
                  <a:pt x="122062" y="94769"/>
                  <a:pt x="94769" y="122042"/>
                  <a:pt x="61230" y="122042"/>
                </a:cubicBezTo>
                <a:cubicBezTo>
                  <a:pt x="27691" y="122042"/>
                  <a:pt x="398" y="94769"/>
                  <a:pt x="398" y="61230"/>
                </a:cubicBezTo>
                <a:cubicBezTo>
                  <a:pt x="398" y="27671"/>
                  <a:pt x="27691" y="398"/>
                  <a:pt x="61230" y="398"/>
                </a:cubicBezTo>
                <a:close/>
                <a:moveTo>
                  <a:pt x="61230" y="0"/>
                </a:moveTo>
                <a:cubicBezTo>
                  <a:pt x="27472" y="0"/>
                  <a:pt x="0" y="27472"/>
                  <a:pt x="0" y="61230"/>
                </a:cubicBezTo>
                <a:cubicBezTo>
                  <a:pt x="0" y="94988"/>
                  <a:pt x="27472" y="122440"/>
                  <a:pt x="61230" y="122440"/>
                </a:cubicBezTo>
                <a:cubicBezTo>
                  <a:pt x="94988" y="122440"/>
                  <a:pt x="122440" y="94988"/>
                  <a:pt x="122440" y="61230"/>
                </a:cubicBezTo>
                <a:cubicBezTo>
                  <a:pt x="122440" y="27472"/>
                  <a:pt x="94988" y="0"/>
                  <a:pt x="6123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sp>
        <p:nvSpPr>
          <p:cNvPr id="262" name="Google Shape;262;p20"/>
          <p:cNvSpPr/>
          <p:nvPr/>
        </p:nvSpPr>
        <p:spPr>
          <a:xfrm>
            <a:off x="4721878" y="3416711"/>
            <a:ext cx="1922446" cy="1922446"/>
          </a:xfrm>
          <a:custGeom>
            <a:avLst/>
            <a:gdLst/>
            <a:ahLst/>
            <a:cxnLst/>
            <a:rect l="l" t="t" r="r" b="b"/>
            <a:pathLst>
              <a:path w="91746" h="91746" extrusionOk="0">
                <a:moveTo>
                  <a:pt x="45873" y="379"/>
                </a:moveTo>
                <a:cubicBezTo>
                  <a:pt x="70958" y="379"/>
                  <a:pt x="91348" y="20789"/>
                  <a:pt x="91348" y="45873"/>
                </a:cubicBezTo>
                <a:cubicBezTo>
                  <a:pt x="91348" y="70938"/>
                  <a:pt x="70938" y="91348"/>
                  <a:pt x="45873" y="91348"/>
                </a:cubicBezTo>
                <a:cubicBezTo>
                  <a:pt x="20788" y="91348"/>
                  <a:pt x="378" y="70938"/>
                  <a:pt x="378" y="45873"/>
                </a:cubicBezTo>
                <a:cubicBezTo>
                  <a:pt x="378" y="20789"/>
                  <a:pt x="20788" y="379"/>
                  <a:pt x="45873" y="379"/>
                </a:cubicBezTo>
                <a:close/>
                <a:moveTo>
                  <a:pt x="45873" y="1"/>
                </a:moveTo>
                <a:cubicBezTo>
                  <a:pt x="20569" y="1"/>
                  <a:pt x="0" y="20570"/>
                  <a:pt x="0" y="45873"/>
                </a:cubicBezTo>
                <a:cubicBezTo>
                  <a:pt x="0" y="71157"/>
                  <a:pt x="20569" y="91746"/>
                  <a:pt x="45873" y="91746"/>
                </a:cubicBezTo>
                <a:cubicBezTo>
                  <a:pt x="71157" y="91746"/>
                  <a:pt x="91746" y="71157"/>
                  <a:pt x="91746" y="45873"/>
                </a:cubicBezTo>
                <a:cubicBezTo>
                  <a:pt x="91746" y="20570"/>
                  <a:pt x="71157" y="1"/>
                  <a:pt x="458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sp>
        <p:nvSpPr>
          <p:cNvPr id="263" name="Google Shape;263;p20"/>
          <p:cNvSpPr/>
          <p:nvPr/>
        </p:nvSpPr>
        <p:spPr>
          <a:xfrm>
            <a:off x="5050806" y="3745636"/>
            <a:ext cx="1264700" cy="1264700"/>
          </a:xfrm>
          <a:custGeom>
            <a:avLst/>
            <a:gdLst/>
            <a:ahLst/>
            <a:cxnLst/>
            <a:rect l="l" t="t" r="r" b="b"/>
            <a:pathLst>
              <a:path w="60356" h="60356" extrusionOk="0">
                <a:moveTo>
                  <a:pt x="30178" y="399"/>
                </a:moveTo>
                <a:cubicBezTo>
                  <a:pt x="46589" y="399"/>
                  <a:pt x="59957" y="13747"/>
                  <a:pt x="59957" y="30178"/>
                </a:cubicBezTo>
                <a:cubicBezTo>
                  <a:pt x="59957" y="46590"/>
                  <a:pt x="46589" y="59958"/>
                  <a:pt x="30178" y="59958"/>
                </a:cubicBezTo>
                <a:cubicBezTo>
                  <a:pt x="13747" y="59958"/>
                  <a:pt x="399" y="46590"/>
                  <a:pt x="399" y="30178"/>
                </a:cubicBezTo>
                <a:cubicBezTo>
                  <a:pt x="399" y="13747"/>
                  <a:pt x="13747" y="399"/>
                  <a:pt x="30178" y="399"/>
                </a:cubicBezTo>
                <a:close/>
                <a:moveTo>
                  <a:pt x="30178" y="1"/>
                </a:moveTo>
                <a:cubicBezTo>
                  <a:pt x="13528" y="1"/>
                  <a:pt x="1" y="13528"/>
                  <a:pt x="1" y="30178"/>
                </a:cubicBezTo>
                <a:cubicBezTo>
                  <a:pt x="1" y="46809"/>
                  <a:pt x="13528" y="60356"/>
                  <a:pt x="30178" y="60356"/>
                </a:cubicBezTo>
                <a:cubicBezTo>
                  <a:pt x="46808" y="60356"/>
                  <a:pt x="60355" y="46809"/>
                  <a:pt x="60355" y="30178"/>
                </a:cubicBezTo>
                <a:cubicBezTo>
                  <a:pt x="60355" y="13528"/>
                  <a:pt x="46808" y="1"/>
                  <a:pt x="301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sp>
        <p:nvSpPr>
          <p:cNvPr id="264" name="Google Shape;264;p20"/>
          <p:cNvSpPr/>
          <p:nvPr/>
        </p:nvSpPr>
        <p:spPr>
          <a:xfrm>
            <a:off x="5379755" y="4074580"/>
            <a:ext cx="606912" cy="606514"/>
          </a:xfrm>
          <a:custGeom>
            <a:avLst/>
            <a:gdLst/>
            <a:ahLst/>
            <a:cxnLst/>
            <a:rect l="l" t="t" r="r" b="b"/>
            <a:pathLst>
              <a:path w="28964" h="28945" extrusionOk="0">
                <a:moveTo>
                  <a:pt x="14482" y="398"/>
                </a:moveTo>
                <a:cubicBezTo>
                  <a:pt x="22240" y="398"/>
                  <a:pt x="28566" y="6704"/>
                  <a:pt x="28566" y="14482"/>
                </a:cubicBezTo>
                <a:cubicBezTo>
                  <a:pt x="28566" y="22240"/>
                  <a:pt x="22240" y="28566"/>
                  <a:pt x="14482" y="28566"/>
                </a:cubicBezTo>
                <a:cubicBezTo>
                  <a:pt x="6704" y="28566"/>
                  <a:pt x="398" y="22240"/>
                  <a:pt x="398" y="14482"/>
                </a:cubicBezTo>
                <a:cubicBezTo>
                  <a:pt x="398" y="6704"/>
                  <a:pt x="6704" y="398"/>
                  <a:pt x="14482" y="398"/>
                </a:cubicBezTo>
                <a:close/>
                <a:moveTo>
                  <a:pt x="14482" y="0"/>
                </a:moveTo>
                <a:cubicBezTo>
                  <a:pt x="6505" y="0"/>
                  <a:pt x="0" y="6485"/>
                  <a:pt x="0" y="14482"/>
                </a:cubicBezTo>
                <a:cubicBezTo>
                  <a:pt x="0" y="22459"/>
                  <a:pt x="6505" y="28944"/>
                  <a:pt x="14482" y="28944"/>
                </a:cubicBezTo>
                <a:cubicBezTo>
                  <a:pt x="22459" y="28944"/>
                  <a:pt x="28964" y="22459"/>
                  <a:pt x="28964" y="14482"/>
                </a:cubicBezTo>
                <a:cubicBezTo>
                  <a:pt x="28964" y="6485"/>
                  <a:pt x="22459" y="0"/>
                  <a:pt x="1448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sp>
        <p:nvSpPr>
          <p:cNvPr id="265" name="Google Shape;265;p20"/>
          <p:cNvSpPr/>
          <p:nvPr/>
        </p:nvSpPr>
        <p:spPr>
          <a:xfrm>
            <a:off x="5681065" y="3094705"/>
            <a:ext cx="4283" cy="1283454"/>
          </a:xfrm>
          <a:custGeom>
            <a:avLst/>
            <a:gdLst/>
            <a:ahLst/>
            <a:cxnLst/>
            <a:rect l="l" t="t" r="r" b="b"/>
            <a:pathLst>
              <a:path w="398" h="119258" extrusionOk="0">
                <a:moveTo>
                  <a:pt x="0" y="0"/>
                </a:moveTo>
                <a:lnTo>
                  <a:pt x="0" y="119257"/>
                </a:lnTo>
                <a:lnTo>
                  <a:pt x="398" y="119257"/>
                </a:lnTo>
                <a:lnTo>
                  <a:pt x="39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sp>
        <p:nvSpPr>
          <p:cNvPr id="266" name="Google Shape;266;p20"/>
          <p:cNvSpPr/>
          <p:nvPr/>
        </p:nvSpPr>
        <p:spPr>
          <a:xfrm>
            <a:off x="5242045" y="3171543"/>
            <a:ext cx="442953" cy="1207454"/>
          </a:xfrm>
          <a:custGeom>
            <a:avLst/>
            <a:gdLst/>
            <a:ahLst/>
            <a:cxnLst/>
            <a:rect l="l" t="t" r="r" b="b"/>
            <a:pathLst>
              <a:path w="41159" h="112196" extrusionOk="0">
                <a:moveTo>
                  <a:pt x="378" y="1"/>
                </a:moveTo>
                <a:lnTo>
                  <a:pt x="0" y="140"/>
                </a:lnTo>
                <a:lnTo>
                  <a:pt x="40780" y="112196"/>
                </a:lnTo>
                <a:lnTo>
                  <a:pt x="41158" y="112057"/>
                </a:lnTo>
                <a:lnTo>
                  <a:pt x="37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sp>
        <p:nvSpPr>
          <p:cNvPr id="267" name="Google Shape;267;p20"/>
          <p:cNvSpPr/>
          <p:nvPr/>
        </p:nvSpPr>
        <p:spPr>
          <a:xfrm>
            <a:off x="4856751" y="3393517"/>
            <a:ext cx="828093" cy="985874"/>
          </a:xfrm>
          <a:custGeom>
            <a:avLst/>
            <a:gdLst/>
            <a:ahLst/>
            <a:cxnLst/>
            <a:rect l="l" t="t" r="r" b="b"/>
            <a:pathLst>
              <a:path w="76946" h="91607" extrusionOk="0">
                <a:moveTo>
                  <a:pt x="299" y="1"/>
                </a:moveTo>
                <a:lnTo>
                  <a:pt x="0" y="259"/>
                </a:lnTo>
                <a:lnTo>
                  <a:pt x="76647" y="91607"/>
                </a:lnTo>
                <a:lnTo>
                  <a:pt x="76945" y="91348"/>
                </a:lnTo>
                <a:lnTo>
                  <a:pt x="29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sp>
        <p:nvSpPr>
          <p:cNvPr id="268" name="Google Shape;268;p20"/>
          <p:cNvSpPr/>
          <p:nvPr/>
        </p:nvSpPr>
        <p:spPr>
          <a:xfrm>
            <a:off x="4570560" y="3734497"/>
            <a:ext cx="1113469" cy="645483"/>
          </a:xfrm>
          <a:custGeom>
            <a:avLst/>
            <a:gdLst/>
            <a:ahLst/>
            <a:cxnLst/>
            <a:rect l="l" t="t" r="r" b="b"/>
            <a:pathLst>
              <a:path w="103463" h="59978" extrusionOk="0">
                <a:moveTo>
                  <a:pt x="200" y="1"/>
                </a:moveTo>
                <a:lnTo>
                  <a:pt x="1" y="339"/>
                </a:lnTo>
                <a:lnTo>
                  <a:pt x="103264" y="59977"/>
                </a:lnTo>
                <a:lnTo>
                  <a:pt x="103463" y="59639"/>
                </a:lnTo>
                <a:lnTo>
                  <a:pt x="2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sp>
        <p:nvSpPr>
          <p:cNvPr id="269" name="Google Shape;269;p20"/>
          <p:cNvSpPr/>
          <p:nvPr/>
        </p:nvSpPr>
        <p:spPr>
          <a:xfrm>
            <a:off x="4419228" y="4152973"/>
            <a:ext cx="1264395" cy="226938"/>
          </a:xfrm>
          <a:custGeom>
            <a:avLst/>
            <a:gdLst/>
            <a:ahLst/>
            <a:cxnLst/>
            <a:rect l="l" t="t" r="r" b="b"/>
            <a:pathLst>
              <a:path w="117487" h="21087" extrusionOk="0">
                <a:moveTo>
                  <a:pt x="60" y="0"/>
                </a:moveTo>
                <a:lnTo>
                  <a:pt x="1" y="378"/>
                </a:lnTo>
                <a:lnTo>
                  <a:pt x="117427" y="21086"/>
                </a:lnTo>
                <a:lnTo>
                  <a:pt x="117487" y="20708"/>
                </a:lnTo>
                <a:lnTo>
                  <a:pt x="6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sp>
        <p:nvSpPr>
          <p:cNvPr id="270" name="Google Shape;270;p20"/>
          <p:cNvSpPr/>
          <p:nvPr/>
        </p:nvSpPr>
        <p:spPr>
          <a:xfrm>
            <a:off x="4419228" y="4375796"/>
            <a:ext cx="1264395" cy="226938"/>
          </a:xfrm>
          <a:custGeom>
            <a:avLst/>
            <a:gdLst/>
            <a:ahLst/>
            <a:cxnLst/>
            <a:rect l="l" t="t" r="r" b="b"/>
            <a:pathLst>
              <a:path w="117487" h="21087" extrusionOk="0">
                <a:moveTo>
                  <a:pt x="117427" y="0"/>
                </a:moveTo>
                <a:lnTo>
                  <a:pt x="1" y="20709"/>
                </a:lnTo>
                <a:lnTo>
                  <a:pt x="60" y="21087"/>
                </a:lnTo>
                <a:lnTo>
                  <a:pt x="117487" y="378"/>
                </a:lnTo>
                <a:lnTo>
                  <a:pt x="11742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sp>
        <p:nvSpPr>
          <p:cNvPr id="271" name="Google Shape;271;p20"/>
          <p:cNvSpPr/>
          <p:nvPr/>
        </p:nvSpPr>
        <p:spPr>
          <a:xfrm>
            <a:off x="4570991" y="4375580"/>
            <a:ext cx="1113899" cy="644622"/>
          </a:xfrm>
          <a:custGeom>
            <a:avLst/>
            <a:gdLst/>
            <a:ahLst/>
            <a:cxnLst/>
            <a:rect l="l" t="t" r="r" b="b"/>
            <a:pathLst>
              <a:path w="103503" h="59898" extrusionOk="0">
                <a:moveTo>
                  <a:pt x="103303" y="0"/>
                </a:moveTo>
                <a:lnTo>
                  <a:pt x="1" y="59559"/>
                </a:lnTo>
                <a:lnTo>
                  <a:pt x="200" y="59897"/>
                </a:lnTo>
                <a:lnTo>
                  <a:pt x="103502" y="339"/>
                </a:lnTo>
                <a:lnTo>
                  <a:pt x="10330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sp>
        <p:nvSpPr>
          <p:cNvPr id="272" name="Google Shape;272;p20"/>
          <p:cNvSpPr/>
          <p:nvPr/>
        </p:nvSpPr>
        <p:spPr>
          <a:xfrm>
            <a:off x="4856751" y="4376441"/>
            <a:ext cx="828093" cy="985864"/>
          </a:xfrm>
          <a:custGeom>
            <a:avLst/>
            <a:gdLst/>
            <a:ahLst/>
            <a:cxnLst/>
            <a:rect l="l" t="t" r="r" b="b"/>
            <a:pathLst>
              <a:path w="76946" h="91606" extrusionOk="0">
                <a:moveTo>
                  <a:pt x="76647" y="0"/>
                </a:moveTo>
                <a:lnTo>
                  <a:pt x="0" y="91367"/>
                </a:lnTo>
                <a:lnTo>
                  <a:pt x="299" y="91606"/>
                </a:lnTo>
                <a:lnTo>
                  <a:pt x="76945" y="259"/>
                </a:lnTo>
                <a:lnTo>
                  <a:pt x="7664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sp>
        <p:nvSpPr>
          <p:cNvPr id="273" name="Google Shape;273;p20"/>
          <p:cNvSpPr/>
          <p:nvPr/>
        </p:nvSpPr>
        <p:spPr>
          <a:xfrm>
            <a:off x="5242261" y="4377292"/>
            <a:ext cx="444018" cy="1207023"/>
          </a:xfrm>
          <a:custGeom>
            <a:avLst/>
            <a:gdLst/>
            <a:ahLst/>
            <a:cxnLst/>
            <a:rect l="l" t="t" r="r" b="b"/>
            <a:pathLst>
              <a:path w="41258" h="112156" extrusionOk="0">
                <a:moveTo>
                  <a:pt x="40880" y="1"/>
                </a:moveTo>
                <a:lnTo>
                  <a:pt x="0" y="112017"/>
                </a:lnTo>
                <a:lnTo>
                  <a:pt x="358" y="112156"/>
                </a:lnTo>
                <a:lnTo>
                  <a:pt x="41257" y="120"/>
                </a:lnTo>
                <a:lnTo>
                  <a:pt x="408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sp>
        <p:nvSpPr>
          <p:cNvPr id="274" name="Google Shape;274;p20"/>
          <p:cNvSpPr/>
          <p:nvPr/>
        </p:nvSpPr>
        <p:spPr>
          <a:xfrm>
            <a:off x="5681065" y="4377937"/>
            <a:ext cx="4283" cy="1283239"/>
          </a:xfrm>
          <a:custGeom>
            <a:avLst/>
            <a:gdLst/>
            <a:ahLst/>
            <a:cxnLst/>
            <a:rect l="l" t="t" r="r" b="b"/>
            <a:pathLst>
              <a:path w="398" h="119238" extrusionOk="0">
                <a:moveTo>
                  <a:pt x="0" y="0"/>
                </a:moveTo>
                <a:lnTo>
                  <a:pt x="0" y="119237"/>
                </a:lnTo>
                <a:lnTo>
                  <a:pt x="398" y="119237"/>
                </a:lnTo>
                <a:lnTo>
                  <a:pt x="39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sp>
        <p:nvSpPr>
          <p:cNvPr id="275" name="Google Shape;275;p20"/>
          <p:cNvSpPr/>
          <p:nvPr/>
        </p:nvSpPr>
        <p:spPr>
          <a:xfrm>
            <a:off x="5680850" y="4377507"/>
            <a:ext cx="442953" cy="1207454"/>
          </a:xfrm>
          <a:custGeom>
            <a:avLst/>
            <a:gdLst/>
            <a:ahLst/>
            <a:cxnLst/>
            <a:rect l="l" t="t" r="r" b="b"/>
            <a:pathLst>
              <a:path w="41159" h="112196" extrusionOk="0">
                <a:moveTo>
                  <a:pt x="378" y="0"/>
                </a:moveTo>
                <a:lnTo>
                  <a:pt x="0" y="120"/>
                </a:lnTo>
                <a:lnTo>
                  <a:pt x="40780" y="112195"/>
                </a:lnTo>
                <a:lnTo>
                  <a:pt x="41158" y="112056"/>
                </a:lnTo>
                <a:lnTo>
                  <a:pt x="37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sp>
        <p:nvSpPr>
          <p:cNvPr id="276" name="Google Shape;276;p20"/>
          <p:cNvSpPr/>
          <p:nvPr/>
        </p:nvSpPr>
        <p:spPr>
          <a:xfrm>
            <a:off x="5681485" y="4376441"/>
            <a:ext cx="828308" cy="985864"/>
          </a:xfrm>
          <a:custGeom>
            <a:avLst/>
            <a:gdLst/>
            <a:ahLst/>
            <a:cxnLst/>
            <a:rect l="l" t="t" r="r" b="b"/>
            <a:pathLst>
              <a:path w="76966" h="91606" extrusionOk="0">
                <a:moveTo>
                  <a:pt x="299" y="0"/>
                </a:moveTo>
                <a:lnTo>
                  <a:pt x="1" y="259"/>
                </a:lnTo>
                <a:lnTo>
                  <a:pt x="76667" y="91606"/>
                </a:lnTo>
                <a:lnTo>
                  <a:pt x="76966" y="91367"/>
                </a:lnTo>
                <a:lnTo>
                  <a:pt x="2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sp>
        <p:nvSpPr>
          <p:cNvPr id="277" name="Google Shape;277;p20"/>
          <p:cNvSpPr/>
          <p:nvPr/>
        </p:nvSpPr>
        <p:spPr>
          <a:xfrm>
            <a:off x="5681699" y="4376225"/>
            <a:ext cx="1113469" cy="645258"/>
          </a:xfrm>
          <a:custGeom>
            <a:avLst/>
            <a:gdLst/>
            <a:ahLst/>
            <a:cxnLst/>
            <a:rect l="l" t="t" r="r" b="b"/>
            <a:pathLst>
              <a:path w="103463" h="59957" extrusionOk="0">
                <a:moveTo>
                  <a:pt x="200" y="0"/>
                </a:moveTo>
                <a:lnTo>
                  <a:pt x="1" y="338"/>
                </a:lnTo>
                <a:lnTo>
                  <a:pt x="103264" y="59957"/>
                </a:lnTo>
                <a:lnTo>
                  <a:pt x="103463" y="59619"/>
                </a:lnTo>
                <a:lnTo>
                  <a:pt x="20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sp>
        <p:nvSpPr>
          <p:cNvPr id="278" name="Google Shape;278;p20"/>
          <p:cNvSpPr/>
          <p:nvPr/>
        </p:nvSpPr>
        <p:spPr>
          <a:xfrm>
            <a:off x="5682776" y="4375796"/>
            <a:ext cx="1264610" cy="226938"/>
          </a:xfrm>
          <a:custGeom>
            <a:avLst/>
            <a:gdLst/>
            <a:ahLst/>
            <a:cxnLst/>
            <a:rect l="l" t="t" r="r" b="b"/>
            <a:pathLst>
              <a:path w="117507" h="21087" extrusionOk="0">
                <a:moveTo>
                  <a:pt x="60" y="0"/>
                </a:moveTo>
                <a:lnTo>
                  <a:pt x="0" y="378"/>
                </a:lnTo>
                <a:lnTo>
                  <a:pt x="117447" y="21087"/>
                </a:lnTo>
                <a:lnTo>
                  <a:pt x="117506" y="20709"/>
                </a:lnTo>
                <a:lnTo>
                  <a:pt x="6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sp>
        <p:nvSpPr>
          <p:cNvPr id="279" name="Google Shape;279;p20"/>
          <p:cNvSpPr/>
          <p:nvPr/>
        </p:nvSpPr>
        <p:spPr>
          <a:xfrm>
            <a:off x="5682776" y="4152973"/>
            <a:ext cx="1264610" cy="226938"/>
          </a:xfrm>
          <a:custGeom>
            <a:avLst/>
            <a:gdLst/>
            <a:ahLst/>
            <a:cxnLst/>
            <a:rect l="l" t="t" r="r" b="b"/>
            <a:pathLst>
              <a:path w="117507" h="21087" extrusionOk="0">
                <a:moveTo>
                  <a:pt x="117447" y="0"/>
                </a:moveTo>
                <a:lnTo>
                  <a:pt x="0" y="20708"/>
                </a:lnTo>
                <a:lnTo>
                  <a:pt x="60" y="21086"/>
                </a:lnTo>
                <a:lnTo>
                  <a:pt x="117506" y="378"/>
                </a:lnTo>
                <a:lnTo>
                  <a:pt x="11744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sp>
        <p:nvSpPr>
          <p:cNvPr id="280" name="Google Shape;280;p20"/>
          <p:cNvSpPr/>
          <p:nvPr/>
        </p:nvSpPr>
        <p:spPr>
          <a:xfrm>
            <a:off x="5681484" y="3735573"/>
            <a:ext cx="1114330" cy="644407"/>
          </a:xfrm>
          <a:custGeom>
            <a:avLst/>
            <a:gdLst/>
            <a:ahLst/>
            <a:cxnLst/>
            <a:rect l="l" t="t" r="r" b="b"/>
            <a:pathLst>
              <a:path w="103543" h="59878" extrusionOk="0">
                <a:moveTo>
                  <a:pt x="103343" y="0"/>
                </a:moveTo>
                <a:lnTo>
                  <a:pt x="1" y="59539"/>
                </a:lnTo>
                <a:lnTo>
                  <a:pt x="200" y="59877"/>
                </a:lnTo>
                <a:lnTo>
                  <a:pt x="103542" y="358"/>
                </a:lnTo>
                <a:lnTo>
                  <a:pt x="1033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sp>
        <p:nvSpPr>
          <p:cNvPr id="281" name="Google Shape;281;p20"/>
          <p:cNvSpPr/>
          <p:nvPr/>
        </p:nvSpPr>
        <p:spPr>
          <a:xfrm>
            <a:off x="5681485" y="3393517"/>
            <a:ext cx="828308" cy="985874"/>
          </a:xfrm>
          <a:custGeom>
            <a:avLst/>
            <a:gdLst/>
            <a:ahLst/>
            <a:cxnLst/>
            <a:rect l="l" t="t" r="r" b="b"/>
            <a:pathLst>
              <a:path w="76966" h="91607" extrusionOk="0">
                <a:moveTo>
                  <a:pt x="76667" y="1"/>
                </a:moveTo>
                <a:lnTo>
                  <a:pt x="1" y="91348"/>
                </a:lnTo>
                <a:lnTo>
                  <a:pt x="299" y="91607"/>
                </a:lnTo>
                <a:lnTo>
                  <a:pt x="76966" y="259"/>
                </a:lnTo>
                <a:lnTo>
                  <a:pt x="766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sp>
        <p:nvSpPr>
          <p:cNvPr id="282" name="Google Shape;282;p20"/>
          <p:cNvSpPr/>
          <p:nvPr/>
        </p:nvSpPr>
        <p:spPr>
          <a:xfrm>
            <a:off x="5681066" y="3171328"/>
            <a:ext cx="444018" cy="1207238"/>
          </a:xfrm>
          <a:custGeom>
            <a:avLst/>
            <a:gdLst/>
            <a:ahLst/>
            <a:cxnLst/>
            <a:rect l="l" t="t" r="r" b="b"/>
            <a:pathLst>
              <a:path w="41258" h="112176" extrusionOk="0">
                <a:moveTo>
                  <a:pt x="40880" y="1"/>
                </a:moveTo>
                <a:lnTo>
                  <a:pt x="0" y="112037"/>
                </a:lnTo>
                <a:lnTo>
                  <a:pt x="358" y="112176"/>
                </a:lnTo>
                <a:lnTo>
                  <a:pt x="41257" y="140"/>
                </a:lnTo>
                <a:lnTo>
                  <a:pt x="408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sp>
        <p:nvSpPr>
          <p:cNvPr id="283" name="Google Shape;283;p20"/>
          <p:cNvSpPr/>
          <p:nvPr/>
        </p:nvSpPr>
        <p:spPr>
          <a:xfrm>
            <a:off x="5302213" y="4001209"/>
            <a:ext cx="754889" cy="753234"/>
          </a:xfrm>
          <a:custGeom>
            <a:avLst/>
            <a:gdLst/>
            <a:ahLst/>
            <a:cxnLst/>
            <a:rect l="l" t="t" r="r" b="b"/>
            <a:pathLst>
              <a:path w="36026" h="35947" extrusionOk="0">
                <a:moveTo>
                  <a:pt x="18063" y="0"/>
                </a:moveTo>
                <a:cubicBezTo>
                  <a:pt x="15894" y="0"/>
                  <a:pt x="14144" y="1771"/>
                  <a:pt x="14144" y="3939"/>
                </a:cubicBezTo>
                <a:cubicBezTo>
                  <a:pt x="14144" y="6087"/>
                  <a:pt x="15894" y="7858"/>
                  <a:pt x="18063" y="7858"/>
                </a:cubicBezTo>
                <a:cubicBezTo>
                  <a:pt x="23633" y="7858"/>
                  <a:pt x="28188" y="12393"/>
                  <a:pt x="28188" y="17983"/>
                </a:cubicBezTo>
                <a:cubicBezTo>
                  <a:pt x="28188" y="23553"/>
                  <a:pt x="23633" y="28089"/>
                  <a:pt x="18063" y="28089"/>
                </a:cubicBezTo>
                <a:cubicBezTo>
                  <a:pt x="13169" y="28089"/>
                  <a:pt x="8992" y="24627"/>
                  <a:pt x="8096" y="19833"/>
                </a:cubicBezTo>
                <a:cubicBezTo>
                  <a:pt x="7761" y="17947"/>
                  <a:pt x="6114" y="16623"/>
                  <a:pt x="4262" y="16623"/>
                </a:cubicBezTo>
                <a:cubicBezTo>
                  <a:pt x="4024" y="16623"/>
                  <a:pt x="3783" y="16645"/>
                  <a:pt x="3541" y="16690"/>
                </a:cubicBezTo>
                <a:cubicBezTo>
                  <a:pt x="1412" y="17088"/>
                  <a:pt x="0" y="19117"/>
                  <a:pt x="398" y="21246"/>
                </a:cubicBezTo>
                <a:cubicBezTo>
                  <a:pt x="1969" y="29760"/>
                  <a:pt x="9389" y="35946"/>
                  <a:pt x="18063" y="35946"/>
                </a:cubicBezTo>
                <a:cubicBezTo>
                  <a:pt x="27969" y="35946"/>
                  <a:pt x="36026" y="27890"/>
                  <a:pt x="36026" y="17983"/>
                </a:cubicBezTo>
                <a:cubicBezTo>
                  <a:pt x="36026" y="8057"/>
                  <a:pt x="27969" y="0"/>
                  <a:pt x="1806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sp>
        <p:nvSpPr>
          <p:cNvPr id="284" name="Google Shape;284;p20"/>
          <p:cNvSpPr/>
          <p:nvPr/>
        </p:nvSpPr>
        <p:spPr>
          <a:xfrm>
            <a:off x="5037477" y="3880076"/>
            <a:ext cx="1348453" cy="1203221"/>
          </a:xfrm>
          <a:custGeom>
            <a:avLst/>
            <a:gdLst/>
            <a:ahLst/>
            <a:cxnLst/>
            <a:rect l="l" t="t" r="r" b="b"/>
            <a:pathLst>
              <a:path w="64353" h="57422" extrusionOk="0">
                <a:moveTo>
                  <a:pt x="52867" y="1"/>
                </a:moveTo>
                <a:cubicBezTo>
                  <a:pt x="51934" y="1"/>
                  <a:pt x="50997" y="332"/>
                  <a:pt x="50249" y="1006"/>
                </a:cubicBezTo>
                <a:cubicBezTo>
                  <a:pt x="48638" y="2438"/>
                  <a:pt x="48499" y="4925"/>
                  <a:pt x="49931" y="6536"/>
                </a:cubicBezTo>
                <a:cubicBezTo>
                  <a:pt x="54188" y="11271"/>
                  <a:pt x="56515" y="17398"/>
                  <a:pt x="56515" y="23763"/>
                </a:cubicBezTo>
                <a:cubicBezTo>
                  <a:pt x="56515" y="37987"/>
                  <a:pt x="44938" y="49584"/>
                  <a:pt x="30695" y="49584"/>
                </a:cubicBezTo>
                <a:cubicBezTo>
                  <a:pt x="21166" y="49584"/>
                  <a:pt x="12433" y="44352"/>
                  <a:pt x="7937" y="35958"/>
                </a:cubicBezTo>
                <a:cubicBezTo>
                  <a:pt x="7221" y="34636"/>
                  <a:pt x="5857" y="33886"/>
                  <a:pt x="4459" y="33886"/>
                </a:cubicBezTo>
                <a:cubicBezTo>
                  <a:pt x="3837" y="33886"/>
                  <a:pt x="3208" y="34034"/>
                  <a:pt x="2626" y="34346"/>
                </a:cubicBezTo>
                <a:cubicBezTo>
                  <a:pt x="716" y="35381"/>
                  <a:pt x="0" y="37748"/>
                  <a:pt x="1015" y="39658"/>
                </a:cubicBezTo>
                <a:cubicBezTo>
                  <a:pt x="6903" y="50618"/>
                  <a:pt x="18262" y="57422"/>
                  <a:pt x="30695" y="57422"/>
                </a:cubicBezTo>
                <a:cubicBezTo>
                  <a:pt x="49255" y="57422"/>
                  <a:pt x="64353" y="42323"/>
                  <a:pt x="64353" y="23763"/>
                </a:cubicBezTo>
                <a:cubicBezTo>
                  <a:pt x="64353" y="15448"/>
                  <a:pt x="61309" y="7491"/>
                  <a:pt x="55779" y="1304"/>
                </a:cubicBezTo>
                <a:cubicBezTo>
                  <a:pt x="55012" y="441"/>
                  <a:pt x="53942" y="1"/>
                  <a:pt x="528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sp>
        <p:nvSpPr>
          <p:cNvPr id="285" name="Google Shape;285;p20"/>
          <p:cNvSpPr/>
          <p:nvPr/>
        </p:nvSpPr>
        <p:spPr>
          <a:xfrm>
            <a:off x="5100832" y="3452800"/>
            <a:ext cx="1614003" cy="1959304"/>
          </a:xfrm>
          <a:custGeom>
            <a:avLst/>
            <a:gdLst/>
            <a:ahLst/>
            <a:cxnLst/>
            <a:rect l="l" t="t" r="r" b="b"/>
            <a:pathLst>
              <a:path w="77026" h="93505" extrusionOk="0">
                <a:moveTo>
                  <a:pt x="48836" y="0"/>
                </a:moveTo>
                <a:cubicBezTo>
                  <a:pt x="47423" y="0"/>
                  <a:pt x="46062" y="755"/>
                  <a:pt x="45356" y="2098"/>
                </a:cubicBezTo>
                <a:cubicBezTo>
                  <a:pt x="44362" y="4008"/>
                  <a:pt x="45078" y="6375"/>
                  <a:pt x="47007" y="7390"/>
                </a:cubicBezTo>
                <a:cubicBezTo>
                  <a:pt x="60693" y="14611"/>
                  <a:pt x="69188" y="28695"/>
                  <a:pt x="69188" y="44151"/>
                </a:cubicBezTo>
                <a:cubicBezTo>
                  <a:pt x="69188" y="67048"/>
                  <a:pt x="50568" y="85667"/>
                  <a:pt x="27672" y="85667"/>
                </a:cubicBezTo>
                <a:cubicBezTo>
                  <a:pt x="20192" y="85667"/>
                  <a:pt x="12871" y="83658"/>
                  <a:pt x="6486" y="79859"/>
                </a:cubicBezTo>
                <a:cubicBezTo>
                  <a:pt x="5861" y="79483"/>
                  <a:pt x="5171" y="79304"/>
                  <a:pt x="4489" y="79304"/>
                </a:cubicBezTo>
                <a:cubicBezTo>
                  <a:pt x="3149" y="79304"/>
                  <a:pt x="1840" y="79993"/>
                  <a:pt x="1115" y="81231"/>
                </a:cubicBezTo>
                <a:cubicBezTo>
                  <a:pt x="1" y="83081"/>
                  <a:pt x="618" y="85488"/>
                  <a:pt x="2487" y="86602"/>
                </a:cubicBezTo>
                <a:cubicBezTo>
                  <a:pt x="10067" y="91118"/>
                  <a:pt x="18780" y="93505"/>
                  <a:pt x="27672" y="93505"/>
                </a:cubicBezTo>
                <a:cubicBezTo>
                  <a:pt x="54885" y="93505"/>
                  <a:pt x="77025" y="71365"/>
                  <a:pt x="77025" y="44151"/>
                </a:cubicBezTo>
                <a:cubicBezTo>
                  <a:pt x="77025" y="25770"/>
                  <a:pt x="66920" y="9021"/>
                  <a:pt x="50668" y="447"/>
                </a:cubicBezTo>
                <a:cubicBezTo>
                  <a:pt x="50081" y="144"/>
                  <a:pt x="49453" y="0"/>
                  <a:pt x="4883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/>
          </a:p>
        </p:txBody>
      </p:sp>
      <p:sp>
        <p:nvSpPr>
          <p:cNvPr id="286" name="Google Shape;286;p20"/>
          <p:cNvSpPr/>
          <p:nvPr/>
        </p:nvSpPr>
        <p:spPr>
          <a:xfrm>
            <a:off x="4490087" y="3014416"/>
            <a:ext cx="2553936" cy="2726514"/>
          </a:xfrm>
          <a:custGeom>
            <a:avLst/>
            <a:gdLst/>
            <a:ahLst/>
            <a:cxnLst/>
            <a:rect l="l" t="t" r="r" b="b"/>
            <a:pathLst>
              <a:path w="121883" h="130119" extrusionOk="0">
                <a:moveTo>
                  <a:pt x="56814" y="0"/>
                </a:moveTo>
                <a:cubicBezTo>
                  <a:pt x="54645" y="0"/>
                  <a:pt x="52895" y="1751"/>
                  <a:pt x="52895" y="3919"/>
                </a:cubicBezTo>
                <a:cubicBezTo>
                  <a:pt x="52895" y="6087"/>
                  <a:pt x="54645" y="7838"/>
                  <a:pt x="56814" y="7838"/>
                </a:cubicBezTo>
                <a:cubicBezTo>
                  <a:pt x="88363" y="7838"/>
                  <a:pt x="114025" y="33500"/>
                  <a:pt x="114025" y="65069"/>
                </a:cubicBezTo>
                <a:cubicBezTo>
                  <a:pt x="114025" y="96619"/>
                  <a:pt x="88363" y="122281"/>
                  <a:pt x="56814" y="122281"/>
                </a:cubicBezTo>
                <a:cubicBezTo>
                  <a:pt x="36623" y="122281"/>
                  <a:pt x="18321" y="111956"/>
                  <a:pt x="7838" y="94670"/>
                </a:cubicBezTo>
                <a:cubicBezTo>
                  <a:pt x="7104" y="93451"/>
                  <a:pt x="5809" y="92776"/>
                  <a:pt x="4476" y="92776"/>
                </a:cubicBezTo>
                <a:cubicBezTo>
                  <a:pt x="3785" y="92776"/>
                  <a:pt x="3085" y="92957"/>
                  <a:pt x="2447" y="93337"/>
                </a:cubicBezTo>
                <a:cubicBezTo>
                  <a:pt x="597" y="94471"/>
                  <a:pt x="0" y="96878"/>
                  <a:pt x="1134" y="98728"/>
                </a:cubicBezTo>
                <a:cubicBezTo>
                  <a:pt x="13050" y="118382"/>
                  <a:pt x="33857" y="130118"/>
                  <a:pt x="56814" y="130118"/>
                </a:cubicBezTo>
                <a:cubicBezTo>
                  <a:pt x="92680" y="130118"/>
                  <a:pt x="121883" y="100936"/>
                  <a:pt x="121883" y="65049"/>
                </a:cubicBezTo>
                <a:cubicBezTo>
                  <a:pt x="121883" y="29183"/>
                  <a:pt x="92700" y="0"/>
                  <a:pt x="568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endParaRPr sz="1120">
              <a:solidFill>
                <a:schemeClr val="accent6"/>
              </a:solidFill>
            </a:endParaRPr>
          </a:p>
        </p:txBody>
      </p:sp>
      <p:sp>
        <p:nvSpPr>
          <p:cNvPr id="8" name="Google Shape;287;p20">
            <a:extLst>
              <a:ext uri="{FF2B5EF4-FFF2-40B4-BE49-F238E27FC236}">
                <a16:creationId xmlns:a16="http://schemas.microsoft.com/office/drawing/2014/main" id="{DE1570D7-DC13-B456-033A-1385A65CBED6}"/>
              </a:ext>
            </a:extLst>
          </p:cNvPr>
          <p:cNvSpPr/>
          <p:nvPr/>
        </p:nvSpPr>
        <p:spPr>
          <a:xfrm>
            <a:off x="-533686" y="2255233"/>
            <a:ext cx="5061275" cy="919449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658360" tIns="73140" rIns="146300" bIns="73140" anchor="ctr" anchorCtr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E-mails com descontos para incentivar compras.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Análise das razões da inatividade.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Ofertas baseadas em compras anteriores.</a:t>
            </a:r>
          </a:p>
        </p:txBody>
      </p:sp>
      <p:sp>
        <p:nvSpPr>
          <p:cNvPr id="9" name="Google Shape;287;p20">
            <a:extLst>
              <a:ext uri="{FF2B5EF4-FFF2-40B4-BE49-F238E27FC236}">
                <a16:creationId xmlns:a16="http://schemas.microsoft.com/office/drawing/2014/main" id="{679A8424-F4C0-08FC-8A21-83E685CF781C}"/>
              </a:ext>
            </a:extLst>
          </p:cNvPr>
          <p:cNvSpPr/>
          <p:nvPr/>
        </p:nvSpPr>
        <p:spPr>
          <a:xfrm>
            <a:off x="-514631" y="3338032"/>
            <a:ext cx="5042221" cy="893950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658360" tIns="73140" rIns="146300" bIns="73140" anchor="ctr" anchorCtr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Serviço personalizado de alto nível.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Clube VIP com benefícios exclusivos.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Opções de produtos personalizados.</a:t>
            </a:r>
          </a:p>
        </p:txBody>
      </p:sp>
      <p:sp>
        <p:nvSpPr>
          <p:cNvPr id="10" name="Google Shape;287;p20">
            <a:extLst>
              <a:ext uri="{FF2B5EF4-FFF2-40B4-BE49-F238E27FC236}">
                <a16:creationId xmlns:a16="http://schemas.microsoft.com/office/drawing/2014/main" id="{B6AAE73C-7EAB-9F7C-CDB0-15097216934A}"/>
              </a:ext>
            </a:extLst>
          </p:cNvPr>
          <p:cNvSpPr/>
          <p:nvPr/>
        </p:nvSpPr>
        <p:spPr>
          <a:xfrm>
            <a:off x="-514630" y="4378566"/>
            <a:ext cx="4985390" cy="893951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658360" tIns="73140" rIns="146300" bIns="73140" anchor="ctr" anchorCtr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Acesso a produtos e eventos exclusivos.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Programa de recompensas por indicações.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Envolver na criação de novos produtos.</a:t>
            </a:r>
          </a:p>
        </p:txBody>
      </p:sp>
      <p:sp>
        <p:nvSpPr>
          <p:cNvPr id="11" name="Google Shape;287;p20">
            <a:extLst>
              <a:ext uri="{FF2B5EF4-FFF2-40B4-BE49-F238E27FC236}">
                <a16:creationId xmlns:a16="http://schemas.microsoft.com/office/drawing/2014/main" id="{4B71DF04-332B-CA8C-5DF7-A588B23757BC}"/>
              </a:ext>
            </a:extLst>
          </p:cNvPr>
          <p:cNvSpPr/>
          <p:nvPr/>
        </p:nvSpPr>
        <p:spPr>
          <a:xfrm>
            <a:off x="-570248" y="5425931"/>
            <a:ext cx="5041007" cy="909922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658360" tIns="73140" rIns="146300" bIns="73140" anchor="ctr" anchorCtr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Recomendações de produtos exclusivos.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Programa de pontos para recompensar compras.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Ofertas personalizadas por e-mail.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BF85DDD-92F0-74C6-6CE6-ECD51624994A}"/>
              </a:ext>
            </a:extLst>
          </p:cNvPr>
          <p:cNvSpPr/>
          <p:nvPr/>
        </p:nvSpPr>
        <p:spPr>
          <a:xfrm>
            <a:off x="5570451" y="-2650548"/>
            <a:ext cx="5346009" cy="5346009"/>
          </a:xfrm>
          <a:prstGeom prst="ellipse">
            <a:avLst/>
          </a:prstGeom>
          <a:solidFill>
            <a:srgbClr val="264F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ket Segmentation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64F73"/>
      </a:accent1>
      <a:accent2>
        <a:srgbClr val="3FBFB2"/>
      </a:accent2>
      <a:accent3>
        <a:srgbClr val="BCD97E"/>
      </a:accent3>
      <a:accent4>
        <a:srgbClr val="ECD180"/>
      </a:accent4>
      <a:accent5>
        <a:srgbClr val="F28D35"/>
      </a:accent5>
      <a:accent6>
        <a:srgbClr val="E06666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459</Words>
  <Application>Microsoft Office PowerPoint</Application>
  <PresentationFormat>Personalizar</PresentationFormat>
  <Paragraphs>97</Paragraphs>
  <Slides>9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Fira Sans Extra Condensed Medium</vt:lpstr>
      <vt:lpstr>Roboto</vt:lpstr>
      <vt:lpstr>Söhne</vt:lpstr>
      <vt:lpstr>Arial</vt:lpstr>
      <vt:lpstr>Market Segmentation Infographics by Slidesgo</vt:lpstr>
      <vt:lpstr>De Clientes</vt:lpstr>
      <vt:lpstr>Vantagens de Segmentar os Clientes</vt:lpstr>
      <vt:lpstr>Alguns insights iniciais sobre nossa base de dados</vt:lpstr>
      <vt:lpstr>Modelo Utilizado para a Segmentação</vt:lpstr>
      <vt:lpstr>Novos insights após a criação dessas três variaveis (RFM) </vt:lpstr>
      <vt:lpstr>Segmentação com 4 Clusters</vt:lpstr>
      <vt:lpstr>Caracteristicas dos Clusters</vt:lpstr>
      <vt:lpstr>Insights sobre os segmentos</vt:lpstr>
      <vt:lpstr> Recomendações Estratégicas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Clientes</dc:title>
  <dc:creator>LUIZ FERNANDO DE OLIVEIRA</dc:creator>
  <cp:lastModifiedBy>LUIZ FERNANDO DE OLIVEIRA</cp:lastModifiedBy>
  <cp:revision>1</cp:revision>
  <dcterms:modified xsi:type="dcterms:W3CDTF">2023-12-14T14:40:20Z</dcterms:modified>
</cp:coreProperties>
</file>