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4CB8D-046F-1281-C5D1-E4C7696A9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4CB21D-39A6-124B-BCEE-B256ADCAE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D783F9-EC3F-F86C-93EB-8D394B4E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6131F6-52A8-CB94-59C1-503BDBED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461E-4142-320D-059F-649ECA2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49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99EB0-30AA-C891-7CA6-9B162FFD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633C64-C5A9-29D6-EE69-1ED9A6352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4891C-0A38-8EF5-270E-9CB14669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AE76BF-F53B-9761-857C-EE459075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4379C-D2C5-F0D2-13B1-D4B58524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1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7E3B28-CF0F-BA7D-717D-44AC2626B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33FF89-EBCB-422B-73EC-93CD19892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884DD6-F139-4AFC-0DCC-59783825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AF0262-9CD3-7EE9-73E1-545B89B3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F09249-F99C-0C95-0E6C-0E645184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12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19DF8-F71C-593A-212A-120C8C05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38927-01CF-2593-E88E-ED57114A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065E2A-6066-133B-651F-CB19A896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AECFB1-D51E-4193-C4FB-2C687868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09EE8-9D88-5E61-C8A9-7537BCB0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1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0DB8E-42E1-AC1E-62DB-F57361C1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E51CD7-A2AF-387E-6543-C3B9B3878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591825-0B35-708D-D7D1-60073D2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3F5E2-7D3B-CCEB-EA8B-77C80E11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D4023-843C-BC0D-C5EE-0B67FB3EE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84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7C209-BE06-0B57-913E-5B755885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AB292-C0E9-4F6F-BAA1-E734E82F1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15D838-BC22-3DF4-D231-DBC80569B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52C1BE-9CF8-90F2-201A-B8CBF478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1DE658-FE00-4DAF-2455-603FDE52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7ADFA0-C890-B6EA-1E2C-371DD18B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9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41702-F399-6D51-B49A-3BE5BF0F3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05D437-83B1-0FD9-1252-55B26A927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49BA64-FBCE-54A0-98B9-F94EEAC4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D416A4-DE15-48FA-2207-6D9436AB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2A77E3-4D6C-7074-1F80-974162BC0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6FA447-70AA-192D-A519-052816BD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122727-17DF-A0EE-29AC-1C223F01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76490C-11F1-3FDB-BA72-7B59E10C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1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69B99-5342-A9D5-F05C-3F368D44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F8F738-CA39-CABE-4954-A96938B5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542B37-B0D2-91D3-E34C-26BD197E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D4DEFB-FA91-5AAF-F6AA-669D197B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13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332570-F2E3-0CD1-6428-DFFE34D0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6F1D20-E819-CC95-548A-84869796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F5BB67-7C78-4B7D-6604-67E5E62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79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07A05-4AF1-5AB2-947B-05DE8FBE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681AB-FE09-7A94-221E-0B8A727AE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D741B8-CCCE-C4A1-EAE2-4A02A432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B5D439-C888-5630-DDD2-40D99291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C9DE79-1CC7-91CA-AED1-FC5F848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E05B6C-27EF-9CCB-0460-68068CBB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3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56B53-F8F3-444D-CC0F-85D6966B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1A571B-1443-1313-6D93-AC07B8D32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A6240-42B0-087B-3E02-1B85C8B3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88E91B-5083-FEF8-7787-422E9084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E2A480-431F-12CC-E3AD-F69D0B8B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DAC79-677E-B7F5-992C-1D1E2108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91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B95CDA-3AE1-ADC2-6ADB-348E54DA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C87A56-2D2D-193B-6C7C-36A653C5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2DC909-10C1-76FA-FAC8-80CD4A357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9390-E3E8-4143-A356-BB3937E93DA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A5593F-EB34-AE22-E5D3-A293EC932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EC09CF-C12C-6DD4-8325-DC7E12459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7C86D-1BAA-40EC-9E9B-7BD350149E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07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B6178-46E8-E0FE-B936-D84E58709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ru-RU" sz="3400"/>
              <a:t>Основы программирования на </a:t>
            </a:r>
            <a:r>
              <a:rPr lang="en-US" sz="3400"/>
              <a:t>Python</a:t>
            </a:r>
            <a:endParaRPr lang="ru-RU" sz="34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041E05-6C27-558C-132F-C24F49DAB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ru-RU" sz="2000"/>
              <a:t>Шатарский Илья Ксик-31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графическая вставка, символ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C346EBC-DDAB-CDA7-1EB1-354BFBE9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6B94E-73C2-DEF2-9A3C-00994033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ru-RU" b="1" dirty="0"/>
              <a:t>Как это работает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1061-5A27-605E-037F-7BAD03FF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ru-RU" sz="1900"/>
              <a:t>Python — это простой и универсальный язык программирования, который позволяет быстро создавать понятный и эффективный код. Он используется в самых разных понятиях: от игр и веб-разработки до анализа данных и искусственного интеллекта. Благодаря простоте синтаксиса, читаемости и кроссплатформенности, Python подходит как для новичков, так и для профессионалов. Язык обеспечивает большое сообщество и предлагает множество готовых библиотек для любых задач.</a:t>
            </a:r>
          </a:p>
        </p:txBody>
      </p:sp>
      <p:pic>
        <p:nvPicPr>
          <p:cNvPr id="5" name="Рисунок 4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7552ABF-9338-6560-65C2-6F249AF3E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118852"/>
            <a:ext cx="4788505" cy="188803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D26C3-8AEC-A780-1E17-75A7BA5A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>
            <a:normAutofit/>
          </a:bodyPr>
          <a:lstStyle/>
          <a:p>
            <a:r>
              <a:rPr lang="ru-RU" sz="2400" b="1" dirty="0"/>
              <a:t>Примеры кода</a:t>
            </a:r>
            <a:endParaRPr lang="ru-RU" sz="5400" dirty="0"/>
          </a:p>
        </p:txBody>
      </p:sp>
      <p:pic>
        <p:nvPicPr>
          <p:cNvPr id="7" name="Рисунок 6" descr="Изображение выглядит как текст, снимок экрана, часы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BFCD8CC-5515-6EC1-2A38-6A8996CE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375905"/>
            <a:ext cx="7745969" cy="1661596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8FB810D-5318-05C4-03DE-3714F0D73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450" y="4838786"/>
            <a:ext cx="8551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 картинке изображен текстовый вывод на экране с кодом на языке Python: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("Hello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")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Это типичный пример простого кода, который при выполнении выводит на экран фразу «Hello 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world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».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94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7F392-8B5C-85F5-BB42-34F60572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Где применяется в реальной жизни?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C9343-DFB8-D2FC-7998-74E4725E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Python используется в веб-разработке, анализе данных, автоматизации, разработке ПО и вещей в Интернете. Его простота, мощные библиотеки и широкие возможности делают его популярным для решения задач.</a:t>
            </a:r>
          </a:p>
        </p:txBody>
      </p:sp>
    </p:spTree>
    <p:extLst>
      <p:ext uri="{BB962C8B-B14F-4D97-AF65-F5344CB8AC3E}">
        <p14:creationId xmlns:p14="http://schemas.microsoft.com/office/powerpoint/2010/main" val="271503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23FF2-7317-952B-D571-6700D61B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Разбор одной из задач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3DC3FC-9D30-CD8E-4418-EADBA708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= [1, 2, 3, 4, 5]</a:t>
            </a:r>
          </a:p>
          <a:p>
            <a:r>
              <a:rPr lang="en-US" dirty="0"/>
              <a:t>total = sum(numbers)</a:t>
            </a:r>
          </a:p>
          <a:p>
            <a:r>
              <a:rPr lang="en-US" dirty="0"/>
              <a:t>print(total)</a:t>
            </a:r>
          </a:p>
          <a:p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D19BDB-25DD-FBF4-7EC5-25392F401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67" y="35440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15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4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26706-ED38-DD72-E21E-AF18629B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8B820-1746-63B2-F9C9-C63AD0F7393D}"/>
              </a:ext>
            </a:extLst>
          </p:cNvPr>
          <p:cNvSpPr txBox="1"/>
          <p:nvPr/>
        </p:nvSpPr>
        <p:spPr>
          <a:xfrm>
            <a:off x="3742266" y="3244334"/>
            <a:ext cx="5215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500" b="1" dirty="0"/>
              <a:t>Спасибо за внимание!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4140332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188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Тема Office</vt:lpstr>
      <vt:lpstr>Основы программирования на Python</vt:lpstr>
      <vt:lpstr>Как это работает</vt:lpstr>
      <vt:lpstr>Примеры кода</vt:lpstr>
      <vt:lpstr>Где применяется в реальной жизни?</vt:lpstr>
      <vt:lpstr>Разбор одной из задач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Шатарскиц</dc:creator>
  <cp:lastModifiedBy>Илья Шатарскиц</cp:lastModifiedBy>
  <cp:revision>1</cp:revision>
  <dcterms:created xsi:type="dcterms:W3CDTF">2025-04-09T08:45:19Z</dcterms:created>
  <dcterms:modified xsi:type="dcterms:W3CDTF">2025-04-09T09:01:04Z</dcterms:modified>
</cp:coreProperties>
</file>