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70" r:id="rId9"/>
    <p:sldId id="271" r:id="rId10"/>
    <p:sldId id="272" r:id="rId11"/>
    <p:sldId id="273" r:id="rId12"/>
    <p:sldId id="277" r:id="rId13"/>
    <p:sldId id="279" r:id="rId14"/>
    <p:sldId id="275" r:id="rId15"/>
    <p:sldId id="278" r:id="rId16"/>
    <p:sldId id="267" r:id="rId17"/>
    <p:sldId id="262" r:id="rId18"/>
    <p:sldId id="276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62848B-6BDB-D6E6-EF39-83A534E6F6CB}" v="81" dt="2025-06-17T07:59:09.072"/>
    <p1510:client id="{80CF5475-2C6E-4C4F-80BD-8152F36C403C}" v="446" dt="2025-06-16T21:40:13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D40C47-F50B-439A-BD58-DE6BC1C7F139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7EAB55D-B89F-422B-AE72-A0D8AC0386CC}">
      <dgm:prSet phldr="0"/>
      <dgm:spPr/>
      <dgm:t>
        <a:bodyPr/>
        <a:lstStyle/>
        <a:p>
          <a:r>
            <a:rPr lang="en-US" dirty="0">
              <a:latin typeface="Calibri"/>
            </a:rPr>
            <a:t>Traffic Racer: Realistické </a:t>
          </a:r>
          <a:r>
            <a:rPr lang="en-US" dirty="0" err="1">
              <a:latin typeface="Calibri"/>
            </a:rPr>
            <a:t>chování</a:t>
          </a:r>
          <a:r>
            <a:rPr lang="en-US" dirty="0">
              <a:latin typeface="Calibri"/>
            </a:rPr>
            <a:t> </a:t>
          </a:r>
          <a:r>
            <a:rPr lang="en-US" dirty="0" err="1">
              <a:latin typeface="Calibri"/>
            </a:rPr>
            <a:t>vozidel</a:t>
          </a:r>
          <a:r>
            <a:rPr lang="en-US" dirty="0">
              <a:latin typeface="Calibri"/>
            </a:rPr>
            <a:t> </a:t>
          </a:r>
          <a:r>
            <a:rPr lang="en-US" dirty="0" err="1">
              <a:latin typeface="Calibri"/>
            </a:rPr>
            <a:t>na</a:t>
          </a:r>
          <a:r>
            <a:rPr lang="en-US" dirty="0">
              <a:latin typeface="Calibri"/>
            </a:rPr>
            <a:t> </a:t>
          </a:r>
          <a:r>
            <a:rPr lang="en-US" dirty="0" err="1">
              <a:latin typeface="Calibri"/>
            </a:rPr>
            <a:t>dálnici</a:t>
          </a:r>
          <a:r>
            <a:rPr lang="en-US" dirty="0">
              <a:latin typeface="Calibri"/>
            </a:rPr>
            <a:t>.</a:t>
          </a:r>
          <a:endParaRPr lang="en-US" dirty="0"/>
        </a:p>
      </dgm:t>
    </dgm:pt>
    <dgm:pt modelId="{9E53114A-AFB4-43EF-B98A-8462BD806B06}" type="parTrans" cxnId="{5486DF93-5537-4867-9382-42D9A7F52A0C}">
      <dgm:prSet/>
      <dgm:spPr/>
      <dgm:t>
        <a:bodyPr/>
        <a:lstStyle/>
        <a:p>
          <a:endParaRPr lang="cs-CZ"/>
        </a:p>
      </dgm:t>
    </dgm:pt>
    <dgm:pt modelId="{BDD61C5D-1330-4E13-83FB-3FF286E843E2}" type="sibTrans" cxnId="{5486DF93-5537-4867-9382-42D9A7F52A0C}">
      <dgm:prSet/>
      <dgm:spPr/>
      <dgm:t>
        <a:bodyPr/>
        <a:lstStyle/>
        <a:p>
          <a:endParaRPr lang="cs-CZ"/>
        </a:p>
      </dgm:t>
    </dgm:pt>
    <dgm:pt modelId="{8AD2DEB5-DDDC-43D1-A0C9-7464EFF21C9F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Easy Car Racing Game 2D Car: Jednoduché 2D herní mechaniky a minimalistický styl.</a:t>
          </a:r>
        </a:p>
      </dgm:t>
    </dgm:pt>
    <dgm:pt modelId="{A1FB335B-73A2-4697-9D76-69B2F1582165}" type="parTrans" cxnId="{8035FA7A-BAEB-43AB-94E6-5B1E9E9FAECB}">
      <dgm:prSet/>
      <dgm:spPr/>
      <dgm:t>
        <a:bodyPr/>
        <a:lstStyle/>
        <a:p>
          <a:endParaRPr lang="cs-CZ"/>
        </a:p>
      </dgm:t>
    </dgm:pt>
    <dgm:pt modelId="{C050C774-5BE7-4873-BEDF-A0B13ACC1927}" type="sibTrans" cxnId="{8035FA7A-BAEB-43AB-94E6-5B1E9E9FAECB}">
      <dgm:prSet/>
      <dgm:spPr/>
      <dgm:t>
        <a:bodyPr/>
        <a:lstStyle/>
        <a:p>
          <a:endParaRPr lang="cs-CZ"/>
        </a:p>
      </dgm:t>
    </dgm:pt>
    <dgm:pt modelId="{08FB2FEE-FD51-460B-982A-7E809D9544FB}">
      <dgm:prSet phldr="0"/>
      <dgm:spPr/>
      <dgm:t>
        <a:bodyPr/>
        <a:lstStyle/>
        <a:p>
          <a:r>
            <a:rPr lang="cs-CZ" dirty="0"/>
            <a:t>Crossy Road: Inspirovalo mě to k systému srážení chodců</a:t>
          </a:r>
          <a:endParaRPr lang="en-US" dirty="0"/>
        </a:p>
      </dgm:t>
    </dgm:pt>
    <dgm:pt modelId="{48541C96-FBB5-4B45-9C9D-89C44AAAD940}" type="parTrans" cxnId="{437ECF7D-4890-4969-831A-19844C67624F}">
      <dgm:prSet/>
      <dgm:spPr/>
      <dgm:t>
        <a:bodyPr/>
        <a:lstStyle/>
        <a:p>
          <a:endParaRPr lang="cs-CZ"/>
        </a:p>
      </dgm:t>
    </dgm:pt>
    <dgm:pt modelId="{742D352C-E809-4546-A970-5C0BEBF46816}" type="sibTrans" cxnId="{437ECF7D-4890-4969-831A-19844C67624F}">
      <dgm:prSet/>
      <dgm:spPr/>
      <dgm:t>
        <a:bodyPr/>
        <a:lstStyle/>
        <a:p>
          <a:endParaRPr lang="cs-CZ"/>
        </a:p>
      </dgm:t>
    </dgm:pt>
    <dgm:pt modelId="{9819B69D-6A8B-403F-9256-7944EC2044C8}">
      <dgm:prSet phldr="0"/>
      <dgm:spPr/>
      <dgm:t>
        <a:bodyPr/>
        <a:lstStyle/>
        <a:p>
          <a:r>
            <a:rPr lang="cs-CZ" dirty="0"/>
            <a:t>Temlpe Run: Sbírání bodů během hry</a:t>
          </a:r>
          <a:endParaRPr lang="en-US" dirty="0"/>
        </a:p>
      </dgm:t>
    </dgm:pt>
    <dgm:pt modelId="{EBD7EBF3-A1B2-4D2C-BFF7-CF27B0533AE2}" type="parTrans" cxnId="{506BE2D1-BA04-4480-8467-4F3FD4DFD175}">
      <dgm:prSet/>
      <dgm:spPr/>
      <dgm:t>
        <a:bodyPr/>
        <a:lstStyle/>
        <a:p>
          <a:endParaRPr lang="cs-CZ"/>
        </a:p>
      </dgm:t>
    </dgm:pt>
    <dgm:pt modelId="{B23B4ED8-B129-4283-B97F-1772A22288DF}" type="sibTrans" cxnId="{506BE2D1-BA04-4480-8467-4F3FD4DFD175}">
      <dgm:prSet/>
      <dgm:spPr/>
      <dgm:t>
        <a:bodyPr/>
        <a:lstStyle/>
        <a:p>
          <a:endParaRPr lang="cs-CZ"/>
        </a:p>
      </dgm:t>
    </dgm:pt>
    <dgm:pt modelId="{877F2870-497B-4CCB-A389-93C4BDFB1A42}" type="pres">
      <dgm:prSet presAssocID="{8FD40C47-F50B-439A-BD58-DE6BC1C7F139}" presName="diagram" presStyleCnt="0">
        <dgm:presLayoutVars>
          <dgm:dir/>
          <dgm:resizeHandles val="exact"/>
        </dgm:presLayoutVars>
      </dgm:prSet>
      <dgm:spPr/>
    </dgm:pt>
    <dgm:pt modelId="{BA570AAA-305C-4D6A-B0E7-7D0DEE8EFFF3}" type="pres">
      <dgm:prSet presAssocID="{8AD2DEB5-DDDC-43D1-A0C9-7464EFF21C9F}" presName="node" presStyleLbl="node1" presStyleIdx="0" presStyleCnt="4">
        <dgm:presLayoutVars>
          <dgm:bulletEnabled val="1"/>
        </dgm:presLayoutVars>
      </dgm:prSet>
      <dgm:spPr/>
    </dgm:pt>
    <dgm:pt modelId="{5B837A58-47A6-4E69-896D-6FDD8653F7E9}" type="pres">
      <dgm:prSet presAssocID="{C050C774-5BE7-4873-BEDF-A0B13ACC1927}" presName="sibTrans" presStyleCnt="0"/>
      <dgm:spPr/>
    </dgm:pt>
    <dgm:pt modelId="{B08EE68D-2EA0-4830-B1B4-EC8CBB02083C}" type="pres">
      <dgm:prSet presAssocID="{B7EAB55D-B89F-422B-AE72-A0D8AC0386CC}" presName="node" presStyleLbl="node1" presStyleIdx="1" presStyleCnt="4">
        <dgm:presLayoutVars>
          <dgm:bulletEnabled val="1"/>
        </dgm:presLayoutVars>
      </dgm:prSet>
      <dgm:spPr/>
    </dgm:pt>
    <dgm:pt modelId="{B6D02745-B224-4134-873D-1A0C5E7D4A11}" type="pres">
      <dgm:prSet presAssocID="{BDD61C5D-1330-4E13-83FB-3FF286E843E2}" presName="sibTrans" presStyleCnt="0"/>
      <dgm:spPr/>
    </dgm:pt>
    <dgm:pt modelId="{080A315C-143A-4040-A33C-74D57E484AFE}" type="pres">
      <dgm:prSet presAssocID="{08FB2FEE-FD51-460B-982A-7E809D9544FB}" presName="node" presStyleLbl="node1" presStyleIdx="2" presStyleCnt="4">
        <dgm:presLayoutVars>
          <dgm:bulletEnabled val="1"/>
        </dgm:presLayoutVars>
      </dgm:prSet>
      <dgm:spPr/>
    </dgm:pt>
    <dgm:pt modelId="{AF6E72C5-33AA-4A52-B76B-F2AE4EE2BB57}" type="pres">
      <dgm:prSet presAssocID="{742D352C-E809-4546-A970-5C0BEBF46816}" presName="sibTrans" presStyleCnt="0"/>
      <dgm:spPr/>
    </dgm:pt>
    <dgm:pt modelId="{665786C3-076D-4283-8892-84C80F35A661}" type="pres">
      <dgm:prSet presAssocID="{9819B69D-6A8B-403F-9256-7944EC2044C8}" presName="node" presStyleLbl="node1" presStyleIdx="3" presStyleCnt="4">
        <dgm:presLayoutVars>
          <dgm:bulletEnabled val="1"/>
        </dgm:presLayoutVars>
      </dgm:prSet>
      <dgm:spPr/>
    </dgm:pt>
  </dgm:ptLst>
  <dgm:cxnLst>
    <dgm:cxn modelId="{F59AF248-9ACD-44CD-92C9-843D0616508D}" type="presOf" srcId="{B7EAB55D-B89F-422B-AE72-A0D8AC0386CC}" destId="{B08EE68D-2EA0-4830-B1B4-EC8CBB02083C}" srcOrd="0" destOrd="0" presId="urn:microsoft.com/office/officeart/2005/8/layout/default"/>
    <dgm:cxn modelId="{8035FA7A-BAEB-43AB-94E6-5B1E9E9FAECB}" srcId="{8FD40C47-F50B-439A-BD58-DE6BC1C7F139}" destId="{8AD2DEB5-DDDC-43D1-A0C9-7464EFF21C9F}" srcOrd="0" destOrd="0" parTransId="{A1FB335B-73A2-4697-9D76-69B2F1582165}" sibTransId="{C050C774-5BE7-4873-BEDF-A0B13ACC1927}"/>
    <dgm:cxn modelId="{43242C7D-7DD3-4B40-8066-B289622EDB3A}" type="presOf" srcId="{8FD40C47-F50B-439A-BD58-DE6BC1C7F139}" destId="{877F2870-497B-4CCB-A389-93C4BDFB1A42}" srcOrd="0" destOrd="0" presId="urn:microsoft.com/office/officeart/2005/8/layout/default"/>
    <dgm:cxn modelId="{437ECF7D-4890-4969-831A-19844C67624F}" srcId="{8FD40C47-F50B-439A-BD58-DE6BC1C7F139}" destId="{08FB2FEE-FD51-460B-982A-7E809D9544FB}" srcOrd="2" destOrd="0" parTransId="{48541C96-FBB5-4B45-9C9D-89C44AAAD940}" sibTransId="{742D352C-E809-4546-A970-5C0BEBF46816}"/>
    <dgm:cxn modelId="{5486DF93-5537-4867-9382-42D9A7F52A0C}" srcId="{8FD40C47-F50B-439A-BD58-DE6BC1C7F139}" destId="{B7EAB55D-B89F-422B-AE72-A0D8AC0386CC}" srcOrd="1" destOrd="0" parTransId="{9E53114A-AFB4-43EF-B98A-8462BD806B06}" sibTransId="{BDD61C5D-1330-4E13-83FB-3FF286E843E2}"/>
    <dgm:cxn modelId="{FD534394-9654-4EE0-BEA3-7E4A86BB24BD}" type="presOf" srcId="{08FB2FEE-FD51-460B-982A-7E809D9544FB}" destId="{080A315C-143A-4040-A33C-74D57E484AFE}" srcOrd="0" destOrd="0" presId="urn:microsoft.com/office/officeart/2005/8/layout/default"/>
    <dgm:cxn modelId="{506BE2D1-BA04-4480-8467-4F3FD4DFD175}" srcId="{8FD40C47-F50B-439A-BD58-DE6BC1C7F139}" destId="{9819B69D-6A8B-403F-9256-7944EC2044C8}" srcOrd="3" destOrd="0" parTransId="{EBD7EBF3-A1B2-4D2C-BFF7-CF27B0533AE2}" sibTransId="{B23B4ED8-B129-4283-B97F-1772A22288DF}"/>
    <dgm:cxn modelId="{194AC5E9-D87A-44E2-98B1-D8226DEEEF8D}" type="presOf" srcId="{9819B69D-6A8B-403F-9256-7944EC2044C8}" destId="{665786C3-076D-4283-8892-84C80F35A661}" srcOrd="0" destOrd="0" presId="urn:microsoft.com/office/officeart/2005/8/layout/default"/>
    <dgm:cxn modelId="{22C058F9-4E88-4417-B6FE-AAC89450C660}" type="presOf" srcId="{8AD2DEB5-DDDC-43D1-A0C9-7464EFF21C9F}" destId="{BA570AAA-305C-4D6A-B0E7-7D0DEE8EFFF3}" srcOrd="0" destOrd="0" presId="urn:microsoft.com/office/officeart/2005/8/layout/default"/>
    <dgm:cxn modelId="{BB6CFF85-9D20-4FD7-A21D-A8AF43442BA5}" type="presParOf" srcId="{877F2870-497B-4CCB-A389-93C4BDFB1A42}" destId="{BA570AAA-305C-4D6A-B0E7-7D0DEE8EFFF3}" srcOrd="0" destOrd="0" presId="urn:microsoft.com/office/officeart/2005/8/layout/default"/>
    <dgm:cxn modelId="{C0BBAF23-573B-40AB-8F6F-DB09376D614E}" type="presParOf" srcId="{877F2870-497B-4CCB-A389-93C4BDFB1A42}" destId="{5B837A58-47A6-4E69-896D-6FDD8653F7E9}" srcOrd="1" destOrd="0" presId="urn:microsoft.com/office/officeart/2005/8/layout/default"/>
    <dgm:cxn modelId="{98F77A45-FFFD-4342-B9EF-C5E0AA763BD6}" type="presParOf" srcId="{877F2870-497B-4CCB-A389-93C4BDFB1A42}" destId="{B08EE68D-2EA0-4830-B1B4-EC8CBB02083C}" srcOrd="2" destOrd="0" presId="urn:microsoft.com/office/officeart/2005/8/layout/default"/>
    <dgm:cxn modelId="{79A553CB-CE0B-486D-981A-5491F76BE672}" type="presParOf" srcId="{877F2870-497B-4CCB-A389-93C4BDFB1A42}" destId="{B6D02745-B224-4134-873D-1A0C5E7D4A11}" srcOrd="3" destOrd="0" presId="urn:microsoft.com/office/officeart/2005/8/layout/default"/>
    <dgm:cxn modelId="{9BF49EB1-32E4-4DA9-99AF-489B84935BEA}" type="presParOf" srcId="{877F2870-497B-4CCB-A389-93C4BDFB1A42}" destId="{080A315C-143A-4040-A33C-74D57E484AFE}" srcOrd="4" destOrd="0" presId="urn:microsoft.com/office/officeart/2005/8/layout/default"/>
    <dgm:cxn modelId="{76D0AD39-8A33-4086-9A2A-62B9C2E24C1B}" type="presParOf" srcId="{877F2870-497B-4CCB-A389-93C4BDFB1A42}" destId="{AF6E72C5-33AA-4A52-B76B-F2AE4EE2BB57}" srcOrd="5" destOrd="0" presId="urn:microsoft.com/office/officeart/2005/8/layout/default"/>
    <dgm:cxn modelId="{003BCAF2-1046-427A-80A5-BC108B280B16}" type="presParOf" srcId="{877F2870-497B-4CCB-A389-93C4BDFB1A42}" destId="{665786C3-076D-4283-8892-84C80F35A66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8D7B5A-1275-4474-9180-F4AF6BDC5FE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0585D70-C952-4A49-8274-996E1CCFE0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Unity: </a:t>
          </a:r>
          <a:r>
            <a:rPr lang="en-US" dirty="0" err="1"/>
            <a:t>Herní</a:t>
          </a:r>
          <a:r>
            <a:rPr lang="en-US" dirty="0"/>
            <a:t> engine pro </a:t>
          </a:r>
          <a:r>
            <a:rPr lang="en-US" dirty="0" err="1"/>
            <a:t>správu</a:t>
          </a:r>
          <a:r>
            <a:rPr lang="en-US" dirty="0"/>
            <a:t> </a:t>
          </a:r>
          <a:r>
            <a:rPr lang="en-US" dirty="0" err="1"/>
            <a:t>logiky</a:t>
          </a:r>
          <a:r>
            <a:rPr lang="en-US" dirty="0"/>
            <a:t>, </a:t>
          </a:r>
          <a:r>
            <a:rPr lang="en-US" dirty="0" err="1"/>
            <a:t>kolizí</a:t>
          </a:r>
          <a:r>
            <a:rPr lang="en-US" dirty="0"/>
            <a:t> a UI.</a:t>
          </a:r>
        </a:p>
      </dgm:t>
    </dgm:pt>
    <dgm:pt modelId="{6C9B6D91-AB3B-4F11-BD44-D91FAD5B98DC}" type="parTrans" cxnId="{9686E114-434D-4340-A446-022F15FCFA30}">
      <dgm:prSet/>
      <dgm:spPr/>
      <dgm:t>
        <a:bodyPr/>
        <a:lstStyle/>
        <a:p>
          <a:endParaRPr lang="en-US"/>
        </a:p>
      </dgm:t>
    </dgm:pt>
    <dgm:pt modelId="{BDCC767E-C64B-4AD9-8F3E-844681CC8EC2}" type="sibTrans" cxnId="{9686E114-434D-4340-A446-022F15FCFA30}">
      <dgm:prSet/>
      <dgm:spPr/>
      <dgm:t>
        <a:bodyPr/>
        <a:lstStyle/>
        <a:p>
          <a:endParaRPr lang="en-US"/>
        </a:p>
      </dgm:t>
    </dgm:pt>
    <dgm:pt modelId="{24721D30-D0B6-46D3-A219-F60138643F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Blender: Software pro </a:t>
          </a:r>
          <a:r>
            <a:rPr lang="en-US" dirty="0" err="1"/>
            <a:t>modelování</a:t>
          </a:r>
          <a:r>
            <a:rPr lang="en-US" dirty="0"/>
            <a:t> 2D/3D </a:t>
          </a:r>
          <a:r>
            <a:rPr lang="en-US" dirty="0" err="1"/>
            <a:t>objektů</a:t>
          </a:r>
          <a:r>
            <a:rPr lang="en-US" dirty="0"/>
            <a:t>.</a:t>
          </a:r>
        </a:p>
      </dgm:t>
    </dgm:pt>
    <dgm:pt modelId="{ED2BA0A7-D91D-41B5-ADE1-0733F2FDA1F7}" type="parTrans" cxnId="{B320E486-339F-49C0-A5CF-8B1381E6C4BD}">
      <dgm:prSet/>
      <dgm:spPr/>
      <dgm:t>
        <a:bodyPr/>
        <a:lstStyle/>
        <a:p>
          <a:endParaRPr lang="en-US"/>
        </a:p>
      </dgm:t>
    </dgm:pt>
    <dgm:pt modelId="{4866222F-E1A6-4943-9CC7-9C59803B0110}" type="sibTrans" cxnId="{B320E486-339F-49C0-A5CF-8B1381E6C4BD}">
      <dgm:prSet/>
      <dgm:spPr/>
      <dgm:t>
        <a:bodyPr/>
        <a:lstStyle/>
        <a:p>
          <a:endParaRPr lang="en-US"/>
        </a:p>
      </dgm:t>
    </dgm:pt>
    <dgm:pt modelId="{43422E2E-FCF3-496B-8030-D3310F21411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GitHub</a:t>
          </a:r>
          <a:r>
            <a:rPr lang="en-US" dirty="0">
              <a:latin typeface="Calibri"/>
            </a:rPr>
            <a:t> a Google Disk</a:t>
          </a:r>
          <a:r>
            <a:rPr lang="en-US" dirty="0"/>
            <a:t>: </a:t>
          </a:r>
          <a:r>
            <a:rPr lang="en-US" dirty="0" err="1"/>
            <a:t>Platforma</a:t>
          </a:r>
          <a:r>
            <a:rPr lang="en-US" dirty="0"/>
            <a:t> pro </a:t>
          </a:r>
          <a:r>
            <a:rPr lang="en-US" dirty="0" err="1"/>
            <a:t>správu</a:t>
          </a:r>
          <a:r>
            <a:rPr lang="en-US" dirty="0"/>
            <a:t> </a:t>
          </a:r>
          <a:r>
            <a:rPr lang="en-US" dirty="0" err="1"/>
            <a:t>verzí</a:t>
          </a:r>
          <a:r>
            <a:rPr lang="en-US" dirty="0"/>
            <a:t> a </a:t>
          </a:r>
          <a:r>
            <a:rPr lang="en-US" dirty="0" err="1"/>
            <a:t>spolupráci</a:t>
          </a:r>
          <a:r>
            <a:rPr lang="en-US" dirty="0"/>
            <a:t>.</a:t>
          </a:r>
        </a:p>
      </dgm:t>
    </dgm:pt>
    <dgm:pt modelId="{C05DC701-26B7-4975-B787-8D7D24407501}" type="parTrans" cxnId="{C8FAAC48-82E8-4368-B31B-FE95E7E34EE9}">
      <dgm:prSet/>
      <dgm:spPr/>
      <dgm:t>
        <a:bodyPr/>
        <a:lstStyle/>
        <a:p>
          <a:endParaRPr lang="en-US"/>
        </a:p>
      </dgm:t>
    </dgm:pt>
    <dgm:pt modelId="{96EE8E45-E22B-4D1B-A792-47827FF01130}" type="sibTrans" cxnId="{C8FAAC48-82E8-4368-B31B-FE95E7E34EE9}">
      <dgm:prSet/>
      <dgm:spPr/>
      <dgm:t>
        <a:bodyPr/>
        <a:lstStyle/>
        <a:p>
          <a:endParaRPr lang="en-US"/>
        </a:p>
      </dgm:t>
    </dgm:pt>
    <dgm:pt modelId="{00CE7EDD-3137-4224-8652-FF81F09091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Visual Studio Code: pro </a:t>
          </a:r>
          <a:r>
            <a:rPr lang="en-US" dirty="0" err="1"/>
            <a:t>psaní</a:t>
          </a:r>
          <a:r>
            <a:rPr lang="en-US" dirty="0"/>
            <a:t> </a:t>
          </a:r>
          <a:r>
            <a:rPr lang="en-US" dirty="0" err="1"/>
            <a:t>kódu</a:t>
          </a:r>
          <a:r>
            <a:rPr lang="en-US" dirty="0"/>
            <a:t> v C#.</a:t>
          </a:r>
        </a:p>
      </dgm:t>
    </dgm:pt>
    <dgm:pt modelId="{FC8CFDDD-3480-4A97-8026-645B0959FB7A}" type="parTrans" cxnId="{ACD4F292-52BE-4932-8319-64AB2C616856}">
      <dgm:prSet/>
      <dgm:spPr/>
      <dgm:t>
        <a:bodyPr/>
        <a:lstStyle/>
        <a:p>
          <a:endParaRPr lang="en-US"/>
        </a:p>
      </dgm:t>
    </dgm:pt>
    <dgm:pt modelId="{60E3FAC7-C744-4A6B-A62E-E80767FE886C}" type="sibTrans" cxnId="{ACD4F292-52BE-4932-8319-64AB2C616856}">
      <dgm:prSet/>
      <dgm:spPr/>
      <dgm:t>
        <a:bodyPr/>
        <a:lstStyle/>
        <a:p>
          <a:endParaRPr lang="en-US"/>
        </a:p>
      </dgm:t>
    </dgm:pt>
    <dgm:pt modelId="{E3A42249-C0D8-4714-9561-97EE5F5F5C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cs-CZ" dirty="0"/>
            <a:t>Audacity: Úprva zvuhových efektů</a:t>
          </a:r>
          <a:endParaRPr lang="en-US" dirty="0"/>
        </a:p>
      </dgm:t>
    </dgm:pt>
    <dgm:pt modelId="{B23F7DA6-5FCB-4CD6-9AFE-B359F9A73428}" type="parTrans" cxnId="{135F5137-C513-460B-AE0F-BBF5734AE4E4}">
      <dgm:prSet/>
      <dgm:spPr/>
      <dgm:t>
        <a:bodyPr/>
        <a:lstStyle/>
        <a:p>
          <a:endParaRPr lang="cs-CZ"/>
        </a:p>
      </dgm:t>
    </dgm:pt>
    <dgm:pt modelId="{288C2CF1-CBF5-4469-9E0A-4EA920D63D92}" type="sibTrans" cxnId="{135F5137-C513-460B-AE0F-BBF5734AE4E4}">
      <dgm:prSet/>
      <dgm:spPr/>
      <dgm:t>
        <a:bodyPr/>
        <a:lstStyle/>
        <a:p>
          <a:endParaRPr lang="cs-CZ"/>
        </a:p>
      </dgm:t>
    </dgm:pt>
    <dgm:pt modelId="{804D8D16-BA99-483A-9F82-6AFB21AE70C0}" type="pres">
      <dgm:prSet presAssocID="{088D7B5A-1275-4474-9180-F4AF6BDC5FEB}" presName="root" presStyleCnt="0">
        <dgm:presLayoutVars>
          <dgm:dir/>
          <dgm:resizeHandles val="exact"/>
        </dgm:presLayoutVars>
      </dgm:prSet>
      <dgm:spPr/>
    </dgm:pt>
    <dgm:pt modelId="{B7DE22E1-F322-4F1A-B491-BF178C72F6C9}" type="pres">
      <dgm:prSet presAssocID="{00585D70-C952-4A49-8274-996E1CCFE056}" presName="compNode" presStyleCnt="0"/>
      <dgm:spPr/>
    </dgm:pt>
    <dgm:pt modelId="{21BD07B6-20D8-43F1-8AD9-BD9164BECE5E}" type="pres">
      <dgm:prSet presAssocID="{00585D70-C952-4A49-8274-996E1CCFE056}" presName="iconBgRect" presStyleLbl="bgShp" presStyleIdx="0" presStyleCnt="5"/>
      <dgm:spPr/>
    </dgm:pt>
    <dgm:pt modelId="{A0150DB3-FB98-4C51-9863-A94AAD64A70A}" type="pres">
      <dgm:prSet presAssocID="{00585D70-C952-4A49-8274-996E1CCFE05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2161560-38B3-42E4-943C-152A27FA3DBF}" type="pres">
      <dgm:prSet presAssocID="{00585D70-C952-4A49-8274-996E1CCFE056}" presName="spaceRect" presStyleCnt="0"/>
      <dgm:spPr/>
    </dgm:pt>
    <dgm:pt modelId="{43461F9F-121E-4B47-8CEA-319622570842}" type="pres">
      <dgm:prSet presAssocID="{00585D70-C952-4A49-8274-996E1CCFE056}" presName="textRect" presStyleLbl="revTx" presStyleIdx="0" presStyleCnt="5">
        <dgm:presLayoutVars>
          <dgm:chMax val="1"/>
          <dgm:chPref val="1"/>
        </dgm:presLayoutVars>
      </dgm:prSet>
      <dgm:spPr/>
    </dgm:pt>
    <dgm:pt modelId="{3B45FC2A-8223-4B11-B565-78BC46ED3C9C}" type="pres">
      <dgm:prSet presAssocID="{BDCC767E-C64B-4AD9-8F3E-844681CC8EC2}" presName="sibTrans" presStyleCnt="0"/>
      <dgm:spPr/>
    </dgm:pt>
    <dgm:pt modelId="{304DE039-5078-4599-91FB-BE4ED4284644}" type="pres">
      <dgm:prSet presAssocID="{24721D30-D0B6-46D3-A219-F60138643F4D}" presName="compNode" presStyleCnt="0"/>
      <dgm:spPr/>
    </dgm:pt>
    <dgm:pt modelId="{ED53BDAB-FF6B-428B-B3C7-85686170C104}" type="pres">
      <dgm:prSet presAssocID="{24721D30-D0B6-46D3-A219-F60138643F4D}" presName="iconBgRect" presStyleLbl="bgShp" presStyleIdx="1" presStyleCnt="5"/>
      <dgm:spPr/>
    </dgm:pt>
    <dgm:pt modelId="{3D2E320F-510F-46A0-AC45-1C8C5B4F5B6B}" type="pres">
      <dgm:prSet presAssocID="{24721D30-D0B6-46D3-A219-F60138643F4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3691C3C7-0828-481E-96B0-0997EEC89C3F}" type="pres">
      <dgm:prSet presAssocID="{24721D30-D0B6-46D3-A219-F60138643F4D}" presName="spaceRect" presStyleCnt="0"/>
      <dgm:spPr/>
    </dgm:pt>
    <dgm:pt modelId="{31486A1C-7519-4D50-B0E2-DB3FD9B439E1}" type="pres">
      <dgm:prSet presAssocID="{24721D30-D0B6-46D3-A219-F60138643F4D}" presName="textRect" presStyleLbl="revTx" presStyleIdx="1" presStyleCnt="5">
        <dgm:presLayoutVars>
          <dgm:chMax val="1"/>
          <dgm:chPref val="1"/>
        </dgm:presLayoutVars>
      </dgm:prSet>
      <dgm:spPr/>
    </dgm:pt>
    <dgm:pt modelId="{2D79DE55-3E1C-4E74-A0B7-EED95537B618}" type="pres">
      <dgm:prSet presAssocID="{4866222F-E1A6-4943-9CC7-9C59803B0110}" presName="sibTrans" presStyleCnt="0"/>
      <dgm:spPr/>
    </dgm:pt>
    <dgm:pt modelId="{8D9881FB-97A3-4058-8E9E-2E20F948468B}" type="pres">
      <dgm:prSet presAssocID="{43422E2E-FCF3-496B-8030-D3310F214110}" presName="compNode" presStyleCnt="0"/>
      <dgm:spPr/>
    </dgm:pt>
    <dgm:pt modelId="{B4430714-F8AE-4901-8875-0669971B20C2}" type="pres">
      <dgm:prSet presAssocID="{43422E2E-FCF3-496B-8030-D3310F214110}" presName="iconBgRect" presStyleLbl="bgShp" presStyleIdx="2" presStyleCnt="5"/>
      <dgm:spPr/>
    </dgm:pt>
    <dgm:pt modelId="{28853ADB-958A-4539-B87E-FAA9D520320A}" type="pres">
      <dgm:prSet presAssocID="{43422E2E-FCF3-496B-8030-D3310F21411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3E48E51-C4A5-4300-AF39-E4301674F68E}" type="pres">
      <dgm:prSet presAssocID="{43422E2E-FCF3-496B-8030-D3310F214110}" presName="spaceRect" presStyleCnt="0"/>
      <dgm:spPr/>
    </dgm:pt>
    <dgm:pt modelId="{7D0DA50E-9EB4-4730-BC70-2F924C72AA10}" type="pres">
      <dgm:prSet presAssocID="{43422E2E-FCF3-496B-8030-D3310F214110}" presName="textRect" presStyleLbl="revTx" presStyleIdx="2" presStyleCnt="5">
        <dgm:presLayoutVars>
          <dgm:chMax val="1"/>
          <dgm:chPref val="1"/>
        </dgm:presLayoutVars>
      </dgm:prSet>
      <dgm:spPr/>
    </dgm:pt>
    <dgm:pt modelId="{54911DA0-9562-4A58-B130-DF6925BC3E32}" type="pres">
      <dgm:prSet presAssocID="{96EE8E45-E22B-4D1B-A792-47827FF01130}" presName="sibTrans" presStyleCnt="0"/>
      <dgm:spPr/>
    </dgm:pt>
    <dgm:pt modelId="{2C180A58-CEF1-42D1-8244-CB9A8399DD6D}" type="pres">
      <dgm:prSet presAssocID="{00CE7EDD-3137-4224-8652-FF81F0909107}" presName="compNode" presStyleCnt="0"/>
      <dgm:spPr/>
    </dgm:pt>
    <dgm:pt modelId="{4721C2DC-1741-4488-949B-E28EEAFB4FC9}" type="pres">
      <dgm:prSet presAssocID="{00CE7EDD-3137-4224-8652-FF81F0909107}" presName="iconBgRect" presStyleLbl="bgShp" presStyleIdx="3" presStyleCnt="5"/>
      <dgm:spPr/>
    </dgm:pt>
    <dgm:pt modelId="{461E28A0-66CC-4D1F-AE6D-348B660EC576}" type="pres">
      <dgm:prSet presAssocID="{00CE7EDD-3137-4224-8652-FF81F090910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átor"/>
        </a:ext>
      </dgm:extLst>
    </dgm:pt>
    <dgm:pt modelId="{642B618B-F38B-450C-9938-ADEB293E6130}" type="pres">
      <dgm:prSet presAssocID="{00CE7EDD-3137-4224-8652-FF81F0909107}" presName="spaceRect" presStyleCnt="0"/>
      <dgm:spPr/>
    </dgm:pt>
    <dgm:pt modelId="{FAE26C3A-6889-4EF3-858E-CC0F83080682}" type="pres">
      <dgm:prSet presAssocID="{00CE7EDD-3137-4224-8652-FF81F0909107}" presName="textRect" presStyleLbl="revTx" presStyleIdx="3" presStyleCnt="5">
        <dgm:presLayoutVars>
          <dgm:chMax val="1"/>
          <dgm:chPref val="1"/>
        </dgm:presLayoutVars>
      </dgm:prSet>
      <dgm:spPr/>
    </dgm:pt>
    <dgm:pt modelId="{FCC86F2B-C68C-4BC9-A599-6E3BFD93C52D}" type="pres">
      <dgm:prSet presAssocID="{60E3FAC7-C744-4A6B-A62E-E80767FE886C}" presName="sibTrans" presStyleCnt="0"/>
      <dgm:spPr/>
    </dgm:pt>
    <dgm:pt modelId="{F50DDE6D-B0FF-4E0C-B174-71FC0871B481}" type="pres">
      <dgm:prSet presAssocID="{E3A42249-C0D8-4714-9561-97EE5F5F5C5A}" presName="compNode" presStyleCnt="0"/>
      <dgm:spPr/>
    </dgm:pt>
    <dgm:pt modelId="{6DA74DE8-8956-49A7-9C3C-BDCD8576E444}" type="pres">
      <dgm:prSet presAssocID="{E3A42249-C0D8-4714-9561-97EE5F5F5C5A}" presName="iconBgRect" presStyleLbl="bgShp" presStyleIdx="4" presStyleCnt="5"/>
      <dgm:spPr/>
    </dgm:pt>
    <dgm:pt modelId="{767116B1-0147-4DFD-A3B5-A872D3E1D66F}" type="pres">
      <dgm:prSet presAssocID="{E3A42249-C0D8-4714-9561-97EE5F5F5C5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 note with solid fill"/>
        </a:ext>
      </dgm:extLst>
    </dgm:pt>
    <dgm:pt modelId="{F2DCC63C-A0C8-4231-AB5A-8656824432DB}" type="pres">
      <dgm:prSet presAssocID="{E3A42249-C0D8-4714-9561-97EE5F5F5C5A}" presName="spaceRect" presStyleCnt="0"/>
      <dgm:spPr/>
    </dgm:pt>
    <dgm:pt modelId="{56643181-EC31-47BA-8AF2-3A8CEF9FB6C9}" type="pres">
      <dgm:prSet presAssocID="{E3A42249-C0D8-4714-9561-97EE5F5F5C5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B90D60D-974E-4C18-AD47-6CFD82D36048}" type="presOf" srcId="{00CE7EDD-3137-4224-8652-FF81F0909107}" destId="{FAE26C3A-6889-4EF3-858E-CC0F83080682}" srcOrd="0" destOrd="0" presId="urn:microsoft.com/office/officeart/2018/5/layout/IconCircleLabelList"/>
    <dgm:cxn modelId="{9686E114-434D-4340-A446-022F15FCFA30}" srcId="{088D7B5A-1275-4474-9180-F4AF6BDC5FEB}" destId="{00585D70-C952-4A49-8274-996E1CCFE056}" srcOrd="0" destOrd="0" parTransId="{6C9B6D91-AB3B-4F11-BD44-D91FAD5B98DC}" sibTransId="{BDCC767E-C64B-4AD9-8F3E-844681CC8EC2}"/>
    <dgm:cxn modelId="{66C04831-9161-4760-9F0F-EC07CB475A21}" type="presOf" srcId="{E3A42249-C0D8-4714-9561-97EE5F5F5C5A}" destId="{56643181-EC31-47BA-8AF2-3A8CEF9FB6C9}" srcOrd="0" destOrd="0" presId="urn:microsoft.com/office/officeart/2018/5/layout/IconCircleLabelList"/>
    <dgm:cxn modelId="{135F5137-C513-460B-AE0F-BBF5734AE4E4}" srcId="{088D7B5A-1275-4474-9180-F4AF6BDC5FEB}" destId="{E3A42249-C0D8-4714-9561-97EE5F5F5C5A}" srcOrd="4" destOrd="0" parTransId="{B23F7DA6-5FCB-4CD6-9AFE-B359F9A73428}" sibTransId="{288C2CF1-CBF5-4469-9E0A-4EA920D63D92}"/>
    <dgm:cxn modelId="{797AE761-5ED5-4160-86A5-3FCE150FC966}" type="presOf" srcId="{00585D70-C952-4A49-8274-996E1CCFE056}" destId="{43461F9F-121E-4B47-8CEA-319622570842}" srcOrd="0" destOrd="0" presId="urn:microsoft.com/office/officeart/2018/5/layout/IconCircleLabelList"/>
    <dgm:cxn modelId="{C8FAAC48-82E8-4368-B31B-FE95E7E34EE9}" srcId="{088D7B5A-1275-4474-9180-F4AF6BDC5FEB}" destId="{43422E2E-FCF3-496B-8030-D3310F214110}" srcOrd="2" destOrd="0" parTransId="{C05DC701-26B7-4975-B787-8D7D24407501}" sibTransId="{96EE8E45-E22B-4D1B-A792-47827FF01130}"/>
    <dgm:cxn modelId="{B320E486-339F-49C0-A5CF-8B1381E6C4BD}" srcId="{088D7B5A-1275-4474-9180-F4AF6BDC5FEB}" destId="{24721D30-D0B6-46D3-A219-F60138643F4D}" srcOrd="1" destOrd="0" parTransId="{ED2BA0A7-D91D-41B5-ADE1-0733F2FDA1F7}" sibTransId="{4866222F-E1A6-4943-9CC7-9C59803B0110}"/>
    <dgm:cxn modelId="{A418F88D-B6EA-48D7-91AC-6C1EFD8CB408}" type="presOf" srcId="{24721D30-D0B6-46D3-A219-F60138643F4D}" destId="{31486A1C-7519-4D50-B0E2-DB3FD9B439E1}" srcOrd="0" destOrd="0" presId="urn:microsoft.com/office/officeart/2018/5/layout/IconCircleLabelList"/>
    <dgm:cxn modelId="{ACD4F292-52BE-4932-8319-64AB2C616856}" srcId="{088D7B5A-1275-4474-9180-F4AF6BDC5FEB}" destId="{00CE7EDD-3137-4224-8652-FF81F0909107}" srcOrd="3" destOrd="0" parTransId="{FC8CFDDD-3480-4A97-8026-645B0959FB7A}" sibTransId="{60E3FAC7-C744-4A6B-A62E-E80767FE886C}"/>
    <dgm:cxn modelId="{F5BC95A0-C1DD-476B-A184-8D2BCD66D2F7}" type="presOf" srcId="{43422E2E-FCF3-496B-8030-D3310F214110}" destId="{7D0DA50E-9EB4-4730-BC70-2F924C72AA10}" srcOrd="0" destOrd="0" presId="urn:microsoft.com/office/officeart/2018/5/layout/IconCircleLabelList"/>
    <dgm:cxn modelId="{373C81DE-B41C-4FAB-8D8E-D909AA81A1A9}" type="presOf" srcId="{088D7B5A-1275-4474-9180-F4AF6BDC5FEB}" destId="{804D8D16-BA99-483A-9F82-6AFB21AE70C0}" srcOrd="0" destOrd="0" presId="urn:microsoft.com/office/officeart/2018/5/layout/IconCircleLabelList"/>
    <dgm:cxn modelId="{AE302838-5046-4EC5-8B7C-B3A112DDC003}" type="presParOf" srcId="{804D8D16-BA99-483A-9F82-6AFB21AE70C0}" destId="{B7DE22E1-F322-4F1A-B491-BF178C72F6C9}" srcOrd="0" destOrd="0" presId="urn:microsoft.com/office/officeart/2018/5/layout/IconCircleLabelList"/>
    <dgm:cxn modelId="{755909C9-A380-4216-8175-415FBC907312}" type="presParOf" srcId="{B7DE22E1-F322-4F1A-B491-BF178C72F6C9}" destId="{21BD07B6-20D8-43F1-8AD9-BD9164BECE5E}" srcOrd="0" destOrd="0" presId="urn:microsoft.com/office/officeart/2018/5/layout/IconCircleLabelList"/>
    <dgm:cxn modelId="{9A5C8334-0353-4E71-B9D6-811F62C8A614}" type="presParOf" srcId="{B7DE22E1-F322-4F1A-B491-BF178C72F6C9}" destId="{A0150DB3-FB98-4C51-9863-A94AAD64A70A}" srcOrd="1" destOrd="0" presId="urn:microsoft.com/office/officeart/2018/5/layout/IconCircleLabelList"/>
    <dgm:cxn modelId="{ECA63DAC-A2D1-42A4-A77B-260E1CB83AB2}" type="presParOf" srcId="{B7DE22E1-F322-4F1A-B491-BF178C72F6C9}" destId="{72161560-38B3-42E4-943C-152A27FA3DBF}" srcOrd="2" destOrd="0" presId="urn:microsoft.com/office/officeart/2018/5/layout/IconCircleLabelList"/>
    <dgm:cxn modelId="{09B10B7B-3D14-40AD-B93A-AB020760D362}" type="presParOf" srcId="{B7DE22E1-F322-4F1A-B491-BF178C72F6C9}" destId="{43461F9F-121E-4B47-8CEA-319622570842}" srcOrd="3" destOrd="0" presId="urn:microsoft.com/office/officeart/2018/5/layout/IconCircleLabelList"/>
    <dgm:cxn modelId="{E9A6FD9E-0D26-427E-9386-60F5CC60B193}" type="presParOf" srcId="{804D8D16-BA99-483A-9F82-6AFB21AE70C0}" destId="{3B45FC2A-8223-4B11-B565-78BC46ED3C9C}" srcOrd="1" destOrd="0" presId="urn:microsoft.com/office/officeart/2018/5/layout/IconCircleLabelList"/>
    <dgm:cxn modelId="{EB63E507-5C80-4187-9216-2940FA8D8AB7}" type="presParOf" srcId="{804D8D16-BA99-483A-9F82-6AFB21AE70C0}" destId="{304DE039-5078-4599-91FB-BE4ED4284644}" srcOrd="2" destOrd="0" presId="urn:microsoft.com/office/officeart/2018/5/layout/IconCircleLabelList"/>
    <dgm:cxn modelId="{98ACF4CD-DA0E-43D5-BD5F-11F1DE831BAE}" type="presParOf" srcId="{304DE039-5078-4599-91FB-BE4ED4284644}" destId="{ED53BDAB-FF6B-428B-B3C7-85686170C104}" srcOrd="0" destOrd="0" presId="urn:microsoft.com/office/officeart/2018/5/layout/IconCircleLabelList"/>
    <dgm:cxn modelId="{1CE373CB-09BA-4D02-971F-0F98153ABB8F}" type="presParOf" srcId="{304DE039-5078-4599-91FB-BE4ED4284644}" destId="{3D2E320F-510F-46A0-AC45-1C8C5B4F5B6B}" srcOrd="1" destOrd="0" presId="urn:microsoft.com/office/officeart/2018/5/layout/IconCircleLabelList"/>
    <dgm:cxn modelId="{728170C1-0281-4281-834D-3123A997364D}" type="presParOf" srcId="{304DE039-5078-4599-91FB-BE4ED4284644}" destId="{3691C3C7-0828-481E-96B0-0997EEC89C3F}" srcOrd="2" destOrd="0" presId="urn:microsoft.com/office/officeart/2018/5/layout/IconCircleLabelList"/>
    <dgm:cxn modelId="{48A9F999-2A14-4DB8-AAFD-0BB78594B3E4}" type="presParOf" srcId="{304DE039-5078-4599-91FB-BE4ED4284644}" destId="{31486A1C-7519-4D50-B0E2-DB3FD9B439E1}" srcOrd="3" destOrd="0" presId="urn:microsoft.com/office/officeart/2018/5/layout/IconCircleLabelList"/>
    <dgm:cxn modelId="{6EBB7018-2D43-40AC-B8DF-298D764BAEE6}" type="presParOf" srcId="{804D8D16-BA99-483A-9F82-6AFB21AE70C0}" destId="{2D79DE55-3E1C-4E74-A0B7-EED95537B618}" srcOrd="3" destOrd="0" presId="urn:microsoft.com/office/officeart/2018/5/layout/IconCircleLabelList"/>
    <dgm:cxn modelId="{4D6FCE5C-8B03-4568-9044-48C516221282}" type="presParOf" srcId="{804D8D16-BA99-483A-9F82-6AFB21AE70C0}" destId="{8D9881FB-97A3-4058-8E9E-2E20F948468B}" srcOrd="4" destOrd="0" presId="urn:microsoft.com/office/officeart/2018/5/layout/IconCircleLabelList"/>
    <dgm:cxn modelId="{49190FA3-8BAC-439C-93CE-6909A07079AB}" type="presParOf" srcId="{8D9881FB-97A3-4058-8E9E-2E20F948468B}" destId="{B4430714-F8AE-4901-8875-0669971B20C2}" srcOrd="0" destOrd="0" presId="urn:microsoft.com/office/officeart/2018/5/layout/IconCircleLabelList"/>
    <dgm:cxn modelId="{34CF1AC2-DF62-44DD-824B-EC7D71FE1997}" type="presParOf" srcId="{8D9881FB-97A3-4058-8E9E-2E20F948468B}" destId="{28853ADB-958A-4539-B87E-FAA9D520320A}" srcOrd="1" destOrd="0" presId="urn:microsoft.com/office/officeart/2018/5/layout/IconCircleLabelList"/>
    <dgm:cxn modelId="{97641255-32E4-4717-A37F-EE563D0AC3DE}" type="presParOf" srcId="{8D9881FB-97A3-4058-8E9E-2E20F948468B}" destId="{93E48E51-C4A5-4300-AF39-E4301674F68E}" srcOrd="2" destOrd="0" presId="urn:microsoft.com/office/officeart/2018/5/layout/IconCircleLabelList"/>
    <dgm:cxn modelId="{5DB81ABB-230E-46E5-8DA0-0BFD2FF6FD16}" type="presParOf" srcId="{8D9881FB-97A3-4058-8E9E-2E20F948468B}" destId="{7D0DA50E-9EB4-4730-BC70-2F924C72AA10}" srcOrd="3" destOrd="0" presId="urn:microsoft.com/office/officeart/2018/5/layout/IconCircleLabelList"/>
    <dgm:cxn modelId="{7E2137D2-3DC5-426B-91AB-7A142A7655F9}" type="presParOf" srcId="{804D8D16-BA99-483A-9F82-6AFB21AE70C0}" destId="{54911DA0-9562-4A58-B130-DF6925BC3E32}" srcOrd="5" destOrd="0" presId="urn:microsoft.com/office/officeart/2018/5/layout/IconCircleLabelList"/>
    <dgm:cxn modelId="{CDB804BD-ED5D-4DFE-A129-A542739FDCEA}" type="presParOf" srcId="{804D8D16-BA99-483A-9F82-6AFB21AE70C0}" destId="{2C180A58-CEF1-42D1-8244-CB9A8399DD6D}" srcOrd="6" destOrd="0" presId="urn:microsoft.com/office/officeart/2018/5/layout/IconCircleLabelList"/>
    <dgm:cxn modelId="{51FB8870-30CA-4CAA-8EE5-2D23303A89FE}" type="presParOf" srcId="{2C180A58-CEF1-42D1-8244-CB9A8399DD6D}" destId="{4721C2DC-1741-4488-949B-E28EEAFB4FC9}" srcOrd="0" destOrd="0" presId="urn:microsoft.com/office/officeart/2018/5/layout/IconCircleLabelList"/>
    <dgm:cxn modelId="{F667DAB6-9F14-49EC-BC64-6DA94F39889D}" type="presParOf" srcId="{2C180A58-CEF1-42D1-8244-CB9A8399DD6D}" destId="{461E28A0-66CC-4D1F-AE6D-348B660EC576}" srcOrd="1" destOrd="0" presId="urn:microsoft.com/office/officeart/2018/5/layout/IconCircleLabelList"/>
    <dgm:cxn modelId="{F1EFFE06-F578-4846-9F56-83B0DB532EB0}" type="presParOf" srcId="{2C180A58-CEF1-42D1-8244-CB9A8399DD6D}" destId="{642B618B-F38B-450C-9938-ADEB293E6130}" srcOrd="2" destOrd="0" presId="urn:microsoft.com/office/officeart/2018/5/layout/IconCircleLabelList"/>
    <dgm:cxn modelId="{9299951D-C184-4439-A8D4-3DE75736E8F0}" type="presParOf" srcId="{2C180A58-CEF1-42D1-8244-CB9A8399DD6D}" destId="{FAE26C3A-6889-4EF3-858E-CC0F83080682}" srcOrd="3" destOrd="0" presId="urn:microsoft.com/office/officeart/2018/5/layout/IconCircleLabelList"/>
    <dgm:cxn modelId="{F65B92F8-42E7-410C-B049-3FC1DF575481}" type="presParOf" srcId="{804D8D16-BA99-483A-9F82-6AFB21AE70C0}" destId="{FCC86F2B-C68C-4BC9-A599-6E3BFD93C52D}" srcOrd="7" destOrd="0" presId="urn:microsoft.com/office/officeart/2018/5/layout/IconCircleLabelList"/>
    <dgm:cxn modelId="{5A14E9F9-7B25-40EF-84B4-190C5F55DFD1}" type="presParOf" srcId="{804D8D16-BA99-483A-9F82-6AFB21AE70C0}" destId="{F50DDE6D-B0FF-4E0C-B174-71FC0871B481}" srcOrd="8" destOrd="0" presId="urn:microsoft.com/office/officeart/2018/5/layout/IconCircleLabelList"/>
    <dgm:cxn modelId="{79B8AD92-83DD-4BDC-91C3-B2038CBCC1D2}" type="presParOf" srcId="{F50DDE6D-B0FF-4E0C-B174-71FC0871B481}" destId="{6DA74DE8-8956-49A7-9C3C-BDCD8576E444}" srcOrd="0" destOrd="0" presId="urn:microsoft.com/office/officeart/2018/5/layout/IconCircleLabelList"/>
    <dgm:cxn modelId="{3136595A-F80A-4820-A665-314682B9E9C8}" type="presParOf" srcId="{F50DDE6D-B0FF-4E0C-B174-71FC0871B481}" destId="{767116B1-0147-4DFD-A3B5-A872D3E1D66F}" srcOrd="1" destOrd="0" presId="urn:microsoft.com/office/officeart/2018/5/layout/IconCircleLabelList"/>
    <dgm:cxn modelId="{95F632F3-3110-4224-834E-9E0ECC9D74C1}" type="presParOf" srcId="{F50DDE6D-B0FF-4E0C-B174-71FC0871B481}" destId="{F2DCC63C-A0C8-4231-AB5A-8656824432DB}" srcOrd="2" destOrd="0" presId="urn:microsoft.com/office/officeart/2018/5/layout/IconCircleLabelList"/>
    <dgm:cxn modelId="{AF5155CA-0F7A-4668-856D-B75FC2B34B84}" type="presParOf" srcId="{F50DDE6D-B0FF-4E0C-B174-71FC0871B481}" destId="{56643181-EC31-47BA-8AF2-3A8CEF9FB6C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2D87BC-2E9D-477E-9A05-B472D6E3B497}" type="doc">
      <dgm:prSet loTypeId="urn:microsoft.com/office/officeart/2005/8/layout/defaul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B9E5289-4F80-4A15-BF01-CCBBEA065D06}">
      <dgm:prSet phldr="0"/>
      <dgm:spPr/>
      <dgm:t>
        <a:bodyPr/>
        <a:lstStyle/>
        <a:p>
          <a:pPr rtl="0"/>
          <a:r>
            <a:rPr lang="en-US" dirty="0" err="1"/>
            <a:t>Hráč</a:t>
          </a:r>
          <a:r>
            <a:rPr lang="cs-CZ" dirty="0"/>
            <a:t> řídí auto, sbíra body srážením a vyhýbá se autům. Může aktivovat schopnosti a hrát na různých mapách</a:t>
          </a:r>
          <a:r>
            <a:rPr lang="cs-CZ" dirty="0">
              <a:latin typeface="Calibri"/>
            </a:rPr>
            <a:t>.</a:t>
          </a:r>
          <a:endParaRPr lang="en-US" dirty="0"/>
        </a:p>
      </dgm:t>
    </dgm:pt>
    <dgm:pt modelId="{36C67248-3320-494A-84C7-C65202B84969}" type="parTrans" cxnId="{F4608FB6-43D0-4CEF-A359-A654FB52DD0E}">
      <dgm:prSet/>
      <dgm:spPr/>
      <dgm:t>
        <a:bodyPr/>
        <a:lstStyle/>
        <a:p>
          <a:endParaRPr lang="en-US"/>
        </a:p>
      </dgm:t>
    </dgm:pt>
    <dgm:pt modelId="{8CDB7BBA-1588-41A2-88F4-03C6122C4C8D}" type="sibTrans" cxnId="{F4608FB6-43D0-4CEF-A359-A654FB52DD0E}">
      <dgm:prSet/>
      <dgm:spPr/>
      <dgm:t>
        <a:bodyPr/>
        <a:lstStyle/>
        <a:p>
          <a:endParaRPr lang="en-US"/>
        </a:p>
      </dgm:t>
    </dgm:pt>
    <dgm:pt modelId="{3D873305-A986-4A82-BB58-A1CBEDCB7823}" type="pres">
      <dgm:prSet presAssocID="{1E2D87BC-2E9D-477E-9A05-B472D6E3B497}" presName="diagram" presStyleCnt="0">
        <dgm:presLayoutVars>
          <dgm:dir/>
          <dgm:resizeHandles val="exact"/>
        </dgm:presLayoutVars>
      </dgm:prSet>
      <dgm:spPr/>
    </dgm:pt>
    <dgm:pt modelId="{C569CE7A-9FD1-429C-9B2C-23C8002B3CE0}" type="pres">
      <dgm:prSet presAssocID="{BB9E5289-4F80-4A15-BF01-CCBBEA065D06}" presName="node" presStyleLbl="node1" presStyleIdx="0" presStyleCnt="1">
        <dgm:presLayoutVars>
          <dgm:bulletEnabled val="1"/>
        </dgm:presLayoutVars>
      </dgm:prSet>
      <dgm:spPr/>
    </dgm:pt>
  </dgm:ptLst>
  <dgm:cxnLst>
    <dgm:cxn modelId="{B5447C38-2DEB-4F61-A9F3-05CE7CE3628A}" type="presOf" srcId="{BB9E5289-4F80-4A15-BF01-CCBBEA065D06}" destId="{C569CE7A-9FD1-429C-9B2C-23C8002B3CE0}" srcOrd="0" destOrd="0" presId="urn:microsoft.com/office/officeart/2005/8/layout/default"/>
    <dgm:cxn modelId="{F4608FB6-43D0-4CEF-A359-A654FB52DD0E}" srcId="{1E2D87BC-2E9D-477E-9A05-B472D6E3B497}" destId="{BB9E5289-4F80-4A15-BF01-CCBBEA065D06}" srcOrd="0" destOrd="0" parTransId="{36C67248-3320-494A-84C7-C65202B84969}" sibTransId="{8CDB7BBA-1588-41A2-88F4-03C6122C4C8D}"/>
    <dgm:cxn modelId="{30725EC0-28E5-491C-B482-03F49BB5B268}" type="presOf" srcId="{1E2D87BC-2E9D-477E-9A05-B472D6E3B497}" destId="{3D873305-A986-4A82-BB58-A1CBEDCB7823}" srcOrd="0" destOrd="0" presId="urn:microsoft.com/office/officeart/2005/8/layout/default"/>
    <dgm:cxn modelId="{E05A382C-F733-44DD-A051-CC68710B9C92}" type="presParOf" srcId="{3D873305-A986-4A82-BB58-A1CBEDCB7823}" destId="{C569CE7A-9FD1-429C-9B2C-23C8002B3CE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464F90-162C-49B7-800A-10FAAA56065B}" type="doc">
      <dgm:prSet loTypeId="urn:microsoft.com/office/officeart/2005/8/layout/vList5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474A64F-0D26-4BB7-834E-3D3DEB90D31B}">
      <dgm:prSet phldr="0"/>
      <dgm:spPr/>
      <dgm:t>
        <a:bodyPr/>
        <a:lstStyle/>
        <a:p>
          <a:pPr rtl="0"/>
          <a:r>
            <a:rPr lang="en-US" dirty="0" err="1">
              <a:latin typeface="Calibri"/>
            </a:rPr>
            <a:t>Zpomalní</a:t>
          </a:r>
          <a:r>
            <a:rPr lang="en-US" dirty="0">
              <a:latin typeface="Calibri"/>
            </a:rPr>
            <a:t> </a:t>
          </a:r>
          <a:r>
            <a:rPr lang="en-US" dirty="0" err="1">
              <a:latin typeface="Calibri"/>
            </a:rPr>
            <a:t>času</a:t>
          </a:r>
          <a:endParaRPr lang="en-US" dirty="0" err="1"/>
        </a:p>
      </dgm:t>
    </dgm:pt>
    <dgm:pt modelId="{FAFD2818-157B-4B7F-B41E-D23BEFDF2B73}" type="parTrans" cxnId="{3A284B18-E7F9-49A8-962E-AEBA0ED9BEAB}">
      <dgm:prSet/>
      <dgm:spPr/>
    </dgm:pt>
    <dgm:pt modelId="{6D0721DE-02D1-4BEF-8A6D-117FF3E86F04}" type="sibTrans" cxnId="{3A284B18-E7F9-49A8-962E-AEBA0ED9BEAB}">
      <dgm:prSet/>
      <dgm:spPr/>
    </dgm:pt>
    <dgm:pt modelId="{89AD7187-4B5E-4905-98E2-44AB7D05E75C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Zrychlení auta</a:t>
          </a:r>
        </a:p>
      </dgm:t>
    </dgm:pt>
    <dgm:pt modelId="{284B8BF3-52D6-453C-A239-07C8F2AAF6CE}" type="parTrans" cxnId="{FC50F954-0E49-4138-9F4B-D04913C484E6}">
      <dgm:prSet/>
      <dgm:spPr/>
    </dgm:pt>
    <dgm:pt modelId="{5295FE6E-3268-4BEA-802D-733C496E5165}" type="sibTrans" cxnId="{FC50F954-0E49-4138-9F4B-D04913C484E6}">
      <dgm:prSet/>
      <dgm:spPr/>
    </dgm:pt>
    <dgm:pt modelId="{E561FE33-5491-4BE5-82CA-1D3DA18C57E9}" type="pres">
      <dgm:prSet presAssocID="{57464F90-162C-49B7-800A-10FAAA56065B}" presName="Name0" presStyleCnt="0">
        <dgm:presLayoutVars>
          <dgm:dir/>
          <dgm:animLvl val="lvl"/>
          <dgm:resizeHandles val="exact"/>
        </dgm:presLayoutVars>
      </dgm:prSet>
      <dgm:spPr/>
    </dgm:pt>
    <dgm:pt modelId="{1C4D4C8E-27F1-42CB-9C62-2D948A614107}" type="pres">
      <dgm:prSet presAssocID="{E474A64F-0D26-4BB7-834E-3D3DEB90D31B}" presName="linNode" presStyleCnt="0"/>
      <dgm:spPr/>
    </dgm:pt>
    <dgm:pt modelId="{7C4D3670-674B-44B6-83EF-D05B3DB0AB28}" type="pres">
      <dgm:prSet presAssocID="{E474A64F-0D26-4BB7-834E-3D3DEB90D31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4403123-1691-40A4-AD57-FF34197B6C78}" type="pres">
      <dgm:prSet presAssocID="{6D0721DE-02D1-4BEF-8A6D-117FF3E86F04}" presName="sp" presStyleCnt="0"/>
      <dgm:spPr/>
    </dgm:pt>
    <dgm:pt modelId="{EFF42993-3EE3-426C-A70A-5F4B304711C2}" type="pres">
      <dgm:prSet presAssocID="{89AD7187-4B5E-4905-98E2-44AB7D05E75C}" presName="linNode" presStyleCnt="0"/>
      <dgm:spPr/>
    </dgm:pt>
    <dgm:pt modelId="{B0A2F697-3BBB-4252-8BE1-654CFE1E1C01}" type="pres">
      <dgm:prSet presAssocID="{89AD7187-4B5E-4905-98E2-44AB7D05E75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A5E4CC17-AEF8-4B0E-BF20-8F6216EF15F3}" type="presOf" srcId="{89AD7187-4B5E-4905-98E2-44AB7D05E75C}" destId="{B0A2F697-3BBB-4252-8BE1-654CFE1E1C01}" srcOrd="0" destOrd="0" presId="urn:microsoft.com/office/officeart/2005/8/layout/vList5"/>
    <dgm:cxn modelId="{3A284B18-E7F9-49A8-962E-AEBA0ED9BEAB}" srcId="{57464F90-162C-49B7-800A-10FAAA56065B}" destId="{E474A64F-0D26-4BB7-834E-3D3DEB90D31B}" srcOrd="0" destOrd="0" parTransId="{FAFD2818-157B-4B7F-B41E-D23BEFDF2B73}" sibTransId="{6D0721DE-02D1-4BEF-8A6D-117FF3E86F04}"/>
    <dgm:cxn modelId="{8191EC66-6F14-4F6A-95D9-AB77C82E41E6}" type="presOf" srcId="{E474A64F-0D26-4BB7-834E-3D3DEB90D31B}" destId="{7C4D3670-674B-44B6-83EF-D05B3DB0AB28}" srcOrd="0" destOrd="0" presId="urn:microsoft.com/office/officeart/2005/8/layout/vList5"/>
    <dgm:cxn modelId="{FC50F954-0E49-4138-9F4B-D04913C484E6}" srcId="{57464F90-162C-49B7-800A-10FAAA56065B}" destId="{89AD7187-4B5E-4905-98E2-44AB7D05E75C}" srcOrd="1" destOrd="0" parTransId="{284B8BF3-52D6-453C-A239-07C8F2AAF6CE}" sibTransId="{5295FE6E-3268-4BEA-802D-733C496E5165}"/>
    <dgm:cxn modelId="{EAAEA7B8-4ED8-4B2C-8806-5251BAFBD677}" type="presOf" srcId="{57464F90-162C-49B7-800A-10FAAA56065B}" destId="{E561FE33-5491-4BE5-82CA-1D3DA18C57E9}" srcOrd="0" destOrd="0" presId="urn:microsoft.com/office/officeart/2005/8/layout/vList5"/>
    <dgm:cxn modelId="{64F8A524-1B94-4268-A912-E937C20A3782}" type="presParOf" srcId="{E561FE33-5491-4BE5-82CA-1D3DA18C57E9}" destId="{1C4D4C8E-27F1-42CB-9C62-2D948A614107}" srcOrd="0" destOrd="0" presId="urn:microsoft.com/office/officeart/2005/8/layout/vList5"/>
    <dgm:cxn modelId="{E333C2BC-AAB8-4B08-8A30-A0E63A1027B7}" type="presParOf" srcId="{1C4D4C8E-27F1-42CB-9C62-2D948A614107}" destId="{7C4D3670-674B-44B6-83EF-D05B3DB0AB28}" srcOrd="0" destOrd="0" presId="urn:microsoft.com/office/officeart/2005/8/layout/vList5"/>
    <dgm:cxn modelId="{478BE075-C634-4D1C-808D-0CE84080BDE0}" type="presParOf" srcId="{E561FE33-5491-4BE5-82CA-1D3DA18C57E9}" destId="{64403123-1691-40A4-AD57-FF34197B6C78}" srcOrd="1" destOrd="0" presId="urn:microsoft.com/office/officeart/2005/8/layout/vList5"/>
    <dgm:cxn modelId="{6B674AC3-A13E-48AC-A129-94C0072A6551}" type="presParOf" srcId="{E561FE33-5491-4BE5-82CA-1D3DA18C57E9}" destId="{EFF42993-3EE3-426C-A70A-5F4B304711C2}" srcOrd="2" destOrd="0" presId="urn:microsoft.com/office/officeart/2005/8/layout/vList5"/>
    <dgm:cxn modelId="{6D5497B9-8871-4B64-B5CA-FB3408696254}" type="presParOf" srcId="{EFF42993-3EE3-426C-A70A-5F4B304711C2}" destId="{B0A2F697-3BBB-4252-8BE1-654CFE1E1C0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0CE3FF-EC20-4DCB-A2F7-222EE723A85B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9F2444-E931-4C84-9A74-97CC1A3FFE64}">
      <dgm:prSet phldr="0"/>
      <dgm:spPr/>
      <dgm:t>
        <a:bodyPr/>
        <a:lstStyle/>
        <a:p>
          <a:pPr rtl="0"/>
          <a:r>
            <a:rPr lang="en-US" b="1">
              <a:latin typeface="Roboto"/>
              <a:ea typeface="Roboto"/>
              <a:cs typeface="Roboto"/>
            </a:rPr>
            <a:t>Sound Library</a:t>
          </a:r>
          <a:endParaRPr lang="en-US" b="0">
            <a:latin typeface="Calibri"/>
            <a:ea typeface="Calibri"/>
            <a:cs typeface="Calibri"/>
          </a:endParaRPr>
        </a:p>
      </dgm:t>
    </dgm:pt>
    <dgm:pt modelId="{C0432FC6-52B8-451C-8A5B-BA9E4EE94CC3}" type="parTrans" cxnId="{F5A49554-08AE-4C8F-84BB-744B969C2D61}">
      <dgm:prSet/>
      <dgm:spPr/>
      <dgm:t>
        <a:bodyPr/>
        <a:lstStyle/>
        <a:p>
          <a:endParaRPr lang="en-US"/>
        </a:p>
      </dgm:t>
    </dgm:pt>
    <dgm:pt modelId="{9BFE53BD-222C-4F9A-ADA3-AAF979B64024}" type="sibTrans" cxnId="{F5A49554-08AE-4C8F-84BB-744B969C2D61}">
      <dgm:prSet/>
      <dgm:spPr/>
      <dgm:t>
        <a:bodyPr/>
        <a:lstStyle/>
        <a:p>
          <a:endParaRPr lang="en-US"/>
        </a:p>
      </dgm:t>
    </dgm:pt>
    <dgm:pt modelId="{361ADA37-1F6D-4077-8822-A2429D99B613}" type="pres">
      <dgm:prSet presAssocID="{430CE3FF-EC20-4DCB-A2F7-222EE723A85B}" presName="linear" presStyleCnt="0">
        <dgm:presLayoutVars>
          <dgm:animLvl val="lvl"/>
          <dgm:resizeHandles val="exact"/>
        </dgm:presLayoutVars>
      </dgm:prSet>
      <dgm:spPr/>
    </dgm:pt>
    <dgm:pt modelId="{D43708A5-A364-424D-AF69-E6C00A25DABE}" type="pres">
      <dgm:prSet presAssocID="{759F2444-E931-4C84-9A74-97CC1A3FFE6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4EE972C-EAB3-4491-AB06-7E63D6DFE7DC}" type="presOf" srcId="{430CE3FF-EC20-4DCB-A2F7-222EE723A85B}" destId="{361ADA37-1F6D-4077-8822-A2429D99B613}" srcOrd="0" destOrd="0" presId="urn:microsoft.com/office/officeart/2005/8/layout/vList2"/>
    <dgm:cxn modelId="{CD65735F-C0BD-40EC-A39B-4E49705037E1}" type="presOf" srcId="{759F2444-E931-4C84-9A74-97CC1A3FFE64}" destId="{D43708A5-A364-424D-AF69-E6C00A25DABE}" srcOrd="0" destOrd="0" presId="urn:microsoft.com/office/officeart/2005/8/layout/vList2"/>
    <dgm:cxn modelId="{F5A49554-08AE-4C8F-84BB-744B969C2D61}" srcId="{430CE3FF-EC20-4DCB-A2F7-222EE723A85B}" destId="{759F2444-E931-4C84-9A74-97CC1A3FFE64}" srcOrd="0" destOrd="0" parTransId="{C0432FC6-52B8-451C-8A5B-BA9E4EE94CC3}" sibTransId="{9BFE53BD-222C-4F9A-ADA3-AAF979B64024}"/>
    <dgm:cxn modelId="{705C8E75-C2ED-4FF5-B3D1-38A85B97E0BA}" type="presParOf" srcId="{361ADA37-1F6D-4077-8822-A2429D99B613}" destId="{D43708A5-A364-424D-AF69-E6C00A25DAB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7464F90-162C-49B7-800A-10FAAA56065B}" type="doc">
      <dgm:prSet loTypeId="urn:microsoft.com/office/officeart/2005/8/layout/vList5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E70CDDB-B88C-41E6-81DE-1E174D8655E7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Implementace</a:t>
          </a:r>
          <a:r>
            <a:rPr lang="en-US" dirty="0"/>
            <a:t> </a:t>
          </a:r>
          <a:r>
            <a:rPr lang="en-US" dirty="0" err="1"/>
            <a:t>pohybu</a:t>
          </a:r>
          <a:r>
            <a:rPr lang="en-US" dirty="0"/>
            <a:t> </a:t>
          </a:r>
          <a:r>
            <a:rPr lang="en-US" dirty="0" err="1">
              <a:latin typeface="Calibri"/>
            </a:rPr>
            <a:t>vozidla</a:t>
          </a:r>
          <a:r>
            <a:rPr lang="en-US" dirty="0"/>
            <a:t> a </a:t>
          </a:r>
          <a:r>
            <a:rPr lang="en-US" dirty="0" err="1"/>
            <a:t>interakce</a:t>
          </a:r>
          <a:r>
            <a:rPr lang="en-US" dirty="0"/>
            <a:t> s </a:t>
          </a:r>
          <a:r>
            <a:rPr lang="en-US" dirty="0" err="1">
              <a:latin typeface="Calibri"/>
            </a:rPr>
            <a:t>překážkažkou</a:t>
          </a:r>
          <a:r>
            <a:rPr lang="en-US" dirty="0"/>
            <a:t>.</a:t>
          </a:r>
        </a:p>
      </dgm:t>
    </dgm:pt>
    <dgm:pt modelId="{3FBB6B71-84F0-4471-A661-4C96EB6D8998}" type="parTrans" cxnId="{0C210B09-9F12-43D7-863C-331A0CF1E478}">
      <dgm:prSet/>
      <dgm:spPr/>
      <dgm:t>
        <a:bodyPr/>
        <a:lstStyle/>
        <a:p>
          <a:endParaRPr lang="en-US"/>
        </a:p>
      </dgm:t>
    </dgm:pt>
    <dgm:pt modelId="{37221541-68F0-49E1-BC6C-14422D358CAB}" type="sibTrans" cxnId="{0C210B09-9F12-43D7-863C-331A0CF1E478}">
      <dgm:prSet/>
      <dgm:spPr/>
      <dgm:t>
        <a:bodyPr/>
        <a:lstStyle/>
        <a:p>
          <a:endParaRPr lang="en-US"/>
        </a:p>
      </dgm:t>
    </dgm:pt>
    <dgm:pt modelId="{4148F9C9-7D15-48CB-B685-74D4D37FF318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Optimalizace</a:t>
          </a:r>
          <a:r>
            <a:rPr lang="en-US" dirty="0"/>
            <a:t> </a:t>
          </a:r>
          <a:r>
            <a:rPr lang="en-US" dirty="0" err="1"/>
            <a:t>grafiky</a:t>
          </a:r>
          <a:r>
            <a:rPr lang="en-US" dirty="0"/>
            <a:t> pro </a:t>
          </a:r>
          <a:r>
            <a:rPr lang="en-US" dirty="0" err="1"/>
            <a:t>běh</a:t>
          </a:r>
          <a:r>
            <a:rPr lang="en-US" dirty="0"/>
            <a:t> </a:t>
          </a:r>
          <a:r>
            <a:rPr lang="en-US" dirty="0" err="1"/>
            <a:t>hry</a:t>
          </a:r>
          <a:r>
            <a:rPr lang="en-US" dirty="0"/>
            <a:t>.</a:t>
          </a:r>
        </a:p>
      </dgm:t>
    </dgm:pt>
    <dgm:pt modelId="{8F84C68D-4AC9-4EA4-AB64-01FECA851550}" type="parTrans" cxnId="{43291C98-5FF9-4145-AA2C-FC18D0ACB513}">
      <dgm:prSet/>
      <dgm:spPr/>
      <dgm:t>
        <a:bodyPr/>
        <a:lstStyle/>
        <a:p>
          <a:endParaRPr lang="en-US"/>
        </a:p>
      </dgm:t>
    </dgm:pt>
    <dgm:pt modelId="{0860EDEF-0FE4-4BD4-8D9E-D0D74664C4BB}" type="sibTrans" cxnId="{43291C98-5FF9-4145-AA2C-FC18D0ACB513}">
      <dgm:prSet/>
      <dgm:spPr/>
      <dgm:t>
        <a:bodyPr/>
        <a:lstStyle/>
        <a:p>
          <a:endParaRPr lang="en-US"/>
        </a:p>
      </dgm:t>
    </dgm:pt>
    <dgm:pt modelId="{E474A64F-0D26-4BB7-834E-3D3DEB90D31B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Naučil</a:t>
          </a:r>
          <a:r>
            <a:rPr lang="en-US" dirty="0"/>
            <a:t> </a:t>
          </a:r>
          <a:r>
            <a:rPr lang="en-US" dirty="0" err="1"/>
            <a:t>jsem</a:t>
          </a:r>
          <a:r>
            <a:rPr lang="en-US" dirty="0"/>
            <a:t> se </a:t>
          </a:r>
          <a:r>
            <a:rPr lang="en-US" dirty="0" err="1"/>
            <a:t>používat</a:t>
          </a:r>
          <a:r>
            <a:rPr lang="en-US" dirty="0"/>
            <a:t> Blender a Unity </a:t>
          </a:r>
          <a:r>
            <a:rPr lang="en-US" dirty="0" err="1"/>
            <a:t>na</a:t>
          </a:r>
          <a:r>
            <a:rPr lang="en-US" dirty="0"/>
            <a:t> </a:t>
          </a:r>
          <a:r>
            <a:rPr lang="en-US" dirty="0" err="1"/>
            <a:t>pokročilejší</a:t>
          </a:r>
          <a:r>
            <a:rPr lang="en-US" dirty="0"/>
            <a:t> </a:t>
          </a:r>
          <a:r>
            <a:rPr lang="en-US" dirty="0" err="1"/>
            <a:t>úrovni</a:t>
          </a:r>
          <a:r>
            <a:rPr lang="en-US" dirty="0"/>
            <a:t>.</a:t>
          </a:r>
        </a:p>
      </dgm:t>
    </dgm:pt>
    <dgm:pt modelId="{FAFD2818-157B-4B7F-B41E-D23BEFDF2B73}" type="parTrans" cxnId="{3A284B18-E7F9-49A8-962E-AEBA0ED9BEAB}">
      <dgm:prSet/>
      <dgm:spPr/>
    </dgm:pt>
    <dgm:pt modelId="{6D0721DE-02D1-4BEF-8A6D-117FF3E86F04}" type="sibTrans" cxnId="{3A284B18-E7F9-49A8-962E-AEBA0ED9BEAB}">
      <dgm:prSet/>
      <dgm:spPr/>
    </dgm:pt>
    <dgm:pt modelId="{48B0FDF6-F5A9-4CEE-998D-6A6E43C73869}">
      <dgm:prSet/>
      <dgm:spPr/>
      <dgm:t>
        <a:bodyPr/>
        <a:lstStyle/>
        <a:p>
          <a:r>
            <a:rPr lang="cs-CZ" dirty="0"/>
            <a:t>- Nastavování jazyků</a:t>
          </a:r>
          <a:endParaRPr lang="en-US" dirty="0"/>
        </a:p>
      </dgm:t>
    </dgm:pt>
    <dgm:pt modelId="{9DCDFA2B-0E34-4B1F-A4F6-53CD08004AC7}" type="parTrans" cxnId="{1855C1A6-584C-440E-92C9-A5EB3DFD70D9}">
      <dgm:prSet/>
      <dgm:spPr/>
    </dgm:pt>
    <dgm:pt modelId="{8C487840-0646-4F78-B30E-EE0F965688AE}" type="sibTrans" cxnId="{1855C1A6-584C-440E-92C9-A5EB3DFD70D9}">
      <dgm:prSet/>
      <dgm:spPr/>
    </dgm:pt>
    <dgm:pt modelId="{B4001739-7F35-46DB-91C4-8F5EC096A5E4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- Bluescreen </a:t>
          </a:r>
          <a:r>
            <a:rPr lang="en-US" dirty="0" err="1">
              <a:latin typeface="Calibri"/>
            </a:rPr>
            <a:t>na</a:t>
          </a:r>
          <a:r>
            <a:rPr lang="en-US" dirty="0">
              <a:latin typeface="Calibri"/>
            </a:rPr>
            <a:t> </a:t>
          </a:r>
          <a:r>
            <a:rPr lang="en-US" dirty="0" err="1">
              <a:latin typeface="Calibri"/>
            </a:rPr>
            <a:t>notebooku</a:t>
          </a:r>
          <a:endParaRPr lang="cs-CZ" dirty="0" err="1">
            <a:latin typeface="Calibri"/>
          </a:endParaRPr>
        </a:p>
      </dgm:t>
    </dgm:pt>
    <dgm:pt modelId="{AF5021D2-C821-4088-814B-D040537763FA}" type="parTrans" cxnId="{91D3AFBE-5EEF-440A-8C47-7D9A6638270A}">
      <dgm:prSet/>
      <dgm:spPr/>
    </dgm:pt>
    <dgm:pt modelId="{45F03479-4524-4867-B520-4C63E96FB1EB}" type="sibTrans" cxnId="{91D3AFBE-5EEF-440A-8C47-7D9A6638270A}">
      <dgm:prSet/>
      <dgm:spPr/>
    </dgm:pt>
    <dgm:pt modelId="{F818FEDD-F453-456B-AC3F-849F67AB37C0}">
      <dgm:prSet phldr="0"/>
      <dgm:spPr/>
      <dgm:t>
        <a:bodyPr/>
        <a:lstStyle/>
        <a:p>
          <a:pPr rtl="0"/>
          <a:r>
            <a:rPr lang="cs-CZ" dirty="0">
              <a:latin typeface="Calibri"/>
            </a:rPr>
            <a:t> - Smazání disku</a:t>
          </a:r>
        </a:p>
      </dgm:t>
    </dgm:pt>
    <dgm:pt modelId="{D343E59A-B874-438E-A140-ED6C206CC209}" type="parTrans" cxnId="{EAB198AF-481F-4719-BE2A-A8A2825D56CC}">
      <dgm:prSet/>
      <dgm:spPr/>
    </dgm:pt>
    <dgm:pt modelId="{60D5231B-AAB9-4315-AEAC-FC9F3445DB57}" type="sibTrans" cxnId="{EAB198AF-481F-4719-BE2A-A8A2825D56CC}">
      <dgm:prSet/>
      <dgm:spPr/>
    </dgm:pt>
    <dgm:pt modelId="{E561FE33-5491-4BE5-82CA-1D3DA18C57E9}" type="pres">
      <dgm:prSet presAssocID="{57464F90-162C-49B7-800A-10FAAA56065B}" presName="Name0" presStyleCnt="0">
        <dgm:presLayoutVars>
          <dgm:dir/>
          <dgm:animLvl val="lvl"/>
          <dgm:resizeHandles val="exact"/>
        </dgm:presLayoutVars>
      </dgm:prSet>
      <dgm:spPr/>
    </dgm:pt>
    <dgm:pt modelId="{4487C07E-52FF-4865-A798-3E3805B543E1}" type="pres">
      <dgm:prSet presAssocID="{9E70CDDB-B88C-41E6-81DE-1E174D8655E7}" presName="linNode" presStyleCnt="0"/>
      <dgm:spPr/>
    </dgm:pt>
    <dgm:pt modelId="{ECF22B12-B9EE-4CAC-A33B-B6AA5E74298D}" type="pres">
      <dgm:prSet presAssocID="{9E70CDDB-B88C-41E6-81DE-1E174D8655E7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A31A47F-2950-46DF-9417-96FB9542E441}" type="pres">
      <dgm:prSet presAssocID="{37221541-68F0-49E1-BC6C-14422D358CAB}" presName="sp" presStyleCnt="0"/>
      <dgm:spPr/>
    </dgm:pt>
    <dgm:pt modelId="{A74D0074-57C1-42EA-99D1-5077AC05039E}" type="pres">
      <dgm:prSet presAssocID="{4148F9C9-7D15-48CB-B685-74D4D37FF318}" presName="linNode" presStyleCnt="0"/>
      <dgm:spPr/>
    </dgm:pt>
    <dgm:pt modelId="{8051E6A1-84A2-42E4-9B2C-8B3884E38F45}" type="pres">
      <dgm:prSet presAssocID="{4148F9C9-7D15-48CB-B685-74D4D37FF318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AA1D0105-78FA-4F60-ABA4-6CA4D113A550}" type="pres">
      <dgm:prSet presAssocID="{0860EDEF-0FE4-4BD4-8D9E-D0D74664C4BB}" presName="sp" presStyleCnt="0"/>
      <dgm:spPr/>
    </dgm:pt>
    <dgm:pt modelId="{76408818-83E4-4D9E-9F6C-FFFF6191DBF1}" type="pres">
      <dgm:prSet presAssocID="{48B0FDF6-F5A9-4CEE-998D-6A6E43C73869}" presName="linNode" presStyleCnt="0"/>
      <dgm:spPr/>
    </dgm:pt>
    <dgm:pt modelId="{B5EB83E8-B7A0-47D4-AA36-29E64B551511}" type="pres">
      <dgm:prSet presAssocID="{48B0FDF6-F5A9-4CEE-998D-6A6E43C73869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B45E84A7-72F4-40AF-8911-F04FE130DF39}" type="pres">
      <dgm:prSet presAssocID="{8C487840-0646-4F78-B30E-EE0F965688AE}" presName="sp" presStyleCnt="0"/>
      <dgm:spPr/>
    </dgm:pt>
    <dgm:pt modelId="{9AACB008-B0E1-4740-9D9C-1675823C0DF4}" type="pres">
      <dgm:prSet presAssocID="{B4001739-7F35-46DB-91C4-8F5EC096A5E4}" presName="linNode" presStyleCnt="0"/>
      <dgm:spPr/>
    </dgm:pt>
    <dgm:pt modelId="{2AF28263-A4A4-425B-9117-00B464534460}" type="pres">
      <dgm:prSet presAssocID="{B4001739-7F35-46DB-91C4-8F5EC096A5E4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F5B620D1-0C33-4DFC-ADB5-4FF9071ED2CA}" type="pres">
      <dgm:prSet presAssocID="{45F03479-4524-4867-B520-4C63E96FB1EB}" presName="sp" presStyleCnt="0"/>
      <dgm:spPr/>
    </dgm:pt>
    <dgm:pt modelId="{AAF82E31-6D9A-4DEC-96B2-A55325EAC082}" type="pres">
      <dgm:prSet presAssocID="{F818FEDD-F453-456B-AC3F-849F67AB37C0}" presName="linNode" presStyleCnt="0"/>
      <dgm:spPr/>
    </dgm:pt>
    <dgm:pt modelId="{192FF33A-9166-40E6-839D-C1DCEC9725A9}" type="pres">
      <dgm:prSet presAssocID="{F818FEDD-F453-456B-AC3F-849F67AB37C0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7FF66995-1CF0-4C40-B744-FD0BEC7D46B5}" type="pres">
      <dgm:prSet presAssocID="{60D5231B-AAB9-4315-AEAC-FC9F3445DB57}" presName="sp" presStyleCnt="0"/>
      <dgm:spPr/>
    </dgm:pt>
    <dgm:pt modelId="{1C4D4C8E-27F1-42CB-9C62-2D948A614107}" type="pres">
      <dgm:prSet presAssocID="{E474A64F-0D26-4BB7-834E-3D3DEB90D31B}" presName="linNode" presStyleCnt="0"/>
      <dgm:spPr/>
    </dgm:pt>
    <dgm:pt modelId="{7C4D3670-674B-44B6-83EF-D05B3DB0AB28}" type="pres">
      <dgm:prSet presAssocID="{E474A64F-0D26-4BB7-834E-3D3DEB90D31B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0C210B09-9F12-43D7-863C-331A0CF1E478}" srcId="{57464F90-162C-49B7-800A-10FAAA56065B}" destId="{9E70CDDB-B88C-41E6-81DE-1E174D8655E7}" srcOrd="0" destOrd="0" parTransId="{3FBB6B71-84F0-4471-A661-4C96EB6D8998}" sibTransId="{37221541-68F0-49E1-BC6C-14422D358CAB}"/>
    <dgm:cxn modelId="{6B1E180F-8D7C-43F6-A3CB-3FDE296E6173}" type="presOf" srcId="{9E70CDDB-B88C-41E6-81DE-1E174D8655E7}" destId="{ECF22B12-B9EE-4CAC-A33B-B6AA5E74298D}" srcOrd="0" destOrd="0" presId="urn:microsoft.com/office/officeart/2005/8/layout/vList5"/>
    <dgm:cxn modelId="{3A284B18-E7F9-49A8-962E-AEBA0ED9BEAB}" srcId="{57464F90-162C-49B7-800A-10FAAA56065B}" destId="{E474A64F-0D26-4BB7-834E-3D3DEB90D31B}" srcOrd="5" destOrd="0" parTransId="{FAFD2818-157B-4B7F-B41E-D23BEFDF2B73}" sibTransId="{6D0721DE-02D1-4BEF-8A6D-117FF3E86F04}"/>
    <dgm:cxn modelId="{E68B0622-8B55-46CC-B946-18A50D3C631A}" type="presOf" srcId="{F818FEDD-F453-456B-AC3F-849F67AB37C0}" destId="{192FF33A-9166-40E6-839D-C1DCEC9725A9}" srcOrd="0" destOrd="0" presId="urn:microsoft.com/office/officeart/2005/8/layout/vList5"/>
    <dgm:cxn modelId="{29B8B859-1E42-49D7-89F5-56C562DBFCD7}" type="presOf" srcId="{B4001739-7F35-46DB-91C4-8F5EC096A5E4}" destId="{2AF28263-A4A4-425B-9117-00B464534460}" srcOrd="0" destOrd="0" presId="urn:microsoft.com/office/officeart/2005/8/layout/vList5"/>
    <dgm:cxn modelId="{7864347D-A9B3-4E49-A855-1ACA3514DFB1}" type="presOf" srcId="{E474A64F-0D26-4BB7-834E-3D3DEB90D31B}" destId="{7C4D3670-674B-44B6-83EF-D05B3DB0AB28}" srcOrd="0" destOrd="0" presId="urn:microsoft.com/office/officeart/2005/8/layout/vList5"/>
    <dgm:cxn modelId="{C7ED067E-8BC2-4B0F-A4A2-BA535587652F}" type="presOf" srcId="{48B0FDF6-F5A9-4CEE-998D-6A6E43C73869}" destId="{B5EB83E8-B7A0-47D4-AA36-29E64B551511}" srcOrd="0" destOrd="0" presId="urn:microsoft.com/office/officeart/2005/8/layout/vList5"/>
    <dgm:cxn modelId="{74BB9B86-BBE9-46B0-9510-4F22237E545C}" type="presOf" srcId="{4148F9C9-7D15-48CB-B685-74D4D37FF318}" destId="{8051E6A1-84A2-42E4-9B2C-8B3884E38F45}" srcOrd="0" destOrd="0" presId="urn:microsoft.com/office/officeart/2005/8/layout/vList5"/>
    <dgm:cxn modelId="{43291C98-5FF9-4145-AA2C-FC18D0ACB513}" srcId="{57464F90-162C-49B7-800A-10FAAA56065B}" destId="{4148F9C9-7D15-48CB-B685-74D4D37FF318}" srcOrd="1" destOrd="0" parTransId="{8F84C68D-4AC9-4EA4-AB64-01FECA851550}" sibTransId="{0860EDEF-0FE4-4BD4-8D9E-D0D74664C4BB}"/>
    <dgm:cxn modelId="{1855C1A6-584C-440E-92C9-A5EB3DFD70D9}" srcId="{57464F90-162C-49B7-800A-10FAAA56065B}" destId="{48B0FDF6-F5A9-4CEE-998D-6A6E43C73869}" srcOrd="2" destOrd="0" parTransId="{9DCDFA2B-0E34-4B1F-A4F6-53CD08004AC7}" sibTransId="{8C487840-0646-4F78-B30E-EE0F965688AE}"/>
    <dgm:cxn modelId="{EAB198AF-481F-4719-BE2A-A8A2825D56CC}" srcId="{57464F90-162C-49B7-800A-10FAAA56065B}" destId="{F818FEDD-F453-456B-AC3F-849F67AB37C0}" srcOrd="4" destOrd="0" parTransId="{D343E59A-B874-438E-A140-ED6C206CC209}" sibTransId="{60D5231B-AAB9-4315-AEAC-FC9F3445DB57}"/>
    <dgm:cxn modelId="{EAAEA7B8-4ED8-4B2C-8806-5251BAFBD677}" type="presOf" srcId="{57464F90-162C-49B7-800A-10FAAA56065B}" destId="{E561FE33-5491-4BE5-82CA-1D3DA18C57E9}" srcOrd="0" destOrd="0" presId="urn:microsoft.com/office/officeart/2005/8/layout/vList5"/>
    <dgm:cxn modelId="{91D3AFBE-5EEF-440A-8C47-7D9A6638270A}" srcId="{57464F90-162C-49B7-800A-10FAAA56065B}" destId="{B4001739-7F35-46DB-91C4-8F5EC096A5E4}" srcOrd="3" destOrd="0" parTransId="{AF5021D2-C821-4088-814B-D040537763FA}" sibTransId="{45F03479-4524-4867-B520-4C63E96FB1EB}"/>
    <dgm:cxn modelId="{EF1D369F-39EA-4E37-8A07-D65AFDC3C39D}" type="presParOf" srcId="{E561FE33-5491-4BE5-82CA-1D3DA18C57E9}" destId="{4487C07E-52FF-4865-A798-3E3805B543E1}" srcOrd="0" destOrd="0" presId="urn:microsoft.com/office/officeart/2005/8/layout/vList5"/>
    <dgm:cxn modelId="{3E6B1D0E-C8EC-4A05-ACD3-D77F33CAB42E}" type="presParOf" srcId="{4487C07E-52FF-4865-A798-3E3805B543E1}" destId="{ECF22B12-B9EE-4CAC-A33B-B6AA5E74298D}" srcOrd="0" destOrd="0" presId="urn:microsoft.com/office/officeart/2005/8/layout/vList5"/>
    <dgm:cxn modelId="{2C0B3435-BC2D-4AF4-8BF2-3024BD191206}" type="presParOf" srcId="{E561FE33-5491-4BE5-82CA-1D3DA18C57E9}" destId="{DA31A47F-2950-46DF-9417-96FB9542E441}" srcOrd="1" destOrd="0" presId="urn:microsoft.com/office/officeart/2005/8/layout/vList5"/>
    <dgm:cxn modelId="{CC2AF9DD-99EA-481A-9790-CC5597F1BE79}" type="presParOf" srcId="{E561FE33-5491-4BE5-82CA-1D3DA18C57E9}" destId="{A74D0074-57C1-42EA-99D1-5077AC05039E}" srcOrd="2" destOrd="0" presId="urn:microsoft.com/office/officeart/2005/8/layout/vList5"/>
    <dgm:cxn modelId="{B41C1961-DB53-4B03-AED9-10EA25A4FF9F}" type="presParOf" srcId="{A74D0074-57C1-42EA-99D1-5077AC05039E}" destId="{8051E6A1-84A2-42E4-9B2C-8B3884E38F45}" srcOrd="0" destOrd="0" presId="urn:microsoft.com/office/officeart/2005/8/layout/vList5"/>
    <dgm:cxn modelId="{5B78E9A3-B28D-4D36-ADC1-C2E2539BD950}" type="presParOf" srcId="{E561FE33-5491-4BE5-82CA-1D3DA18C57E9}" destId="{AA1D0105-78FA-4F60-ABA4-6CA4D113A550}" srcOrd="3" destOrd="0" presId="urn:microsoft.com/office/officeart/2005/8/layout/vList5"/>
    <dgm:cxn modelId="{73957CB7-F8EC-4468-81E0-BCC41446E76E}" type="presParOf" srcId="{E561FE33-5491-4BE5-82CA-1D3DA18C57E9}" destId="{76408818-83E4-4D9E-9F6C-FFFF6191DBF1}" srcOrd="4" destOrd="0" presId="urn:microsoft.com/office/officeart/2005/8/layout/vList5"/>
    <dgm:cxn modelId="{A2D01971-7180-4D20-910E-69640DB59A2D}" type="presParOf" srcId="{76408818-83E4-4D9E-9F6C-FFFF6191DBF1}" destId="{B5EB83E8-B7A0-47D4-AA36-29E64B551511}" srcOrd="0" destOrd="0" presId="urn:microsoft.com/office/officeart/2005/8/layout/vList5"/>
    <dgm:cxn modelId="{F1AC5A46-0C9F-4A91-A880-DAB315D27AB5}" type="presParOf" srcId="{E561FE33-5491-4BE5-82CA-1D3DA18C57E9}" destId="{B45E84A7-72F4-40AF-8911-F04FE130DF39}" srcOrd="5" destOrd="0" presId="urn:microsoft.com/office/officeart/2005/8/layout/vList5"/>
    <dgm:cxn modelId="{D7864909-F4B3-4928-AE53-66EF29BDBBCF}" type="presParOf" srcId="{E561FE33-5491-4BE5-82CA-1D3DA18C57E9}" destId="{9AACB008-B0E1-4740-9D9C-1675823C0DF4}" srcOrd="6" destOrd="0" presId="urn:microsoft.com/office/officeart/2005/8/layout/vList5"/>
    <dgm:cxn modelId="{8B14B325-E2BF-4763-B6D2-7A353D963ED2}" type="presParOf" srcId="{9AACB008-B0E1-4740-9D9C-1675823C0DF4}" destId="{2AF28263-A4A4-425B-9117-00B464534460}" srcOrd="0" destOrd="0" presId="urn:microsoft.com/office/officeart/2005/8/layout/vList5"/>
    <dgm:cxn modelId="{7F4C03BF-81DB-4EA3-9928-BF2989D3F502}" type="presParOf" srcId="{E561FE33-5491-4BE5-82CA-1D3DA18C57E9}" destId="{F5B620D1-0C33-4DFC-ADB5-4FF9071ED2CA}" srcOrd="7" destOrd="0" presId="urn:microsoft.com/office/officeart/2005/8/layout/vList5"/>
    <dgm:cxn modelId="{4743F2ED-D9F6-4189-B269-BD135C83DF53}" type="presParOf" srcId="{E561FE33-5491-4BE5-82CA-1D3DA18C57E9}" destId="{AAF82E31-6D9A-4DEC-96B2-A55325EAC082}" srcOrd="8" destOrd="0" presId="urn:microsoft.com/office/officeart/2005/8/layout/vList5"/>
    <dgm:cxn modelId="{11CD2388-46D3-4CF9-A64E-A7D948D4FAC2}" type="presParOf" srcId="{AAF82E31-6D9A-4DEC-96B2-A55325EAC082}" destId="{192FF33A-9166-40E6-839D-C1DCEC9725A9}" srcOrd="0" destOrd="0" presId="urn:microsoft.com/office/officeart/2005/8/layout/vList5"/>
    <dgm:cxn modelId="{9B2EFF70-7A3D-4562-A681-1B56227F2E13}" type="presParOf" srcId="{E561FE33-5491-4BE5-82CA-1D3DA18C57E9}" destId="{7FF66995-1CF0-4C40-B744-FD0BEC7D46B5}" srcOrd="9" destOrd="0" presId="urn:microsoft.com/office/officeart/2005/8/layout/vList5"/>
    <dgm:cxn modelId="{2371EED9-5162-407F-BADD-719DE49D63E8}" type="presParOf" srcId="{E561FE33-5491-4BE5-82CA-1D3DA18C57E9}" destId="{1C4D4C8E-27F1-42CB-9C62-2D948A614107}" srcOrd="10" destOrd="0" presId="urn:microsoft.com/office/officeart/2005/8/layout/vList5"/>
    <dgm:cxn modelId="{1BB2E01D-DF28-4F16-8646-D39D3FEC33BF}" type="presParOf" srcId="{1C4D4C8E-27F1-42CB-9C62-2D948A614107}" destId="{7C4D3670-674B-44B6-83EF-D05B3DB0AB2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0CE3FF-EC20-4DCB-A2F7-222EE723A85B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59F2444-E931-4C84-9A74-97CC1A3FFE64}">
      <dgm:prSet/>
      <dgm:spPr/>
      <dgm:t>
        <a:bodyPr/>
        <a:lstStyle/>
        <a:p>
          <a:r>
            <a:rPr lang="en-US" dirty="0"/>
            <a:t>Projekt </a:t>
          </a:r>
          <a:r>
            <a:rPr lang="en-US" dirty="0" err="1"/>
            <a:t>byl</a:t>
          </a:r>
          <a:r>
            <a:rPr lang="en-US" dirty="0"/>
            <a:t> </a:t>
          </a:r>
          <a:r>
            <a:rPr lang="en-US" dirty="0" err="1"/>
            <a:t>přínosný</a:t>
          </a:r>
          <a:r>
            <a:rPr lang="en-US" dirty="0"/>
            <a:t> pro </a:t>
          </a:r>
          <a:r>
            <a:rPr lang="en-US" dirty="0" err="1"/>
            <a:t>osobní</a:t>
          </a:r>
          <a:r>
            <a:rPr lang="en-US" dirty="0"/>
            <a:t> </a:t>
          </a:r>
          <a:r>
            <a:rPr lang="en-US" dirty="0" err="1"/>
            <a:t>rozvoj</a:t>
          </a:r>
          <a:r>
            <a:rPr lang="en-US" dirty="0"/>
            <a:t> v </a:t>
          </a:r>
          <a:r>
            <a:rPr lang="en-US" dirty="0" err="1"/>
            <a:t>oblasti</a:t>
          </a:r>
          <a:r>
            <a:rPr lang="en-US" dirty="0"/>
            <a:t> </a:t>
          </a:r>
          <a:r>
            <a:rPr lang="en-US" dirty="0" err="1"/>
            <a:t>herního</a:t>
          </a:r>
          <a:r>
            <a:rPr lang="en-US" dirty="0"/>
            <a:t> </a:t>
          </a:r>
          <a:r>
            <a:rPr lang="en-US" dirty="0" err="1"/>
            <a:t>vývoje</a:t>
          </a:r>
          <a:r>
            <a:rPr lang="en-US" dirty="0"/>
            <a:t>.</a:t>
          </a:r>
        </a:p>
      </dgm:t>
    </dgm:pt>
    <dgm:pt modelId="{C0432FC6-52B8-451C-8A5B-BA9E4EE94CC3}" type="parTrans" cxnId="{F5A49554-08AE-4C8F-84BB-744B969C2D61}">
      <dgm:prSet/>
      <dgm:spPr/>
      <dgm:t>
        <a:bodyPr/>
        <a:lstStyle/>
        <a:p>
          <a:endParaRPr lang="en-US"/>
        </a:p>
      </dgm:t>
    </dgm:pt>
    <dgm:pt modelId="{9BFE53BD-222C-4F9A-ADA3-AAF979B64024}" type="sibTrans" cxnId="{F5A49554-08AE-4C8F-84BB-744B969C2D61}">
      <dgm:prSet/>
      <dgm:spPr/>
      <dgm:t>
        <a:bodyPr/>
        <a:lstStyle/>
        <a:p>
          <a:endParaRPr lang="en-US"/>
        </a:p>
      </dgm:t>
    </dgm:pt>
    <dgm:pt modelId="{1934CA40-D48E-4CCB-9D66-FC7FD219203B}">
      <dgm:prSet phldr="0"/>
      <dgm:spPr/>
      <dgm:t>
        <a:bodyPr/>
        <a:lstStyle/>
        <a:p>
          <a:pPr rtl="0"/>
          <a:r>
            <a:rPr lang="en-US" dirty="0"/>
            <a:t>Projekt mě naučil, že věci, které vypadají lehce, tak nejsou lehké.</a:t>
          </a:r>
          <a:r>
            <a:rPr lang="en-US" dirty="0">
              <a:latin typeface="Calibri"/>
            </a:rPr>
            <a:t>  </a:t>
          </a:r>
        </a:p>
      </dgm:t>
    </dgm:pt>
    <dgm:pt modelId="{5853AC28-73EA-4DFC-928B-5ACDA89E9A2F}" type="parTrans" cxnId="{6FE824BC-8962-47D0-9C98-1A880FC10D0A}">
      <dgm:prSet/>
      <dgm:spPr/>
    </dgm:pt>
    <dgm:pt modelId="{F8655E2F-6052-474D-AB7B-17D721961EBF}" type="sibTrans" cxnId="{6FE824BC-8962-47D0-9C98-1A880FC10D0A}">
      <dgm:prSet/>
      <dgm:spPr/>
    </dgm:pt>
    <dgm:pt modelId="{97250F33-CF6C-4E1A-8889-815EA395DA08}" type="pres">
      <dgm:prSet presAssocID="{430CE3FF-EC20-4DCB-A2F7-222EE723A85B}" presName="linear" presStyleCnt="0">
        <dgm:presLayoutVars>
          <dgm:animLvl val="lvl"/>
          <dgm:resizeHandles val="exact"/>
        </dgm:presLayoutVars>
      </dgm:prSet>
      <dgm:spPr/>
    </dgm:pt>
    <dgm:pt modelId="{F47C3C00-3C58-4540-8ECA-2377085066EF}" type="pres">
      <dgm:prSet presAssocID="{759F2444-E931-4C84-9A74-97CC1A3FFE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C793E90-4620-4957-9422-4CF4582C3DC9}" type="pres">
      <dgm:prSet presAssocID="{9BFE53BD-222C-4F9A-ADA3-AAF979B64024}" presName="spacer" presStyleCnt="0"/>
      <dgm:spPr/>
    </dgm:pt>
    <dgm:pt modelId="{69BC1A02-5A2E-4169-A064-8EFB962DBC63}" type="pres">
      <dgm:prSet presAssocID="{1934CA40-D48E-4CCB-9D66-FC7FD219203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2569E49-9A29-4A9E-BDAB-698C8D6B25D2}" type="presOf" srcId="{1934CA40-D48E-4CCB-9D66-FC7FD219203B}" destId="{69BC1A02-5A2E-4169-A064-8EFB962DBC63}" srcOrd="0" destOrd="0" presId="urn:microsoft.com/office/officeart/2005/8/layout/vList2"/>
    <dgm:cxn modelId="{F5A49554-08AE-4C8F-84BB-744B969C2D61}" srcId="{430CE3FF-EC20-4DCB-A2F7-222EE723A85B}" destId="{759F2444-E931-4C84-9A74-97CC1A3FFE64}" srcOrd="0" destOrd="0" parTransId="{C0432FC6-52B8-451C-8A5B-BA9E4EE94CC3}" sibTransId="{9BFE53BD-222C-4F9A-ADA3-AAF979B64024}"/>
    <dgm:cxn modelId="{8027107D-99D5-4BBA-B5C6-0DFBADCE7945}" type="presOf" srcId="{430CE3FF-EC20-4DCB-A2F7-222EE723A85B}" destId="{97250F33-CF6C-4E1A-8889-815EA395DA08}" srcOrd="0" destOrd="0" presId="urn:microsoft.com/office/officeart/2005/8/layout/vList2"/>
    <dgm:cxn modelId="{86B72AB2-C760-4FD2-B3D8-CD3D8D35F608}" type="presOf" srcId="{759F2444-E931-4C84-9A74-97CC1A3FFE64}" destId="{F47C3C00-3C58-4540-8ECA-2377085066EF}" srcOrd="0" destOrd="0" presId="urn:microsoft.com/office/officeart/2005/8/layout/vList2"/>
    <dgm:cxn modelId="{6FE824BC-8962-47D0-9C98-1A880FC10D0A}" srcId="{430CE3FF-EC20-4DCB-A2F7-222EE723A85B}" destId="{1934CA40-D48E-4CCB-9D66-FC7FD219203B}" srcOrd="1" destOrd="0" parTransId="{5853AC28-73EA-4DFC-928B-5ACDA89E9A2F}" sibTransId="{F8655E2F-6052-474D-AB7B-17D721961EBF}"/>
    <dgm:cxn modelId="{26C90C80-6330-4DC9-A439-5F1FFAB6A2DA}" type="presParOf" srcId="{97250F33-CF6C-4E1A-8889-815EA395DA08}" destId="{F47C3C00-3C58-4540-8ECA-2377085066EF}" srcOrd="0" destOrd="0" presId="urn:microsoft.com/office/officeart/2005/8/layout/vList2"/>
    <dgm:cxn modelId="{DED8859E-78DE-4DD3-A16F-98B2EF631BCE}" type="presParOf" srcId="{97250F33-CF6C-4E1A-8889-815EA395DA08}" destId="{3C793E90-4620-4957-9422-4CF4582C3DC9}" srcOrd="1" destOrd="0" presId="urn:microsoft.com/office/officeart/2005/8/layout/vList2"/>
    <dgm:cxn modelId="{0D035CF7-0948-45D7-9DC6-E0ED01706335}" type="presParOf" srcId="{97250F33-CF6C-4E1A-8889-815EA395DA08}" destId="{69BC1A02-5A2E-4169-A064-8EFB962DBC6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356908-C652-4660-A071-15A153303E4D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45609D6-0D2C-47DD-A209-10C3DB71EAA0}">
      <dgm:prSet/>
      <dgm:spPr/>
      <dgm:t>
        <a:bodyPr/>
        <a:lstStyle/>
        <a:p>
          <a:r>
            <a:rPr lang="en-US"/>
            <a:t>Děkuji Mgr. Květuši Sýkorové za odborný dohled a cenné rady.</a:t>
          </a:r>
        </a:p>
      </dgm:t>
    </dgm:pt>
    <dgm:pt modelId="{9AF0532C-BF9C-4B5F-A0DC-B9F2B10A60A2}" type="parTrans" cxnId="{AA68950C-2E22-42E6-B543-D637D482BE48}">
      <dgm:prSet/>
      <dgm:spPr/>
      <dgm:t>
        <a:bodyPr/>
        <a:lstStyle/>
        <a:p>
          <a:endParaRPr lang="en-US"/>
        </a:p>
      </dgm:t>
    </dgm:pt>
    <dgm:pt modelId="{DA6CFBD3-9903-4E43-AC31-AE7E8B19E1CF}" type="sibTrans" cxnId="{AA68950C-2E22-42E6-B543-D637D482BE48}">
      <dgm:prSet/>
      <dgm:spPr/>
      <dgm:t>
        <a:bodyPr/>
        <a:lstStyle/>
        <a:p>
          <a:endParaRPr lang="en-US"/>
        </a:p>
      </dgm:t>
    </dgm:pt>
    <dgm:pt modelId="{07687570-7506-459B-8C0C-55E49695C249}">
      <dgm:prSet/>
      <dgm:spPr/>
      <dgm:t>
        <a:bodyPr/>
        <a:lstStyle/>
        <a:p>
          <a:r>
            <a:rPr lang="en-US"/>
            <a:t>Děkuji také své rodině za podporu během práce na tomto projektu.</a:t>
          </a:r>
        </a:p>
      </dgm:t>
    </dgm:pt>
    <dgm:pt modelId="{0023E88A-4CC7-4F50-A40C-EECD8EEF4FEB}" type="parTrans" cxnId="{C9D8D23A-0002-47E6-B402-151F252550CB}">
      <dgm:prSet/>
      <dgm:spPr/>
      <dgm:t>
        <a:bodyPr/>
        <a:lstStyle/>
        <a:p>
          <a:endParaRPr lang="en-US"/>
        </a:p>
      </dgm:t>
    </dgm:pt>
    <dgm:pt modelId="{81D79C23-8CF2-4C8D-939D-503181E402F2}" type="sibTrans" cxnId="{C9D8D23A-0002-47E6-B402-151F252550CB}">
      <dgm:prSet/>
      <dgm:spPr/>
      <dgm:t>
        <a:bodyPr/>
        <a:lstStyle/>
        <a:p>
          <a:endParaRPr lang="en-US"/>
        </a:p>
      </dgm:t>
    </dgm:pt>
    <dgm:pt modelId="{AF5F2758-53F1-4AD0-A0FD-FF5AF9F38A63}">
      <dgm:prSet/>
      <dgm:spPr/>
      <dgm:t>
        <a:bodyPr/>
        <a:lstStyle/>
        <a:p>
          <a:r>
            <a:rPr lang="en-US"/>
            <a:t>Děkuji za pozornost a těším se na vaše dotazy!</a:t>
          </a:r>
        </a:p>
      </dgm:t>
    </dgm:pt>
    <dgm:pt modelId="{55BA4CEE-78B2-4AAB-BB51-2251C9796234}" type="parTrans" cxnId="{63C99FE7-A9E0-4C21-953D-5C4B38B19590}">
      <dgm:prSet/>
      <dgm:spPr/>
      <dgm:t>
        <a:bodyPr/>
        <a:lstStyle/>
        <a:p>
          <a:endParaRPr lang="en-US"/>
        </a:p>
      </dgm:t>
    </dgm:pt>
    <dgm:pt modelId="{2F2F1992-3EAF-447B-9FEE-A4AC58CFC727}" type="sibTrans" cxnId="{63C99FE7-A9E0-4C21-953D-5C4B38B19590}">
      <dgm:prSet/>
      <dgm:spPr/>
      <dgm:t>
        <a:bodyPr/>
        <a:lstStyle/>
        <a:p>
          <a:endParaRPr lang="en-US"/>
        </a:p>
      </dgm:t>
    </dgm:pt>
    <dgm:pt modelId="{C3F35AF4-C3FD-4407-A212-345E263CFC75}" type="pres">
      <dgm:prSet presAssocID="{AC356908-C652-4660-A071-15A153303E4D}" presName="linear" presStyleCnt="0">
        <dgm:presLayoutVars>
          <dgm:animLvl val="lvl"/>
          <dgm:resizeHandles val="exact"/>
        </dgm:presLayoutVars>
      </dgm:prSet>
      <dgm:spPr/>
    </dgm:pt>
    <dgm:pt modelId="{E98961D6-338D-46A2-9D8B-C5818F268A82}" type="pres">
      <dgm:prSet presAssocID="{A45609D6-0D2C-47DD-A209-10C3DB71EA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E3D1491-07A1-446A-B23D-B6A6F069C033}" type="pres">
      <dgm:prSet presAssocID="{DA6CFBD3-9903-4E43-AC31-AE7E8B19E1CF}" presName="spacer" presStyleCnt="0"/>
      <dgm:spPr/>
    </dgm:pt>
    <dgm:pt modelId="{C9FDD619-2F15-4F5A-87D2-6CF4AD141BAB}" type="pres">
      <dgm:prSet presAssocID="{07687570-7506-459B-8C0C-55E49695C2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E7F1BF-61C1-4D6D-8690-41CE59B5FDEE}" type="pres">
      <dgm:prSet presAssocID="{81D79C23-8CF2-4C8D-939D-503181E402F2}" presName="spacer" presStyleCnt="0"/>
      <dgm:spPr/>
    </dgm:pt>
    <dgm:pt modelId="{7319CE33-D4DE-436D-AE04-8BDA05486213}" type="pres">
      <dgm:prSet presAssocID="{AF5F2758-53F1-4AD0-A0FD-FF5AF9F38A6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68950C-2E22-42E6-B543-D637D482BE48}" srcId="{AC356908-C652-4660-A071-15A153303E4D}" destId="{A45609D6-0D2C-47DD-A209-10C3DB71EAA0}" srcOrd="0" destOrd="0" parTransId="{9AF0532C-BF9C-4B5F-A0DC-B9F2B10A60A2}" sibTransId="{DA6CFBD3-9903-4E43-AC31-AE7E8B19E1CF}"/>
    <dgm:cxn modelId="{18E66F39-161F-4B48-A4F7-081B52BD49F3}" type="presOf" srcId="{AF5F2758-53F1-4AD0-A0FD-FF5AF9F38A63}" destId="{7319CE33-D4DE-436D-AE04-8BDA05486213}" srcOrd="0" destOrd="0" presId="urn:microsoft.com/office/officeart/2005/8/layout/vList2"/>
    <dgm:cxn modelId="{C9D8D23A-0002-47E6-B402-151F252550CB}" srcId="{AC356908-C652-4660-A071-15A153303E4D}" destId="{07687570-7506-459B-8C0C-55E49695C249}" srcOrd="1" destOrd="0" parTransId="{0023E88A-4CC7-4F50-A40C-EECD8EEF4FEB}" sibTransId="{81D79C23-8CF2-4C8D-939D-503181E402F2}"/>
    <dgm:cxn modelId="{F74C5091-D24D-4C81-8D94-7D3CF4A06D06}" type="presOf" srcId="{A45609D6-0D2C-47DD-A209-10C3DB71EAA0}" destId="{E98961D6-338D-46A2-9D8B-C5818F268A82}" srcOrd="0" destOrd="0" presId="urn:microsoft.com/office/officeart/2005/8/layout/vList2"/>
    <dgm:cxn modelId="{E9C526B4-85EE-4076-A5F2-945DE089ECB9}" type="presOf" srcId="{AC356908-C652-4660-A071-15A153303E4D}" destId="{C3F35AF4-C3FD-4407-A212-345E263CFC75}" srcOrd="0" destOrd="0" presId="urn:microsoft.com/office/officeart/2005/8/layout/vList2"/>
    <dgm:cxn modelId="{63C99FE7-A9E0-4C21-953D-5C4B38B19590}" srcId="{AC356908-C652-4660-A071-15A153303E4D}" destId="{AF5F2758-53F1-4AD0-A0FD-FF5AF9F38A63}" srcOrd="2" destOrd="0" parTransId="{55BA4CEE-78B2-4AAB-BB51-2251C9796234}" sibTransId="{2F2F1992-3EAF-447B-9FEE-A4AC58CFC727}"/>
    <dgm:cxn modelId="{7CF873F6-CFF5-4813-B9EF-7DD0639976D3}" type="presOf" srcId="{07687570-7506-459B-8C0C-55E49695C249}" destId="{C9FDD619-2F15-4F5A-87D2-6CF4AD141BAB}" srcOrd="0" destOrd="0" presId="urn:microsoft.com/office/officeart/2005/8/layout/vList2"/>
    <dgm:cxn modelId="{365F1384-4088-46E4-A97F-EE047FC82744}" type="presParOf" srcId="{C3F35AF4-C3FD-4407-A212-345E263CFC75}" destId="{E98961D6-338D-46A2-9D8B-C5818F268A82}" srcOrd="0" destOrd="0" presId="urn:microsoft.com/office/officeart/2005/8/layout/vList2"/>
    <dgm:cxn modelId="{FC2E7C53-86E5-4E63-9DEA-1EA31E590166}" type="presParOf" srcId="{C3F35AF4-C3FD-4407-A212-345E263CFC75}" destId="{0E3D1491-07A1-446A-B23D-B6A6F069C033}" srcOrd="1" destOrd="0" presId="urn:microsoft.com/office/officeart/2005/8/layout/vList2"/>
    <dgm:cxn modelId="{FE9B5777-E92A-4BDF-B269-1D15D7B5D743}" type="presParOf" srcId="{C3F35AF4-C3FD-4407-A212-345E263CFC75}" destId="{C9FDD619-2F15-4F5A-87D2-6CF4AD141BAB}" srcOrd="2" destOrd="0" presId="urn:microsoft.com/office/officeart/2005/8/layout/vList2"/>
    <dgm:cxn modelId="{E7CF40AF-ECD4-4B29-84F4-331545224136}" type="presParOf" srcId="{C3F35AF4-C3FD-4407-A212-345E263CFC75}" destId="{CCE7F1BF-61C1-4D6D-8690-41CE59B5FDEE}" srcOrd="3" destOrd="0" presId="urn:microsoft.com/office/officeart/2005/8/layout/vList2"/>
    <dgm:cxn modelId="{FD75188F-015F-4918-A3BB-40DB48C125C4}" type="presParOf" srcId="{C3F35AF4-C3FD-4407-A212-345E263CFC75}" destId="{7319CE33-D4DE-436D-AE04-8BDA0548621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70AAA-305C-4D6A-B0E7-7D0DEE8EFFF3}">
      <dsp:nvSpPr>
        <dsp:cNvPr id="0" name=""/>
        <dsp:cNvSpPr/>
      </dsp:nvSpPr>
      <dsp:spPr>
        <a:xfrm>
          <a:off x="450" y="690965"/>
          <a:ext cx="1757548" cy="105452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/>
            </a:rPr>
            <a:t>Easy Car Racing Game 2D Car: Jednoduché 2D herní mechaniky a minimalistický styl.</a:t>
          </a:r>
        </a:p>
      </dsp:txBody>
      <dsp:txXfrm>
        <a:off x="450" y="690965"/>
        <a:ext cx="1757548" cy="1054529"/>
      </dsp:txXfrm>
    </dsp:sp>
    <dsp:sp modelId="{B08EE68D-2EA0-4830-B1B4-EC8CBB02083C}">
      <dsp:nvSpPr>
        <dsp:cNvPr id="0" name=""/>
        <dsp:cNvSpPr/>
      </dsp:nvSpPr>
      <dsp:spPr>
        <a:xfrm>
          <a:off x="1933753" y="690965"/>
          <a:ext cx="1757548" cy="105452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/>
            </a:rPr>
            <a:t>Traffic Racer: Realistické </a:t>
          </a:r>
          <a:r>
            <a:rPr lang="en-US" sz="1400" kern="1200" dirty="0" err="1">
              <a:latin typeface="Calibri"/>
            </a:rPr>
            <a:t>chování</a:t>
          </a:r>
          <a:r>
            <a:rPr lang="en-US" sz="1400" kern="1200" dirty="0">
              <a:latin typeface="Calibri"/>
            </a:rPr>
            <a:t> </a:t>
          </a:r>
          <a:r>
            <a:rPr lang="en-US" sz="1400" kern="1200" dirty="0" err="1">
              <a:latin typeface="Calibri"/>
            </a:rPr>
            <a:t>vozidel</a:t>
          </a:r>
          <a:r>
            <a:rPr lang="en-US" sz="1400" kern="1200" dirty="0">
              <a:latin typeface="Calibri"/>
            </a:rPr>
            <a:t> </a:t>
          </a:r>
          <a:r>
            <a:rPr lang="en-US" sz="1400" kern="1200" dirty="0" err="1">
              <a:latin typeface="Calibri"/>
            </a:rPr>
            <a:t>na</a:t>
          </a:r>
          <a:r>
            <a:rPr lang="en-US" sz="1400" kern="1200" dirty="0">
              <a:latin typeface="Calibri"/>
            </a:rPr>
            <a:t> </a:t>
          </a:r>
          <a:r>
            <a:rPr lang="en-US" sz="1400" kern="1200" dirty="0" err="1">
              <a:latin typeface="Calibri"/>
            </a:rPr>
            <a:t>dálnici</a:t>
          </a:r>
          <a:r>
            <a:rPr lang="en-US" sz="1400" kern="1200" dirty="0">
              <a:latin typeface="Calibri"/>
            </a:rPr>
            <a:t>.</a:t>
          </a:r>
          <a:endParaRPr lang="en-US" sz="1400" kern="1200" dirty="0"/>
        </a:p>
      </dsp:txBody>
      <dsp:txXfrm>
        <a:off x="1933753" y="690965"/>
        <a:ext cx="1757548" cy="1054529"/>
      </dsp:txXfrm>
    </dsp:sp>
    <dsp:sp modelId="{080A315C-143A-4040-A33C-74D57E484AFE}">
      <dsp:nvSpPr>
        <dsp:cNvPr id="0" name=""/>
        <dsp:cNvSpPr/>
      </dsp:nvSpPr>
      <dsp:spPr>
        <a:xfrm>
          <a:off x="450" y="1921249"/>
          <a:ext cx="1757548" cy="105452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kern="1200" dirty="0"/>
            <a:t>Crossy Road: Inspirovalo mě to k systému srážení chodců</a:t>
          </a:r>
          <a:endParaRPr lang="en-US" sz="1400" kern="1200" dirty="0"/>
        </a:p>
      </dsp:txBody>
      <dsp:txXfrm>
        <a:off x="450" y="1921249"/>
        <a:ext cx="1757548" cy="1054529"/>
      </dsp:txXfrm>
    </dsp:sp>
    <dsp:sp modelId="{665786C3-076D-4283-8892-84C80F35A661}">
      <dsp:nvSpPr>
        <dsp:cNvPr id="0" name=""/>
        <dsp:cNvSpPr/>
      </dsp:nvSpPr>
      <dsp:spPr>
        <a:xfrm>
          <a:off x="1933753" y="1921249"/>
          <a:ext cx="1757548" cy="105452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400" kern="1200" dirty="0"/>
            <a:t>Temlpe Run: Sbírání bodů během hry</a:t>
          </a:r>
          <a:endParaRPr lang="en-US" sz="1400" kern="1200" dirty="0"/>
        </a:p>
      </dsp:txBody>
      <dsp:txXfrm>
        <a:off x="1933753" y="1921249"/>
        <a:ext cx="1757548" cy="10545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D07B6-20D8-43F1-8AD9-BD9164BECE5E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50DB3-FB98-4C51-9863-A94AAD64A70A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61F9F-121E-4B47-8CEA-319622570842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Unity: </a:t>
          </a:r>
          <a:r>
            <a:rPr lang="en-US" sz="1100" kern="1200" dirty="0" err="1"/>
            <a:t>Herní</a:t>
          </a:r>
          <a:r>
            <a:rPr lang="en-US" sz="1100" kern="1200" dirty="0"/>
            <a:t> engine pro </a:t>
          </a:r>
          <a:r>
            <a:rPr lang="en-US" sz="1100" kern="1200" dirty="0" err="1"/>
            <a:t>správu</a:t>
          </a:r>
          <a:r>
            <a:rPr lang="en-US" sz="1100" kern="1200" dirty="0"/>
            <a:t> </a:t>
          </a:r>
          <a:r>
            <a:rPr lang="en-US" sz="1100" kern="1200" dirty="0" err="1"/>
            <a:t>logiky</a:t>
          </a:r>
          <a:r>
            <a:rPr lang="en-US" sz="1100" kern="1200" dirty="0"/>
            <a:t>, </a:t>
          </a:r>
          <a:r>
            <a:rPr lang="en-US" sz="1100" kern="1200" dirty="0" err="1"/>
            <a:t>kolizí</a:t>
          </a:r>
          <a:r>
            <a:rPr lang="en-US" sz="1100" kern="1200" dirty="0"/>
            <a:t> a UI.</a:t>
          </a:r>
        </a:p>
      </dsp:txBody>
      <dsp:txXfrm>
        <a:off x="518589" y="1265836"/>
        <a:ext cx="1582031" cy="632812"/>
      </dsp:txXfrm>
    </dsp:sp>
    <dsp:sp modelId="{ED53BDAB-FF6B-428B-B3C7-85686170C104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E320F-510F-46A0-AC45-1C8C5B4F5B6B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86A1C-7519-4D50-B0E2-DB3FD9B439E1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Blender: Software pro </a:t>
          </a:r>
          <a:r>
            <a:rPr lang="en-US" sz="1100" kern="1200" dirty="0" err="1"/>
            <a:t>modelování</a:t>
          </a:r>
          <a:r>
            <a:rPr lang="en-US" sz="1100" kern="1200" dirty="0"/>
            <a:t> 2D/3D </a:t>
          </a:r>
          <a:r>
            <a:rPr lang="en-US" sz="1100" kern="1200" dirty="0" err="1"/>
            <a:t>objektů</a:t>
          </a:r>
          <a:r>
            <a:rPr lang="en-US" sz="1100" kern="1200" dirty="0"/>
            <a:t>.</a:t>
          </a:r>
        </a:p>
      </dsp:txBody>
      <dsp:txXfrm>
        <a:off x="2377476" y="1265836"/>
        <a:ext cx="1582031" cy="632812"/>
      </dsp:txXfrm>
    </dsp:sp>
    <dsp:sp modelId="{B4430714-F8AE-4901-8875-0669971B20C2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53ADB-958A-4539-B87E-FAA9D520320A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DA50E-9EB4-4730-BC70-2F924C72AA10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GitHub</a:t>
          </a:r>
          <a:r>
            <a:rPr lang="en-US" sz="1100" kern="1200" dirty="0">
              <a:latin typeface="Calibri"/>
            </a:rPr>
            <a:t> a Google Disk</a:t>
          </a:r>
          <a:r>
            <a:rPr lang="en-US" sz="1100" kern="1200" dirty="0"/>
            <a:t>: </a:t>
          </a:r>
          <a:r>
            <a:rPr lang="en-US" sz="1100" kern="1200" dirty="0" err="1"/>
            <a:t>Platforma</a:t>
          </a:r>
          <a:r>
            <a:rPr lang="en-US" sz="1100" kern="1200" dirty="0"/>
            <a:t> pro </a:t>
          </a:r>
          <a:r>
            <a:rPr lang="en-US" sz="1100" kern="1200" dirty="0" err="1"/>
            <a:t>správu</a:t>
          </a:r>
          <a:r>
            <a:rPr lang="en-US" sz="1100" kern="1200" dirty="0"/>
            <a:t> </a:t>
          </a:r>
          <a:r>
            <a:rPr lang="en-US" sz="1100" kern="1200" dirty="0" err="1"/>
            <a:t>verzí</a:t>
          </a:r>
          <a:r>
            <a:rPr lang="en-US" sz="1100" kern="1200" dirty="0"/>
            <a:t> a </a:t>
          </a:r>
          <a:r>
            <a:rPr lang="en-US" sz="1100" kern="1200" dirty="0" err="1"/>
            <a:t>spolupráci</a:t>
          </a:r>
          <a:r>
            <a:rPr lang="en-US" sz="1100" kern="1200" dirty="0"/>
            <a:t>.</a:t>
          </a:r>
        </a:p>
      </dsp:txBody>
      <dsp:txXfrm>
        <a:off x="4236363" y="1265836"/>
        <a:ext cx="1582031" cy="632812"/>
      </dsp:txXfrm>
    </dsp:sp>
    <dsp:sp modelId="{4721C2DC-1741-4488-949B-E28EEAFB4FC9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E28A0-66CC-4D1F-AE6D-348B660EC576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26C3A-6889-4EF3-858E-CC0F83080682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Visual Studio Code: pro </a:t>
          </a:r>
          <a:r>
            <a:rPr lang="en-US" sz="1100" kern="1200" dirty="0" err="1"/>
            <a:t>psaní</a:t>
          </a:r>
          <a:r>
            <a:rPr lang="en-US" sz="1100" kern="1200" dirty="0"/>
            <a:t> </a:t>
          </a:r>
          <a:r>
            <a:rPr lang="en-US" sz="1100" kern="1200" dirty="0" err="1"/>
            <a:t>kódu</a:t>
          </a:r>
          <a:r>
            <a:rPr lang="en-US" sz="1100" kern="1200" dirty="0"/>
            <a:t> v C#.</a:t>
          </a:r>
        </a:p>
      </dsp:txBody>
      <dsp:txXfrm>
        <a:off x="6095249" y="1265836"/>
        <a:ext cx="1582031" cy="632812"/>
      </dsp:txXfrm>
    </dsp:sp>
    <dsp:sp modelId="{6DA74DE8-8956-49A7-9C3C-BDCD8576E444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7116B1-0147-4DFD-A3B5-A872D3E1D66F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43181-EC31-47BA-8AF2-3A8CEF9FB6C9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cs-CZ" sz="1100" kern="1200" dirty="0"/>
            <a:t>Audacity: Úprva zvuhových efektů</a:t>
          </a:r>
          <a:endParaRPr lang="en-US" sz="1100" kern="1200" dirty="0"/>
        </a:p>
      </dsp:txBody>
      <dsp:txXfrm>
        <a:off x="3306919" y="3559781"/>
        <a:ext cx="1582031" cy="632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9CE7A-9FD1-429C-9B2C-23C8002B3CE0}">
      <dsp:nvSpPr>
        <dsp:cNvPr id="0" name=""/>
        <dsp:cNvSpPr/>
      </dsp:nvSpPr>
      <dsp:spPr>
        <a:xfrm>
          <a:off x="0" y="279117"/>
          <a:ext cx="5594067" cy="335644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 err="1"/>
            <a:t>Hráč</a:t>
          </a:r>
          <a:r>
            <a:rPr lang="cs-CZ" sz="4100" kern="1200" dirty="0"/>
            <a:t> řídí auto, sbíra body srážením a vyhýbá se autům. Může aktivovat schopnosti a hrát na různých mapách</a:t>
          </a:r>
          <a:r>
            <a:rPr lang="cs-CZ" sz="4100" kern="1200" dirty="0">
              <a:latin typeface="Calibri"/>
            </a:rPr>
            <a:t>.</a:t>
          </a:r>
          <a:endParaRPr lang="en-US" sz="4100" kern="1200" dirty="0"/>
        </a:p>
      </dsp:txBody>
      <dsp:txXfrm>
        <a:off x="0" y="279117"/>
        <a:ext cx="5594067" cy="3356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D3670-674B-44B6-83EF-D05B3DB0AB28}">
      <dsp:nvSpPr>
        <dsp:cNvPr id="0" name=""/>
        <dsp:cNvSpPr/>
      </dsp:nvSpPr>
      <dsp:spPr>
        <a:xfrm>
          <a:off x="3056690" y="77"/>
          <a:ext cx="3438776" cy="311323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 err="1">
              <a:latin typeface="Calibri"/>
            </a:rPr>
            <a:t>Zpomalní</a:t>
          </a:r>
          <a:r>
            <a:rPr lang="en-US" sz="5500" kern="1200" dirty="0">
              <a:latin typeface="Calibri"/>
            </a:rPr>
            <a:t> </a:t>
          </a:r>
          <a:r>
            <a:rPr lang="en-US" sz="5500" kern="1200" dirty="0" err="1">
              <a:latin typeface="Calibri"/>
            </a:rPr>
            <a:t>času</a:t>
          </a:r>
          <a:endParaRPr lang="en-US" sz="5500" kern="1200" dirty="0" err="1"/>
        </a:p>
      </dsp:txBody>
      <dsp:txXfrm>
        <a:off x="3208666" y="152053"/>
        <a:ext cx="3134824" cy="2809286"/>
      </dsp:txXfrm>
    </dsp:sp>
    <dsp:sp modelId="{B0A2F697-3BBB-4252-8BE1-654CFE1E1C01}">
      <dsp:nvSpPr>
        <dsp:cNvPr id="0" name=""/>
        <dsp:cNvSpPr/>
      </dsp:nvSpPr>
      <dsp:spPr>
        <a:xfrm>
          <a:off x="3056690" y="3268978"/>
          <a:ext cx="3438776" cy="311323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>
              <a:latin typeface="Calibri"/>
            </a:rPr>
            <a:t>Zrychlení auta</a:t>
          </a:r>
        </a:p>
      </dsp:txBody>
      <dsp:txXfrm>
        <a:off x="3208666" y="3420954"/>
        <a:ext cx="3134824" cy="28092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708A5-A364-424D-AF69-E6C00A25DABE}">
      <dsp:nvSpPr>
        <dsp:cNvPr id="0" name=""/>
        <dsp:cNvSpPr/>
      </dsp:nvSpPr>
      <dsp:spPr>
        <a:xfrm>
          <a:off x="0" y="305881"/>
          <a:ext cx="4316172" cy="25857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>
              <a:latin typeface="Roboto"/>
              <a:ea typeface="Roboto"/>
              <a:cs typeface="Roboto"/>
            </a:rPr>
            <a:t>Sound Library</a:t>
          </a:r>
          <a:endParaRPr lang="en-US" sz="6500" b="0" kern="1200">
            <a:latin typeface="Calibri"/>
            <a:ea typeface="Calibri"/>
            <a:cs typeface="Calibri"/>
          </a:endParaRPr>
        </a:p>
      </dsp:txBody>
      <dsp:txXfrm>
        <a:off x="126223" y="432104"/>
        <a:ext cx="4063726" cy="23332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22B12-B9EE-4CAC-A33B-B6AA5E74298D}">
      <dsp:nvSpPr>
        <dsp:cNvPr id="0" name=""/>
        <dsp:cNvSpPr/>
      </dsp:nvSpPr>
      <dsp:spPr>
        <a:xfrm>
          <a:off x="3056690" y="1752"/>
          <a:ext cx="3438776" cy="102060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</a:t>
          </a:r>
          <a:r>
            <a:rPr lang="en-US" sz="2000" kern="1200" dirty="0" err="1"/>
            <a:t>Implementace</a:t>
          </a:r>
          <a:r>
            <a:rPr lang="en-US" sz="2000" kern="1200" dirty="0"/>
            <a:t> </a:t>
          </a:r>
          <a:r>
            <a:rPr lang="en-US" sz="2000" kern="1200" dirty="0" err="1"/>
            <a:t>pohybu</a:t>
          </a:r>
          <a:r>
            <a:rPr lang="en-US" sz="2000" kern="1200" dirty="0"/>
            <a:t> </a:t>
          </a:r>
          <a:r>
            <a:rPr lang="en-US" sz="2000" kern="1200" dirty="0" err="1">
              <a:latin typeface="Calibri"/>
            </a:rPr>
            <a:t>vozidla</a:t>
          </a:r>
          <a:r>
            <a:rPr lang="en-US" sz="2000" kern="1200" dirty="0"/>
            <a:t> a </a:t>
          </a:r>
          <a:r>
            <a:rPr lang="en-US" sz="2000" kern="1200" dirty="0" err="1"/>
            <a:t>interakce</a:t>
          </a:r>
          <a:r>
            <a:rPr lang="en-US" sz="2000" kern="1200" dirty="0"/>
            <a:t> s </a:t>
          </a:r>
          <a:r>
            <a:rPr lang="en-US" sz="2000" kern="1200" dirty="0" err="1">
              <a:latin typeface="Calibri"/>
            </a:rPr>
            <a:t>překážkažkou</a:t>
          </a:r>
          <a:r>
            <a:rPr lang="en-US" sz="2000" kern="1200" dirty="0"/>
            <a:t>.</a:t>
          </a:r>
        </a:p>
      </dsp:txBody>
      <dsp:txXfrm>
        <a:off x="3106512" y="51574"/>
        <a:ext cx="3339132" cy="920962"/>
      </dsp:txXfrm>
    </dsp:sp>
    <dsp:sp modelId="{8051E6A1-84A2-42E4-9B2C-8B3884E38F45}">
      <dsp:nvSpPr>
        <dsp:cNvPr id="0" name=""/>
        <dsp:cNvSpPr/>
      </dsp:nvSpPr>
      <dsp:spPr>
        <a:xfrm>
          <a:off x="3056690" y="1073389"/>
          <a:ext cx="3438776" cy="102060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</a:t>
          </a:r>
          <a:r>
            <a:rPr lang="en-US" sz="2000" kern="1200" dirty="0" err="1"/>
            <a:t>Optimalizace</a:t>
          </a:r>
          <a:r>
            <a:rPr lang="en-US" sz="2000" kern="1200" dirty="0"/>
            <a:t> </a:t>
          </a:r>
          <a:r>
            <a:rPr lang="en-US" sz="2000" kern="1200" dirty="0" err="1"/>
            <a:t>grafiky</a:t>
          </a:r>
          <a:r>
            <a:rPr lang="en-US" sz="2000" kern="1200" dirty="0"/>
            <a:t> pro </a:t>
          </a:r>
          <a:r>
            <a:rPr lang="en-US" sz="2000" kern="1200" dirty="0" err="1"/>
            <a:t>běh</a:t>
          </a:r>
          <a:r>
            <a:rPr lang="en-US" sz="2000" kern="1200" dirty="0"/>
            <a:t> </a:t>
          </a:r>
          <a:r>
            <a:rPr lang="en-US" sz="2000" kern="1200" dirty="0" err="1"/>
            <a:t>hry</a:t>
          </a:r>
          <a:r>
            <a:rPr lang="en-US" sz="2000" kern="1200" dirty="0"/>
            <a:t>.</a:t>
          </a:r>
        </a:p>
      </dsp:txBody>
      <dsp:txXfrm>
        <a:off x="3106512" y="1123211"/>
        <a:ext cx="3339132" cy="920962"/>
      </dsp:txXfrm>
    </dsp:sp>
    <dsp:sp modelId="{B5EB83E8-B7A0-47D4-AA36-29E64B551511}">
      <dsp:nvSpPr>
        <dsp:cNvPr id="0" name=""/>
        <dsp:cNvSpPr/>
      </dsp:nvSpPr>
      <dsp:spPr>
        <a:xfrm>
          <a:off x="3056690" y="2145026"/>
          <a:ext cx="3438776" cy="102060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/>
            <a:t>- Nastavování jazyků</a:t>
          </a:r>
          <a:endParaRPr lang="en-US" sz="2000" kern="1200" dirty="0"/>
        </a:p>
      </dsp:txBody>
      <dsp:txXfrm>
        <a:off x="3106512" y="2194848"/>
        <a:ext cx="3339132" cy="920962"/>
      </dsp:txXfrm>
    </dsp:sp>
    <dsp:sp modelId="{2AF28263-A4A4-425B-9117-00B464534460}">
      <dsp:nvSpPr>
        <dsp:cNvPr id="0" name=""/>
        <dsp:cNvSpPr/>
      </dsp:nvSpPr>
      <dsp:spPr>
        <a:xfrm>
          <a:off x="3056690" y="3216662"/>
          <a:ext cx="3438776" cy="102060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/>
            </a:rPr>
            <a:t>- Bluescreen </a:t>
          </a:r>
          <a:r>
            <a:rPr lang="en-US" sz="2000" kern="1200" dirty="0" err="1">
              <a:latin typeface="Calibri"/>
            </a:rPr>
            <a:t>na</a:t>
          </a:r>
          <a:r>
            <a:rPr lang="en-US" sz="2000" kern="1200" dirty="0">
              <a:latin typeface="Calibri"/>
            </a:rPr>
            <a:t> </a:t>
          </a:r>
          <a:r>
            <a:rPr lang="en-US" sz="2000" kern="1200" dirty="0" err="1">
              <a:latin typeface="Calibri"/>
            </a:rPr>
            <a:t>notebooku</a:t>
          </a:r>
          <a:endParaRPr lang="cs-CZ" sz="2000" kern="1200" dirty="0" err="1">
            <a:latin typeface="Calibri"/>
          </a:endParaRPr>
        </a:p>
      </dsp:txBody>
      <dsp:txXfrm>
        <a:off x="3106512" y="3266484"/>
        <a:ext cx="3339132" cy="920962"/>
      </dsp:txXfrm>
    </dsp:sp>
    <dsp:sp modelId="{192FF33A-9166-40E6-839D-C1DCEC9725A9}">
      <dsp:nvSpPr>
        <dsp:cNvPr id="0" name=""/>
        <dsp:cNvSpPr/>
      </dsp:nvSpPr>
      <dsp:spPr>
        <a:xfrm>
          <a:off x="3056690" y="4288299"/>
          <a:ext cx="3438776" cy="102060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000" kern="1200" dirty="0">
              <a:latin typeface="Calibri"/>
            </a:rPr>
            <a:t> - Smazání disku</a:t>
          </a:r>
        </a:p>
      </dsp:txBody>
      <dsp:txXfrm>
        <a:off x="3106512" y="4338121"/>
        <a:ext cx="3339132" cy="920962"/>
      </dsp:txXfrm>
    </dsp:sp>
    <dsp:sp modelId="{7C4D3670-674B-44B6-83EF-D05B3DB0AB28}">
      <dsp:nvSpPr>
        <dsp:cNvPr id="0" name=""/>
        <dsp:cNvSpPr/>
      </dsp:nvSpPr>
      <dsp:spPr>
        <a:xfrm>
          <a:off x="3056690" y="5359935"/>
          <a:ext cx="3438776" cy="102060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</a:t>
          </a:r>
          <a:r>
            <a:rPr lang="en-US" sz="2000" kern="1200" dirty="0" err="1"/>
            <a:t>Naučil</a:t>
          </a:r>
          <a:r>
            <a:rPr lang="en-US" sz="2000" kern="1200" dirty="0"/>
            <a:t> </a:t>
          </a:r>
          <a:r>
            <a:rPr lang="en-US" sz="2000" kern="1200" dirty="0" err="1"/>
            <a:t>jsem</a:t>
          </a:r>
          <a:r>
            <a:rPr lang="en-US" sz="2000" kern="1200" dirty="0"/>
            <a:t> se </a:t>
          </a:r>
          <a:r>
            <a:rPr lang="en-US" sz="2000" kern="1200" dirty="0" err="1"/>
            <a:t>používat</a:t>
          </a:r>
          <a:r>
            <a:rPr lang="en-US" sz="2000" kern="1200" dirty="0"/>
            <a:t> Blender a Unity </a:t>
          </a:r>
          <a:r>
            <a:rPr lang="en-US" sz="2000" kern="1200" dirty="0" err="1"/>
            <a:t>na</a:t>
          </a:r>
          <a:r>
            <a:rPr lang="en-US" sz="2000" kern="1200" dirty="0"/>
            <a:t> </a:t>
          </a:r>
          <a:r>
            <a:rPr lang="en-US" sz="2000" kern="1200" dirty="0" err="1"/>
            <a:t>pokročilejší</a:t>
          </a:r>
          <a:r>
            <a:rPr lang="en-US" sz="2000" kern="1200" dirty="0"/>
            <a:t> </a:t>
          </a:r>
          <a:r>
            <a:rPr lang="en-US" sz="2000" kern="1200" dirty="0" err="1"/>
            <a:t>úrovni</a:t>
          </a:r>
          <a:r>
            <a:rPr lang="en-US" sz="2000" kern="1200" dirty="0"/>
            <a:t>.</a:t>
          </a:r>
        </a:p>
      </dsp:txBody>
      <dsp:txXfrm>
        <a:off x="3106512" y="5409757"/>
        <a:ext cx="3339132" cy="9209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7C3C00-3C58-4540-8ECA-2377085066EF}">
      <dsp:nvSpPr>
        <dsp:cNvPr id="0" name=""/>
        <dsp:cNvSpPr/>
      </dsp:nvSpPr>
      <dsp:spPr>
        <a:xfrm>
          <a:off x="0" y="66810"/>
          <a:ext cx="5000124" cy="260686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Projekt </a:t>
          </a:r>
          <a:r>
            <a:rPr lang="en-US" sz="3700" kern="1200" dirty="0" err="1"/>
            <a:t>byl</a:t>
          </a:r>
          <a:r>
            <a:rPr lang="en-US" sz="3700" kern="1200" dirty="0"/>
            <a:t> </a:t>
          </a:r>
          <a:r>
            <a:rPr lang="en-US" sz="3700" kern="1200" dirty="0" err="1"/>
            <a:t>přínosný</a:t>
          </a:r>
          <a:r>
            <a:rPr lang="en-US" sz="3700" kern="1200" dirty="0"/>
            <a:t> pro </a:t>
          </a:r>
          <a:r>
            <a:rPr lang="en-US" sz="3700" kern="1200" dirty="0" err="1"/>
            <a:t>osobní</a:t>
          </a:r>
          <a:r>
            <a:rPr lang="en-US" sz="3700" kern="1200" dirty="0"/>
            <a:t> </a:t>
          </a:r>
          <a:r>
            <a:rPr lang="en-US" sz="3700" kern="1200" dirty="0" err="1"/>
            <a:t>rozvoj</a:t>
          </a:r>
          <a:r>
            <a:rPr lang="en-US" sz="3700" kern="1200" dirty="0"/>
            <a:t> v </a:t>
          </a:r>
          <a:r>
            <a:rPr lang="en-US" sz="3700" kern="1200" dirty="0" err="1"/>
            <a:t>oblasti</a:t>
          </a:r>
          <a:r>
            <a:rPr lang="en-US" sz="3700" kern="1200" dirty="0"/>
            <a:t> </a:t>
          </a:r>
          <a:r>
            <a:rPr lang="en-US" sz="3700" kern="1200" dirty="0" err="1"/>
            <a:t>herního</a:t>
          </a:r>
          <a:r>
            <a:rPr lang="en-US" sz="3700" kern="1200" dirty="0"/>
            <a:t> </a:t>
          </a:r>
          <a:r>
            <a:rPr lang="en-US" sz="3700" kern="1200" dirty="0" err="1"/>
            <a:t>vývoje</a:t>
          </a:r>
          <a:r>
            <a:rPr lang="en-US" sz="3700" kern="1200" dirty="0"/>
            <a:t>.</a:t>
          </a:r>
        </a:p>
      </dsp:txBody>
      <dsp:txXfrm>
        <a:off x="127257" y="194067"/>
        <a:ext cx="4745610" cy="2352355"/>
      </dsp:txXfrm>
    </dsp:sp>
    <dsp:sp modelId="{69BC1A02-5A2E-4169-A064-8EFB962DBC63}">
      <dsp:nvSpPr>
        <dsp:cNvPr id="0" name=""/>
        <dsp:cNvSpPr/>
      </dsp:nvSpPr>
      <dsp:spPr>
        <a:xfrm>
          <a:off x="0" y="2780239"/>
          <a:ext cx="5000124" cy="260686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Projekt mě naučil, že věci, které vypadají lehce, tak nejsou lehké.</a:t>
          </a:r>
          <a:r>
            <a:rPr lang="en-US" sz="3700" kern="1200" dirty="0">
              <a:latin typeface="Calibri"/>
            </a:rPr>
            <a:t>  </a:t>
          </a:r>
        </a:p>
      </dsp:txBody>
      <dsp:txXfrm>
        <a:off x="127257" y="2907496"/>
        <a:ext cx="4745610" cy="23523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961D6-338D-46A2-9D8B-C5818F268A82}">
      <dsp:nvSpPr>
        <dsp:cNvPr id="0" name=""/>
        <dsp:cNvSpPr/>
      </dsp:nvSpPr>
      <dsp:spPr>
        <a:xfrm>
          <a:off x="0" y="80644"/>
          <a:ext cx="5000124" cy="170469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Děkuji Mgr. Květuši Sýkorové za odborný dohled a cenné rady.</a:t>
          </a:r>
        </a:p>
      </dsp:txBody>
      <dsp:txXfrm>
        <a:off x="83216" y="163860"/>
        <a:ext cx="4833692" cy="1538258"/>
      </dsp:txXfrm>
    </dsp:sp>
    <dsp:sp modelId="{C9FDD619-2F15-4F5A-87D2-6CF4AD141BAB}">
      <dsp:nvSpPr>
        <dsp:cNvPr id="0" name=""/>
        <dsp:cNvSpPr/>
      </dsp:nvSpPr>
      <dsp:spPr>
        <a:xfrm>
          <a:off x="0" y="1874614"/>
          <a:ext cx="5000124" cy="170469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Děkuji také své rodině za podporu během práce na tomto projektu.</a:t>
          </a:r>
        </a:p>
      </dsp:txBody>
      <dsp:txXfrm>
        <a:off x="83216" y="1957830"/>
        <a:ext cx="4833692" cy="1538258"/>
      </dsp:txXfrm>
    </dsp:sp>
    <dsp:sp modelId="{7319CE33-D4DE-436D-AE04-8BDA05486213}">
      <dsp:nvSpPr>
        <dsp:cNvPr id="0" name=""/>
        <dsp:cNvSpPr/>
      </dsp:nvSpPr>
      <dsp:spPr>
        <a:xfrm>
          <a:off x="0" y="3668585"/>
          <a:ext cx="5000124" cy="170469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Děkuji za pozornost a těším se na vaše dotazy!</a:t>
          </a:r>
        </a:p>
      </dsp:txBody>
      <dsp:txXfrm>
        <a:off x="83216" y="3751801"/>
        <a:ext cx="4833692" cy="1538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FBB2B-B654-4FD8-A78C-5867C83F5737}" type="datetimeFigureOut">
              <a:t>17.06.2025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D72FC-6716-4869-9F73-2579500E2A1D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394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1006D-75E8-D075-D8BE-90A8CFDE9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BE6FC5BD-A0DB-0B09-5E9A-DA2BABDC39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51433D7B-B2C9-6E4A-0413-0CE92566F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46482CD-8B99-9F66-2228-0DFACFE93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D72FC-6716-4869-9F73-2579500E2A1D}" type="slidenum"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0014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93BB9-EE9D-8D9B-44A6-A97152991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5C005896-C8B3-09E1-C2B2-569991987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BFCC7612-343D-96F0-B351-B2DE9734C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099525D-02B6-5088-9BAB-74680B2E2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D72FC-6716-4869-9F73-2579500E2A1D}" type="slidenum"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572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4.jpe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019" y="1030406"/>
            <a:ext cx="6110785" cy="3081242"/>
          </a:xfrm>
        </p:spPr>
        <p:txBody>
          <a:bodyPr anchor="ctr">
            <a:normAutofit/>
          </a:bodyPr>
          <a:lstStyle/>
          <a:p>
            <a:r>
              <a:rPr lang="cs-CZ" sz="4200" dirty="0" err="1">
                <a:solidFill>
                  <a:srgbClr val="FFFFFF"/>
                </a:solidFill>
              </a:rPr>
              <a:t>Flying</a:t>
            </a:r>
            <a:r>
              <a:rPr lang="cs-CZ" sz="4200" dirty="0">
                <a:solidFill>
                  <a:srgbClr val="FFFFFF"/>
                </a:solidFill>
              </a:rPr>
              <a:t> </a:t>
            </a:r>
            <a:r>
              <a:rPr lang="cs-CZ" sz="4200" dirty="0" err="1">
                <a:solidFill>
                  <a:srgbClr val="FFFFFF"/>
                </a:solidFill>
              </a:rPr>
              <a:t>Walkers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57" y="5171093"/>
            <a:ext cx="6808971" cy="86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Leonard Štěpnička, 3ITC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-1500"/>
            <a:ext cx="9143999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476" y="-1500"/>
            <a:ext cx="6089949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954" y="-3000"/>
            <a:ext cx="9150948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8902" y="0"/>
            <a:ext cx="8788573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979" y="561203"/>
            <a:ext cx="7449518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>
                <a:solidFill>
                  <a:srgbClr val="FFFFFF"/>
                </a:solidFill>
              </a:rPr>
              <a:t>Ukázka Grafiky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2888341"/>
            <a:ext cx="9152864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 descr="Obsah obrázku kresba, skica, ilustrace, kreslené&#10;&#10;Obsah vygenerovaný umělou inteligencí může být nesprávný.">
            <a:extLst>
              <a:ext uri="{FF2B5EF4-FFF2-40B4-BE49-F238E27FC236}">
                <a16:creationId xmlns:a16="http://schemas.microsoft.com/office/drawing/2014/main" id="{09AD2D85-3247-D359-A90D-3C339A2E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462" y="2133758"/>
            <a:ext cx="2119377" cy="3235692"/>
          </a:xfrm>
          <a:prstGeom prst="rect">
            <a:avLst/>
          </a:prstGeom>
        </p:spPr>
      </p:pic>
      <p:pic>
        <p:nvPicPr>
          <p:cNvPr id="7" name="Obrázek 6" descr="Obsah obrázku kresba, kreslené, umění&#10;&#10;Obsah vygenerovaný umělou inteligencí může být nesprávný.">
            <a:extLst>
              <a:ext uri="{FF2B5EF4-FFF2-40B4-BE49-F238E27FC236}">
                <a16:creationId xmlns:a16="http://schemas.microsoft.com/office/drawing/2014/main" id="{C05732FB-6B5F-5D1A-69FD-8F64BD9D5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043" y="2687451"/>
            <a:ext cx="3364661" cy="212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85729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-1500"/>
            <a:ext cx="9143999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476" y="-1500"/>
            <a:ext cx="6089949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954" y="-3000"/>
            <a:ext cx="9150948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8902" y="0"/>
            <a:ext cx="8788573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979" y="561203"/>
            <a:ext cx="7449518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>
                <a:solidFill>
                  <a:srgbClr val="FFFFFF"/>
                </a:solidFill>
              </a:rPr>
              <a:t>Ukázka Grafiky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2888341"/>
            <a:ext cx="9152864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3" descr="Obsah obrázku snímek obrazovky, Obdélník, design&#10;&#10;Obsah vygenerovaný umělou inteligencí může být nesprávný.">
            <a:extLst>
              <a:ext uri="{FF2B5EF4-FFF2-40B4-BE49-F238E27FC236}">
                <a16:creationId xmlns:a16="http://schemas.microsoft.com/office/drawing/2014/main" id="{BDBEEE2D-54ED-D94F-E214-CF0399F76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9447" y="2288402"/>
            <a:ext cx="5634226" cy="2967806"/>
          </a:xfrm>
          <a:prstGeom prst="rect">
            <a:avLst/>
          </a:prstGeom>
        </p:spPr>
      </p:pic>
      <p:pic>
        <p:nvPicPr>
          <p:cNvPr id="5" name="Picture 4" descr="A yellow rectangles on a wood surface&#10;&#10;AI-generated content may be incorrect.">
            <a:extLst>
              <a:ext uri="{FF2B5EF4-FFF2-40B4-BE49-F238E27FC236}">
                <a16:creationId xmlns:a16="http://schemas.microsoft.com/office/drawing/2014/main" id="{3B50216A-01AF-9E6E-583D-DD578EA31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429" y="2694039"/>
            <a:ext cx="4326193" cy="23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787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FD81D5-ABF4-CEAB-5B48-4556EF798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69CA9-9FAA-E5B4-D7AD-F576712E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Ukázka Kódu</a:t>
            </a: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FDA7CE8-4AD4-6AA7-D5A4-B2A8BC6AB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035277"/>
            <a:ext cx="9143998" cy="40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959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C07768-F424-6A82-484D-2EB9258E2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5CCC6F05-00C5-3896-5023-2A044DD5C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96EB1A0-ACEC-8DC7-EA10-CC8680A43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3D5697E-27F2-F7CC-B0D3-19C4A577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4B013A-5892-F504-FB21-6A8ED51A1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57143-83C2-CC54-BA27-5B2209D6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Ukázka Kódu</a:t>
            </a:r>
          </a:p>
        </p:txBody>
      </p:sp>
      <p:pic>
        <p:nvPicPr>
          <p:cNvPr id="3" name="Obrázek 2" descr="Obsah obrázku text, snímek obrazovky, displej, software&#10;&#10;Obsah generovaný pomocí AI může být nesprávný.">
            <a:extLst>
              <a:ext uri="{FF2B5EF4-FFF2-40B4-BE49-F238E27FC236}">
                <a16:creationId xmlns:a16="http://schemas.microsoft.com/office/drawing/2014/main" id="{3A047C8B-124F-4351-E2F3-BD0964A62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3734"/>
            <a:ext cx="9144000" cy="396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9783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8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8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8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8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Ukázka Kódu</a:t>
            </a:r>
          </a:p>
        </p:txBody>
      </p:sp>
      <p:pic>
        <p:nvPicPr>
          <p:cNvPr id="4" name="Obrázek 3" descr="Obsah obrázku text, snímek obrazovky, software, Multimediální software&#10;&#10;Obsah generovaný pomocí AI může být nesprávný.">
            <a:extLst>
              <a:ext uri="{FF2B5EF4-FFF2-40B4-BE49-F238E27FC236}">
                <a16:creationId xmlns:a16="http://schemas.microsoft.com/office/drawing/2014/main" id="{9DC866F5-0A7D-746E-42FA-8BC7B6743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3" y="1578128"/>
            <a:ext cx="9148804" cy="529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6224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CA11F1-9B90-151C-E5F6-5EC557955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E1B45-6CBD-3C2F-03C2-029E6BC0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375" y="489508"/>
            <a:ext cx="4316172" cy="1667569"/>
          </a:xfrm>
        </p:spPr>
        <p:txBody>
          <a:bodyPr anchor="b">
            <a:normAutofit/>
          </a:bodyPr>
          <a:lstStyle/>
          <a:p>
            <a:r>
              <a:rPr lang="cs-CZ" sz="3500">
                <a:ea typeface="Calibri"/>
                <a:cs typeface="Calibri"/>
              </a:rPr>
              <a:t>Hudba</a:t>
            </a:r>
          </a:p>
        </p:txBody>
      </p:sp>
      <p:pic>
        <p:nvPicPr>
          <p:cNvPr id="52" name="Obrázek 51" descr="Obsah obrázku bílé, design, černobílá, typografie&#10;&#10;Obsah generovaný pomocí AI může být nesprávný.">
            <a:extLst>
              <a:ext uri="{FF2B5EF4-FFF2-40B4-BE49-F238E27FC236}">
                <a16:creationId xmlns:a16="http://schemas.microsoft.com/office/drawing/2014/main" id="{CA8CE1F2-5EB1-9A20-F781-44B4B878B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97" y="1759590"/>
            <a:ext cx="2907124" cy="2907124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5124643F-0C20-038C-8908-05296DD08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55671"/>
              </p:ext>
            </p:extLst>
          </p:nvPr>
        </p:nvGraphicFramePr>
        <p:xfrm>
          <a:off x="4197376" y="2405894"/>
          <a:ext cx="4316172" cy="3197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9120744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5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5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cs-CZ" sz="3500" dirty="0">
                <a:solidFill>
                  <a:srgbClr val="FFFFFF"/>
                </a:solidFill>
              </a:rPr>
              <a:t>Výzvy a úspěchy</a:t>
            </a: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ABB1C484-37B5-D4D5-3D80-38D6D083F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990402"/>
              </p:ext>
            </p:extLst>
          </p:nvPr>
        </p:nvGraphicFramePr>
        <p:xfrm>
          <a:off x="1512581" y="161472"/>
          <a:ext cx="9552158" cy="6382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cs-CZ" sz="3500">
                <a:solidFill>
                  <a:srgbClr val="FFFFFF"/>
                </a:solidFill>
              </a:rPr>
              <a:t>Závěr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E120581C-B02E-FA74-8024-46E24822A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4807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-1500"/>
            <a:ext cx="9143999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476" y="-1500"/>
            <a:ext cx="6089949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954" y="-3000"/>
            <a:ext cx="9150948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8902" y="0"/>
            <a:ext cx="8788573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17" y="1719177"/>
            <a:ext cx="8407841" cy="17050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dirty="0" err="1">
                <a:solidFill>
                  <a:srgbClr val="FFFFFF"/>
                </a:solidFill>
                <a:ea typeface="Calibri"/>
                <a:cs typeface="Calibri"/>
              </a:rPr>
              <a:t>Praktická</a:t>
            </a:r>
            <a:r>
              <a:rPr lang="en-US" sz="4200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en-US" sz="4200" dirty="0" err="1">
                <a:solidFill>
                  <a:srgbClr val="FFFFFF"/>
                </a:solidFill>
                <a:ea typeface="Calibri"/>
                <a:cs typeface="Calibri"/>
              </a:rPr>
              <a:t>ukázka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2888341"/>
            <a:ext cx="9152864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074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cs-CZ" sz="3500">
                <a:solidFill>
                  <a:srgbClr val="FFFFFF"/>
                </a:solidFill>
              </a:rPr>
              <a:t>Poděkování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D3C237-3B55-C29A-9DD3-35862E438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0909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7656" y="630935"/>
            <a:ext cx="5486400" cy="2912366"/>
          </a:xfrm>
          <a:noFill/>
        </p:spPr>
        <p:txBody>
          <a:bodyPr anchor="b">
            <a:normAutofit/>
          </a:bodyPr>
          <a:lstStyle/>
          <a:p>
            <a:r>
              <a:rPr lang="cs-CZ" sz="4200">
                <a:solidFill>
                  <a:schemeClr val="bg1"/>
                </a:solidFill>
              </a:rPr>
              <a:t>Úvod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656" y="3726352"/>
            <a:ext cx="5486400" cy="2531540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cs-CZ" sz="1600">
                <a:solidFill>
                  <a:schemeClr val="bg1"/>
                </a:solidFill>
              </a:rPr>
              <a:t>Flying Walkers je 2D hra kombinující závodní mechaniky a interakce s překážkami. Projekt má za cíl naučit se více o programování, grafickém designu a herním vývoji.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D7F307E1-26FA-4252-94D1-9711C4518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artoon of a chicken&#10;&#10;AI-generated content may be incorrect.">
            <a:extLst>
              <a:ext uri="{FF2B5EF4-FFF2-40B4-BE49-F238E27FC236}">
                <a16:creationId xmlns:a16="http://schemas.microsoft.com/office/drawing/2014/main" id="{884587A5-96AF-78E5-D815-B7F519699A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201"/>
          <a:stretch>
            <a:fillRect/>
          </a:stretch>
        </p:blipFill>
        <p:spPr>
          <a:xfrm>
            <a:off x="3836485" y="10"/>
            <a:ext cx="3088583" cy="3401558"/>
          </a:xfrm>
          <a:custGeom>
            <a:avLst/>
            <a:gdLst/>
            <a:ahLst/>
            <a:cxnLst/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65" name="Obrázek 64" descr="Obsah obrázku snímek obrazovky, text, kreslené, design&#10;&#10;Obsah vygenerovaný umělou inteligencí může být nesprávný.">
            <a:extLst>
              <a:ext uri="{FF2B5EF4-FFF2-40B4-BE49-F238E27FC236}">
                <a16:creationId xmlns:a16="http://schemas.microsoft.com/office/drawing/2014/main" id="{9A662358-A27A-FE12-ABF1-CE54A34C8E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386" r="9875" b="1"/>
          <a:stretch>
            <a:fillRect/>
          </a:stretch>
        </p:blipFill>
        <p:spPr>
          <a:xfrm>
            <a:off x="6397590" y="3456433"/>
            <a:ext cx="2746410" cy="3401568"/>
          </a:xfrm>
          <a:custGeom>
            <a:avLst/>
            <a:gdLst/>
            <a:ahLst/>
            <a:cxnLst/>
            <a:rect l="l" t="t" r="r" b="b"/>
            <a:pathLst>
              <a:path w="3661880" h="3401568">
                <a:moveTo>
                  <a:pt x="774544" y="0"/>
                </a:moveTo>
                <a:lnTo>
                  <a:pt x="3661880" y="0"/>
                </a:lnTo>
                <a:lnTo>
                  <a:pt x="3661880" y="3401568"/>
                </a:lnTo>
                <a:lnTo>
                  <a:pt x="0" y="3401568"/>
                </a:lnTo>
                <a:lnTo>
                  <a:pt x="104462" y="3186501"/>
                </a:lnTo>
                <a:cubicBezTo>
                  <a:pt x="492537" y="2345513"/>
                  <a:pt x="732594" y="1346092"/>
                  <a:pt x="769909" y="268359"/>
                </a:cubicBezTo>
                <a:close/>
              </a:path>
            </a:pathLst>
          </a:custGeom>
        </p:spPr>
      </p:pic>
      <p:pic>
        <p:nvPicPr>
          <p:cNvPr id="64" name="Obrázek 63" descr="Obsah obrázku vozidlo, kolo, Pozemní vozidlo, pneumatika&#10;&#10;Obsah vygenerovaný umělou inteligencí může být nesprávný.">
            <a:extLst>
              <a:ext uri="{FF2B5EF4-FFF2-40B4-BE49-F238E27FC236}">
                <a16:creationId xmlns:a16="http://schemas.microsoft.com/office/drawing/2014/main" id="{A56C157C-5ADE-291F-48C8-B5E3879770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382" b="1"/>
          <a:stretch>
            <a:fillRect/>
          </a:stretch>
        </p:blipFill>
        <p:spPr>
          <a:xfrm>
            <a:off x="3876264" y="3456432"/>
            <a:ext cx="3048449" cy="3401568"/>
          </a:xfrm>
          <a:custGeom>
            <a:avLst/>
            <a:gdLst/>
            <a:ahLst/>
            <a:cxnLst/>
            <a:rect l="l" t="t" r="r" b="b"/>
            <a:pathLst>
              <a:path w="4064598" h="3401568">
                <a:moveTo>
                  <a:pt x="749132" y="0"/>
                </a:moveTo>
                <a:lnTo>
                  <a:pt x="4064598" y="0"/>
                </a:lnTo>
                <a:lnTo>
                  <a:pt x="4059963" y="268360"/>
                </a:lnTo>
                <a:cubicBezTo>
                  <a:pt x="4022649" y="1346093"/>
                  <a:pt x="3782591" y="2345514"/>
                  <a:pt x="3394516" y="3186502"/>
                </a:cubicBezTo>
                <a:lnTo>
                  <a:pt x="3290055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</p:spPr>
      </p:pic>
      <p:sp useBgFill="1">
        <p:nvSpPr>
          <p:cNvPr id="122" name="Freeform: Shape 121">
            <a:extLst>
              <a:ext uri="{FF2B5EF4-FFF2-40B4-BE49-F238E27FC236}">
                <a16:creationId xmlns:a16="http://schemas.microsoft.com/office/drawing/2014/main" id="{398DFB7A-5FB9-4FBB-8BD1-0DBC6A365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9723" cy="6858000"/>
          </a:xfrm>
          <a:custGeom>
            <a:avLst/>
            <a:gdLst>
              <a:gd name="connsiteX0" fmla="*/ 0 w 5932965"/>
              <a:gd name="connsiteY0" fmla="*/ 0 h 6858000"/>
              <a:gd name="connsiteX1" fmla="*/ 5140363 w 5932965"/>
              <a:gd name="connsiteY1" fmla="*/ 0 h 6858000"/>
              <a:gd name="connsiteX2" fmla="*/ 5152943 w 5932965"/>
              <a:gd name="connsiteY2" fmla="*/ 23550 h 6858000"/>
              <a:gd name="connsiteX3" fmla="*/ 5932965 w 5932965"/>
              <a:gd name="connsiteY3" fmla="*/ 3479505 h 6858000"/>
              <a:gd name="connsiteX4" fmla="*/ 5262410 w 5932965"/>
              <a:gd name="connsiteY4" fmla="*/ 6708999 h 6858000"/>
              <a:gd name="connsiteX5" fmla="*/ 5190385 w 5932965"/>
              <a:gd name="connsiteY5" fmla="*/ 6858000 h 6858000"/>
              <a:gd name="connsiteX6" fmla="*/ 0 w 593296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2965" h="6858000">
                <a:moveTo>
                  <a:pt x="0" y="0"/>
                </a:moveTo>
                <a:lnTo>
                  <a:pt x="5140363" y="0"/>
                </a:lnTo>
                <a:lnTo>
                  <a:pt x="5152943" y="23550"/>
                </a:lnTo>
                <a:cubicBezTo>
                  <a:pt x="5642847" y="987256"/>
                  <a:pt x="5932965" y="2183538"/>
                  <a:pt x="5932965" y="3479505"/>
                </a:cubicBezTo>
                <a:cubicBezTo>
                  <a:pt x="5932965" y="4675783"/>
                  <a:pt x="5685764" y="5787121"/>
                  <a:pt x="5262410" y="6708999"/>
                </a:cubicBezTo>
                <a:lnTo>
                  <a:pt x="519038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3" name="Freeform: Shape 122">
            <a:extLst>
              <a:ext uri="{FF2B5EF4-FFF2-40B4-BE49-F238E27FC236}">
                <a16:creationId xmlns:a16="http://schemas.microsoft.com/office/drawing/2014/main" id="{357E4EC5-5150-4D8A-B97F-668E9075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1749" cy="6858000"/>
          </a:xfrm>
          <a:custGeom>
            <a:avLst/>
            <a:gdLst>
              <a:gd name="connsiteX0" fmla="*/ 0 w 5922333"/>
              <a:gd name="connsiteY0" fmla="*/ 0 h 6858000"/>
              <a:gd name="connsiteX1" fmla="*/ 5129731 w 5922333"/>
              <a:gd name="connsiteY1" fmla="*/ 0 h 6858000"/>
              <a:gd name="connsiteX2" fmla="*/ 5142311 w 5922333"/>
              <a:gd name="connsiteY2" fmla="*/ 23550 h 6858000"/>
              <a:gd name="connsiteX3" fmla="*/ 5922333 w 5922333"/>
              <a:gd name="connsiteY3" fmla="*/ 3479505 h 6858000"/>
              <a:gd name="connsiteX4" fmla="*/ 5251778 w 5922333"/>
              <a:gd name="connsiteY4" fmla="*/ 6708999 h 6858000"/>
              <a:gd name="connsiteX5" fmla="*/ 5179753 w 5922333"/>
              <a:gd name="connsiteY5" fmla="*/ 6858000 h 6858000"/>
              <a:gd name="connsiteX6" fmla="*/ 0 w 592233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2333" h="6858000">
                <a:moveTo>
                  <a:pt x="0" y="0"/>
                </a:moveTo>
                <a:lnTo>
                  <a:pt x="5129731" y="0"/>
                </a:lnTo>
                <a:lnTo>
                  <a:pt x="5142311" y="23550"/>
                </a:lnTo>
                <a:cubicBezTo>
                  <a:pt x="5632215" y="987256"/>
                  <a:pt x="5922333" y="2183538"/>
                  <a:pt x="5922333" y="3479505"/>
                </a:cubicBezTo>
                <a:cubicBezTo>
                  <a:pt x="5922333" y="4675783"/>
                  <a:pt x="5675132" y="5787121"/>
                  <a:pt x="5251778" y="6708999"/>
                </a:cubicBezTo>
                <a:lnTo>
                  <a:pt x="5179753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42" y="685800"/>
            <a:ext cx="3691753" cy="1325563"/>
          </a:xfrm>
        </p:spPr>
        <p:txBody>
          <a:bodyPr>
            <a:normAutofit/>
          </a:bodyPr>
          <a:lstStyle/>
          <a:p>
            <a:r>
              <a:rPr lang="cs-CZ" sz="3000"/>
              <a:t>Inspirace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C818ED5-2F56-4171-9445-3AA4F4462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16867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E74FCE8-866C-4AFA-B45C-FACE2A609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3" y="2089941"/>
            <a:ext cx="372782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artoon face in a square box&#10;&#10;AI-generated content may be incorrect.">
            <a:extLst>
              <a:ext uri="{FF2B5EF4-FFF2-40B4-BE49-F238E27FC236}">
                <a16:creationId xmlns:a16="http://schemas.microsoft.com/office/drawing/2014/main" id="{0DD08142-985A-A80E-8035-F7959EE12C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986" r="6257"/>
          <a:stretch>
            <a:fillRect/>
          </a:stretch>
        </p:blipFill>
        <p:spPr>
          <a:xfrm>
            <a:off x="6396990" y="10"/>
            <a:ext cx="2747010" cy="3401558"/>
          </a:xfrm>
          <a:custGeom>
            <a:avLst/>
            <a:gdLst/>
            <a:ahLst/>
            <a:cxnLst/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63D076-777D-897A-5A9B-1AA692E1F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111169"/>
              </p:ext>
            </p:extLst>
          </p:nvPr>
        </p:nvGraphicFramePr>
        <p:xfrm>
          <a:off x="336042" y="2514600"/>
          <a:ext cx="3691753" cy="3666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cs-CZ" sz="3500">
                <a:solidFill>
                  <a:srgbClr val="FFFFFF"/>
                </a:solidFill>
              </a:rPr>
              <a:t>Technologie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8B3AA77-2B3F-6A31-3149-03F226508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37219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cs-CZ" sz="3500" dirty="0">
                <a:solidFill>
                  <a:srgbClr val="FFFFFF"/>
                </a:solidFill>
              </a:rPr>
              <a:t>Hlavní Herní Mechanika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3785EB-7FCF-D76F-E642-3707CB1B07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207407"/>
              </p:ext>
            </p:extLst>
          </p:nvPr>
        </p:nvGraphicFramePr>
        <p:xfrm>
          <a:off x="3197304" y="1106679"/>
          <a:ext cx="5594067" cy="391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77CF6D-1A03-ADD6-1AC2-EF430BB63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3">
            <a:extLst>
              <a:ext uri="{FF2B5EF4-FFF2-40B4-BE49-F238E27FC236}">
                <a16:creationId xmlns:a16="http://schemas.microsoft.com/office/drawing/2014/main" id="{D171A454-8DAE-B693-8879-A670A1196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5">
            <a:extLst>
              <a:ext uri="{FF2B5EF4-FFF2-40B4-BE49-F238E27FC236}">
                <a16:creationId xmlns:a16="http://schemas.microsoft.com/office/drawing/2014/main" id="{C88A3A03-24B7-F2C9-9831-62F667064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7">
            <a:extLst>
              <a:ext uri="{FF2B5EF4-FFF2-40B4-BE49-F238E27FC236}">
                <a16:creationId xmlns:a16="http://schemas.microsoft.com/office/drawing/2014/main" id="{311074E1-E1B5-10E2-DA27-8A8EB6585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9">
            <a:extLst>
              <a:ext uri="{FF2B5EF4-FFF2-40B4-BE49-F238E27FC236}">
                <a16:creationId xmlns:a16="http://schemas.microsoft.com/office/drawing/2014/main" id="{13C6DE3E-040A-697C-3942-91E6AC4C1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: Shape 51">
            <a:extLst>
              <a:ext uri="{FF2B5EF4-FFF2-40B4-BE49-F238E27FC236}">
                <a16:creationId xmlns:a16="http://schemas.microsoft.com/office/drawing/2014/main" id="{FBDE392D-F426-BE41-E40E-432A0723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Rectangle 53">
            <a:extLst>
              <a:ext uri="{FF2B5EF4-FFF2-40B4-BE49-F238E27FC236}">
                <a16:creationId xmlns:a16="http://schemas.microsoft.com/office/drawing/2014/main" id="{88F32EE7-A090-24A7-D1BF-11A411CF6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007AB-9581-DE27-E0B8-69268262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cs-CZ" sz="3500" dirty="0">
                <a:solidFill>
                  <a:srgbClr val="FFFFFF"/>
                </a:solidFill>
                <a:ea typeface="Calibri"/>
                <a:cs typeface="Calibri"/>
              </a:rPr>
              <a:t>Schopnosti</a:t>
            </a: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DB9990CB-97B7-16D7-5D86-1E8BDBC4B4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12581" y="161472"/>
          <a:ext cx="9552158" cy="6382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51316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-1500"/>
            <a:ext cx="9143999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476" y="-1500"/>
            <a:ext cx="6089949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954" y="-3000"/>
            <a:ext cx="9150948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8902" y="0"/>
            <a:ext cx="8788573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979" y="561203"/>
            <a:ext cx="7449518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>
                <a:solidFill>
                  <a:srgbClr val="FFFFFF"/>
                </a:solidFill>
              </a:rPr>
              <a:t>Ukázka Grafiky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2888341"/>
            <a:ext cx="9152864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677" y="5791201"/>
            <a:ext cx="7449518" cy="508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 err="1">
                <a:solidFill>
                  <a:srgbClr val="FFFFFF"/>
                </a:solidFill>
              </a:rPr>
              <a:t>Modely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aut</a:t>
            </a:r>
            <a:r>
              <a:rPr lang="en-US" sz="1700" dirty="0">
                <a:solidFill>
                  <a:srgbClr val="FFFFFF"/>
                </a:solidFill>
              </a:rPr>
              <a:t> a </a:t>
            </a:r>
            <a:r>
              <a:rPr lang="en-US" sz="1700" dirty="0" err="1">
                <a:solidFill>
                  <a:srgbClr val="FFFFFF"/>
                </a:solidFill>
              </a:rPr>
              <a:t>chodců</a:t>
            </a:r>
            <a:r>
              <a:rPr lang="en-US" sz="1700" dirty="0">
                <a:solidFill>
                  <a:srgbClr val="FFFFFF"/>
                </a:solidFill>
              </a:rPr>
              <a:t> </a:t>
            </a:r>
            <a:r>
              <a:rPr lang="en-US" sz="1700" dirty="0" err="1">
                <a:solidFill>
                  <a:srgbClr val="FFFFFF"/>
                </a:solidFill>
              </a:rPr>
              <a:t>vytvořené</a:t>
            </a:r>
            <a:r>
              <a:rPr lang="en-US" sz="1700" dirty="0">
                <a:solidFill>
                  <a:srgbClr val="FFFFFF"/>
                </a:solidFill>
              </a:rPr>
              <a:t> v </a:t>
            </a:r>
            <a:r>
              <a:rPr lang="en-US" sz="1700" dirty="0" err="1">
                <a:solidFill>
                  <a:srgbClr val="FFFFFF"/>
                </a:solidFill>
              </a:rPr>
              <a:t>Blenderu</a:t>
            </a:r>
            <a:r>
              <a:rPr lang="en-US" sz="1700" dirty="0">
                <a:solidFill>
                  <a:srgbClr val="FFFFFF"/>
                </a:solidFill>
              </a:rPr>
              <a:t>.</a:t>
            </a:r>
            <a:endParaRPr lang="en-US" sz="1700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pic>
        <p:nvPicPr>
          <p:cNvPr id="4" name="Obrázek 3" descr="Obsah obrázku kresba, skica, červená, kreslené&#10;&#10;Obsah vygenerovaný umělou inteligencí může být nesprávný.">
            <a:extLst>
              <a:ext uri="{FF2B5EF4-FFF2-40B4-BE49-F238E27FC236}">
                <a16:creationId xmlns:a16="http://schemas.microsoft.com/office/drawing/2014/main" id="{461D425A-3172-7385-78F4-F3CBC376B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51" y="2495281"/>
            <a:ext cx="3361399" cy="2512646"/>
          </a:xfrm>
          <a:prstGeom prst="rect">
            <a:avLst/>
          </a:prstGeom>
        </p:spPr>
      </p:pic>
      <p:pic>
        <p:nvPicPr>
          <p:cNvPr id="7" name="Obrázek 6" descr="Obsah obrázku Dětské kresby, kresba, umění&#10;&#10;Obsah vygenerovaný umělou inteligencí může být nesprávný.">
            <a:extLst>
              <a:ext uri="{FF2B5EF4-FFF2-40B4-BE49-F238E27FC236}">
                <a16:creationId xmlns:a16="http://schemas.microsoft.com/office/drawing/2014/main" id="{4DCE6F89-34B5-296B-CE9B-37B99A1C2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043" y="3023917"/>
            <a:ext cx="3364661" cy="14552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-1500"/>
            <a:ext cx="9143999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476" y="-1500"/>
            <a:ext cx="6089949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954" y="-3000"/>
            <a:ext cx="9150948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8902" y="0"/>
            <a:ext cx="8788573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979" y="561203"/>
            <a:ext cx="7449518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>
                <a:solidFill>
                  <a:srgbClr val="FFFFFF"/>
                </a:solidFill>
              </a:rPr>
              <a:t>Ukázka Grafiky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2888341"/>
            <a:ext cx="9152864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 descr="Obsah obrázku Dětské kresby, design, umění&#10;&#10;Obsah vygenerovaný umělou inteligencí může být nesprávný.">
            <a:extLst>
              <a:ext uri="{FF2B5EF4-FFF2-40B4-BE49-F238E27FC236}">
                <a16:creationId xmlns:a16="http://schemas.microsoft.com/office/drawing/2014/main" id="{4289C493-4FD2-9747-1F8C-79A9ED62B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51" y="2881842"/>
            <a:ext cx="3361399" cy="1739523"/>
          </a:xfrm>
          <a:prstGeom prst="rect">
            <a:avLst/>
          </a:prstGeom>
        </p:spPr>
      </p:pic>
      <p:pic>
        <p:nvPicPr>
          <p:cNvPr id="4" name="Obrázek 3" descr="Obsah obrázku Grafika&#10;&#10;Obsah vygenerovaný umělou inteligencí může být nesprávný.">
            <a:extLst>
              <a:ext uri="{FF2B5EF4-FFF2-40B4-BE49-F238E27FC236}">
                <a16:creationId xmlns:a16="http://schemas.microsoft.com/office/drawing/2014/main" id="{762B1800-7396-340F-CA54-A2F7602DF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043" y="2960829"/>
            <a:ext cx="3364661" cy="15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1162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-1500"/>
            <a:ext cx="9143999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476" y="-1500"/>
            <a:ext cx="6089949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954" y="-3000"/>
            <a:ext cx="9150948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8902" y="0"/>
            <a:ext cx="8788573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979" y="561203"/>
            <a:ext cx="7449518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>
                <a:solidFill>
                  <a:srgbClr val="FFFFFF"/>
                </a:solidFill>
              </a:rPr>
              <a:t>Ukázka Grafiky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2888341"/>
            <a:ext cx="9152864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 descr="Obsah obrázku kreslené, klipart, Kreslený film, ilustrace&#10;&#10;Obsah vygenerovaný umělou inteligencí může být nesprávný.">
            <a:extLst>
              <a:ext uri="{FF2B5EF4-FFF2-40B4-BE49-F238E27FC236}">
                <a16:creationId xmlns:a16="http://schemas.microsoft.com/office/drawing/2014/main" id="{D7217CED-8AB1-6523-5E0C-485E21FD8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74" y="2133758"/>
            <a:ext cx="3251952" cy="3235692"/>
          </a:xfrm>
          <a:prstGeom prst="rect">
            <a:avLst/>
          </a:prstGeom>
        </p:spPr>
      </p:pic>
      <p:pic>
        <p:nvPicPr>
          <p:cNvPr id="6" name="Obrázek 5" descr="Obsah obrázku kresba, klipart, kreslené&#10;&#10;Obsah vygenerovaný umělou inteligencí může být nesprávný.">
            <a:extLst>
              <a:ext uri="{FF2B5EF4-FFF2-40B4-BE49-F238E27FC236}">
                <a16:creationId xmlns:a16="http://schemas.microsoft.com/office/drawing/2014/main" id="{6E8716A7-A7C1-39BF-881E-0E6E53E76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043" y="2506600"/>
            <a:ext cx="3364661" cy="248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0513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b689c2b-cce2-4ada-87f7-17b7124b65eb}" enabled="0" method="" siteId="{3b689c2b-cce2-4ada-87f7-17b7124b65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264</Words>
  <Application>Microsoft Office PowerPoint</Application>
  <PresentationFormat>On-screen Show (4:3)</PresentationFormat>
  <Paragraphs>41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Flying Walkers</vt:lpstr>
      <vt:lpstr>Úvod</vt:lpstr>
      <vt:lpstr>Inspirace</vt:lpstr>
      <vt:lpstr>Technologie</vt:lpstr>
      <vt:lpstr>Hlavní Herní Mechanika</vt:lpstr>
      <vt:lpstr>Schopnosti</vt:lpstr>
      <vt:lpstr>Ukázka Grafiky</vt:lpstr>
      <vt:lpstr>Ukázka Grafiky</vt:lpstr>
      <vt:lpstr>Ukázka Grafiky</vt:lpstr>
      <vt:lpstr>Ukázka Grafiky</vt:lpstr>
      <vt:lpstr>Ukázka Grafiky</vt:lpstr>
      <vt:lpstr>Ukázka Kódu</vt:lpstr>
      <vt:lpstr>Ukázka Kódu</vt:lpstr>
      <vt:lpstr>Ukázka Kódu</vt:lpstr>
      <vt:lpstr>Hudba</vt:lpstr>
      <vt:lpstr>Výzvy a úspěchy</vt:lpstr>
      <vt:lpstr>Závěr</vt:lpstr>
      <vt:lpstr>Praktická ukázka</vt:lpstr>
      <vt:lpstr>Poděkování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Leonard Štěpnička (3ITC)</cp:lastModifiedBy>
  <cp:revision>376</cp:revision>
  <dcterms:created xsi:type="dcterms:W3CDTF">2013-01-27T09:14:16Z</dcterms:created>
  <dcterms:modified xsi:type="dcterms:W3CDTF">2025-06-17T09:27:41Z</dcterms:modified>
  <cp:category/>
</cp:coreProperties>
</file>