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2E9-E835-472F-BFA3-3B63D58F0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DD896-6E9A-4157-AB8F-E2C1F078A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4052C-84A0-45DD-880F-5C4B6BD4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6817-B028-4586-AEAA-E25C8D3ED04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671E-D7D1-4154-83EB-F09726DD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E5E27-F8D0-4D6C-A566-2C77B194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7B-B49B-47AF-8D68-3B9AE3B4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3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A31-5B6D-41FD-A93F-152FEFF4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DA1C6-5861-4DC1-B3B6-36980443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723F-C042-4920-A645-6868DED7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6817-B028-4586-AEAA-E25C8D3ED04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D302-066F-4412-A12D-E217F53B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C983-5613-492D-838E-1668A7BF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7B-B49B-47AF-8D68-3B9AE3B4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2355E-9BBA-49D7-B0BC-C636332DF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704FA-87AF-4228-81C9-DF242F242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5875-065E-4704-94B7-62DD868B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6817-B028-4586-AEAA-E25C8D3ED04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69CC2-BC6C-4E42-8C2E-70290E0F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C12D-55B2-4D63-8E28-D416390A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7B-B49B-47AF-8D68-3B9AE3B4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6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2DED-C5E0-46AB-87B3-50E8A3BB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B28C-5063-4C4E-9F1D-5C07232A7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D072-9E3A-4231-B01D-2FDDEF37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6817-B028-4586-AEAA-E25C8D3ED04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8515-D319-410C-AE3E-379DB58D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08F8-A2B1-4FE9-AD12-12366C2F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7B-B49B-47AF-8D68-3B9AE3B4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8B36-8B3B-4769-A826-29E35BD9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4388-BBAC-4054-A22E-2587DE93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395B-1AAB-4DCD-81BB-C1AE96CC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6817-B028-4586-AEAA-E25C8D3ED04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B956-198A-4526-8817-52C01CD4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5633-146A-4C83-953A-6BA855ED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7B-B49B-47AF-8D68-3B9AE3B4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5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BAA1-541E-4781-87A7-0A6473A3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16C3-9B15-4784-8313-11A154B45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D277F-3918-4853-8131-3CB8BA535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5BD1-88FD-4334-B6E5-58416514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6817-B028-4586-AEAA-E25C8D3ED04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BC126-85EF-42C9-B355-21D1C29D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B34CE-8C97-4692-9624-7E6D390E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7B-B49B-47AF-8D68-3B9AE3B4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1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0507-59D4-4F85-82F2-0B4CDD6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958D-7559-484D-8B91-3A51250D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A2E69-8688-4374-9DF8-3FAE63DD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56978-B258-41BA-A76C-C6DEE845A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7A6B5-B9B4-4A98-AFA3-EBB55A5D6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DE88C-A288-4A23-8273-DBDAF06D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6817-B028-4586-AEAA-E25C8D3ED04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D2ACF-65C2-4128-9D4C-9548C6A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E1AA6-6025-4CEA-9E98-754701CF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7B-B49B-47AF-8D68-3B9AE3B4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7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B0B5-26C2-4BA0-8417-43E6901F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5449C-E41A-4AF4-ACB6-17B70423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6817-B028-4586-AEAA-E25C8D3ED04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BA26A-BD94-4491-8901-525E7A04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35119-2F2D-4BBC-ADD4-14B939D5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7B-B49B-47AF-8D68-3B9AE3B4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1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86283-A620-47A3-9FD0-D904B987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6817-B028-4586-AEAA-E25C8D3ED04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C018C-D6BB-439C-8943-CB92D597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3FD2-C4AD-4BA6-B1C8-C93B6FA5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7B-B49B-47AF-8D68-3B9AE3B4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9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0760-F1E3-41EF-92CE-54A3E034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9FBB-CEAC-4E68-ADD6-A1B2AFD3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37688-C270-4A4D-B9EA-81185A11F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2ACD3-83CA-46CD-8EB2-96C9437D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6817-B028-4586-AEAA-E25C8D3ED04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92731-42BB-41E6-BC3F-54255571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4FB1-0307-46E6-89A6-108CC86F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7B-B49B-47AF-8D68-3B9AE3B4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6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B6DD-45B6-4F76-AA11-8814CA89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54665-9283-4A37-9EBA-CE0B2BA39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5F601-1359-45AB-B48B-2695402B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3B9DA-8B49-4862-B6E0-F550B25D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6817-B028-4586-AEAA-E25C8D3ED04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E5459-CF1F-4F09-9889-002C887B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93B94-83BD-4F2E-B5D3-0727B4C7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17B-B49B-47AF-8D68-3B9AE3B4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7F9B5-AF83-4C33-8711-D04C9719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468C-A314-493C-B361-296F0B77B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D649-6E47-438E-816F-57F33B4A2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66817-B028-4586-AEAA-E25C8D3ED04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D6757-B749-4B75-B065-F8E10DB81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9227-C30F-468C-9BF9-BBDEEDE63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D17B-B49B-47AF-8D68-3B9AE3B40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859F-85AA-4F41-AE9E-4CD869FBF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Debugging checks: Autoregressive masking</a:t>
            </a:r>
            <a:br>
              <a:rPr lang="en-US" dirty="0"/>
            </a:br>
            <a:r>
              <a:rPr lang="en-US" dirty="0"/>
              <a:t>MADE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E2321-AD72-4BCA-8C94-96A408A2F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code for this can be found in the __main__ section of Output_layer.py</a:t>
            </a:r>
          </a:p>
        </p:txBody>
      </p:sp>
    </p:spTree>
    <p:extLst>
      <p:ext uri="{BB962C8B-B14F-4D97-AF65-F5344CB8AC3E}">
        <p14:creationId xmlns:p14="http://schemas.microsoft.com/office/powerpoint/2010/main" val="263117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62B0-061A-4A95-8C98-423FB16E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48" y="66163"/>
            <a:ext cx="4618464" cy="1325563"/>
          </a:xfrm>
        </p:spPr>
        <p:txBody>
          <a:bodyPr/>
          <a:lstStyle/>
          <a:p>
            <a:r>
              <a:rPr lang="en-US" dirty="0"/>
              <a:t>Input layer masking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0431-5D28-4E81-BD82-38907432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8256" y="467170"/>
            <a:ext cx="1425498" cy="560736"/>
          </a:xfrm>
        </p:spPr>
        <p:txBody>
          <a:bodyPr/>
          <a:lstStyle/>
          <a:p>
            <a:r>
              <a:rPr lang="en-US" dirty="0"/>
              <a:t>Mask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78817-81EA-4094-8A28-A84C5766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18" y="1166668"/>
            <a:ext cx="5234684" cy="835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094F5-0B5A-4DF5-A3A1-11E671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19" y="3095856"/>
            <a:ext cx="5663482" cy="9110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CA8A18-9F53-49CB-B4F3-766AE4BC1BD8}"/>
              </a:ext>
            </a:extLst>
          </p:cNvPr>
          <p:cNvSpPr txBox="1">
            <a:spLocks/>
          </p:cNvSpPr>
          <p:nvPr/>
        </p:nvSpPr>
        <p:spPr>
          <a:xfrm>
            <a:off x="7881591" y="2447953"/>
            <a:ext cx="2528538" cy="560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Masked weight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6C582-F4F7-45F4-A675-204C0C4A5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81" y="2220992"/>
            <a:ext cx="6117838" cy="6301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9403E5-0C10-4455-91EC-26DA64510A56}"/>
              </a:ext>
            </a:extLst>
          </p:cNvPr>
          <p:cNvSpPr txBox="1">
            <a:spLocks/>
          </p:cNvSpPr>
          <p:nvPr/>
        </p:nvSpPr>
        <p:spPr>
          <a:xfrm>
            <a:off x="2680938" y="1584563"/>
            <a:ext cx="1425498" cy="56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48D76B-918A-4C46-A4E8-3A156D543658}"/>
              </a:ext>
            </a:extLst>
          </p:cNvPr>
          <p:cNvSpPr txBox="1">
            <a:spLocks/>
          </p:cNvSpPr>
          <p:nvPr/>
        </p:nvSpPr>
        <p:spPr>
          <a:xfrm>
            <a:off x="522248" y="3726540"/>
            <a:ext cx="2151255" cy="56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n_nodes</a:t>
            </a:r>
            <a:r>
              <a:rPr lang="en-US" dirty="0"/>
              <a:t> = 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17CEF8-DCB7-4344-A6B8-83B07577A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119" y="5321684"/>
            <a:ext cx="5799825" cy="58479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9D7890-2233-429A-A273-CB9D5DBC9F27}"/>
              </a:ext>
            </a:extLst>
          </p:cNvPr>
          <p:cNvSpPr txBox="1">
            <a:spLocks/>
          </p:cNvSpPr>
          <p:nvPr/>
        </p:nvSpPr>
        <p:spPr>
          <a:xfrm>
            <a:off x="6757639" y="4676327"/>
            <a:ext cx="3760286" cy="560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Matmul</a:t>
            </a:r>
            <a:r>
              <a:rPr lang="en-US" dirty="0"/>
              <a:t>(z, masked_weight0</a:t>
            </a:r>
          </a:p>
        </p:txBody>
      </p:sp>
    </p:spTree>
    <p:extLst>
      <p:ext uri="{BB962C8B-B14F-4D97-AF65-F5344CB8AC3E}">
        <p14:creationId xmlns:p14="http://schemas.microsoft.com/office/powerpoint/2010/main" val="285574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4E08-6FB4-4862-A6D5-676D7204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layer gradient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020B-34A9-40EB-87BD-97F7BCC3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1045" cy="3934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d(output[0]/</a:t>
            </a:r>
            <a:r>
              <a:rPr lang="en-US" dirty="0" err="1"/>
              <a:t>dz</a:t>
            </a:r>
            <a:r>
              <a:rPr lang="en-US" dirty="0"/>
              <a:t>) (should be zeros)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C3466-CDCE-4916-A97A-9B5FFD387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9531"/>
            <a:ext cx="4752975" cy="2095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8497D0-4350-406B-A5A0-E3B937CA6282}"/>
              </a:ext>
            </a:extLst>
          </p:cNvPr>
          <p:cNvSpPr txBox="1">
            <a:spLocks/>
          </p:cNvSpPr>
          <p:nvPr/>
        </p:nvSpPr>
        <p:spPr>
          <a:xfrm>
            <a:off x="6532756" y="1844211"/>
            <a:ext cx="5209478" cy="393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d(output[-1]/</a:t>
            </a:r>
            <a:r>
              <a:rPr lang="en-US" dirty="0" err="1"/>
              <a:t>dz</a:t>
            </a:r>
            <a:r>
              <a:rPr lang="en-US" dirty="0"/>
              <a:t>) (should be non-zero for earlier elements)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0F050-A7FA-4415-860F-08E82F48B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087" y="2890062"/>
            <a:ext cx="6225376" cy="13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2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EBAE-C20F-4353-B011-95D52605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7A361-79A2-4F0F-A6B1-E578272E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6" y="4318039"/>
            <a:ext cx="11616807" cy="21748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0A526E-A551-4960-B2CC-2B1410B8F8A5}"/>
              </a:ext>
            </a:extLst>
          </p:cNvPr>
          <p:cNvSpPr txBox="1">
            <a:spLocks/>
          </p:cNvSpPr>
          <p:nvPr/>
        </p:nvSpPr>
        <p:spPr>
          <a:xfrm>
            <a:off x="3410414" y="3806825"/>
            <a:ext cx="5209478" cy="393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d(output[-1]/</a:t>
            </a:r>
            <a:r>
              <a:rPr lang="en-US" dirty="0" err="1"/>
              <a:t>dz</a:t>
            </a:r>
            <a:r>
              <a:rPr lang="en-US" dirty="0"/>
              <a:t>) (should be non-zero for earlier elements)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35ED71-E9A2-46A0-8DEF-1BF7256D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4630" y="1356093"/>
            <a:ext cx="4821045" cy="3934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d(output[0]/</a:t>
            </a:r>
            <a:r>
              <a:rPr lang="en-US" dirty="0" err="1"/>
              <a:t>dz</a:t>
            </a:r>
            <a:r>
              <a:rPr lang="en-US" dirty="0"/>
              <a:t>) (should be zeros)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1B3F0-BCA8-440F-80D6-459E1F4C6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310" y="1734151"/>
            <a:ext cx="7150704" cy="18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5B9D-5DAB-4DCC-AB66-5D42C5C3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layer: Check </a:t>
            </a:r>
            <a:r>
              <a:rPr lang="en-US" dirty="0" err="1"/>
              <a:t>autoregressiveness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ED99-4BFB-43EF-AC9D-9A89309B9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60756" cy="63879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dm[0]/</a:t>
            </a:r>
            <a:r>
              <a:rPr lang="en-US" dirty="0" err="1"/>
              <a:t>dz</a:t>
            </a:r>
            <a:endParaRPr lang="en-US" dirty="0"/>
          </a:p>
          <a:p>
            <a:r>
              <a:rPr lang="en-US" dirty="0"/>
              <a:t>Should be 0s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0A6C3-9EF8-45BD-B4FB-D806C352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52" y="2871787"/>
            <a:ext cx="4400550" cy="11144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164714-BAAE-4CB0-9A0A-04CC9E132C2C}"/>
              </a:ext>
            </a:extLst>
          </p:cNvPr>
          <p:cNvSpPr txBox="1">
            <a:spLocks/>
          </p:cNvSpPr>
          <p:nvPr/>
        </p:nvSpPr>
        <p:spPr>
          <a:xfrm>
            <a:off x="6532756" y="1844211"/>
            <a:ext cx="5209478" cy="393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d(m[-1]/</a:t>
            </a:r>
            <a:r>
              <a:rPr lang="en-US" dirty="0" err="1"/>
              <a:t>dz</a:t>
            </a:r>
            <a:r>
              <a:rPr lang="en-US" dirty="0"/>
              <a:t>) (should be non-zero for earlier elements)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76A20-EA43-4494-8BAD-8CB438DF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577" y="2541387"/>
            <a:ext cx="5881657" cy="9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6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138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Debugging checks: Autoregressive masking MADE</vt:lpstr>
      <vt:lpstr>Input layer masking</vt:lpstr>
      <vt:lpstr>Input layer gradient check</vt:lpstr>
      <vt:lpstr>Middle layer</vt:lpstr>
      <vt:lpstr>Output layer: Check autoregressiveness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checks</dc:title>
  <dc:creator>L.I. Midgley</dc:creator>
  <cp:lastModifiedBy>L.I. Midgley</cp:lastModifiedBy>
  <cp:revision>10</cp:revision>
  <dcterms:created xsi:type="dcterms:W3CDTF">2021-02-09T07:19:56Z</dcterms:created>
  <dcterms:modified xsi:type="dcterms:W3CDTF">2021-02-09T09:14:06Z</dcterms:modified>
</cp:coreProperties>
</file>