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27623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27623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1f4fcb9f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1f4fcb9f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c27623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c27623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1f4fcb9f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1f4fcb9f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c27623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c27623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1f4fcb9f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1f4fcb9f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1f4fcb9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1f4fcb9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c27623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c27623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f4fcb9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f4fcb9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1f4fcb9f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1f4fcb9f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1f4fcb9f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1f4fcb9f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1f4fcb9f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1f4fcb9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1f4fcb9f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1f4fcb9f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1f4fcb9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1f4fcb9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1f4fcb9f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1f4fcb9f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1f4fcb9f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1f4fcb9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ollo4ka/skillfactory_r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andb.a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qSTTVnzfKsI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и классификация дефектов стали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Елисеева Алина, DST 39-40-41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 данных. Выводы после EDA.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 соревнования.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Старое соревнование - Сложно сделать late sub, поменяли датасет организаторы + ограничения на сабмит от самих организаторов - только мощности кагл, отсутствие подключенного интернета, сабмит генерируется внутри ноутбука, но не вываливается никаких понятных ошибок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Сильно не сбалансированы, но при этом не могу своими силами разметить ещё данные - нет экспертности, только один похожий датасет.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baseline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тестировала, модели.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Deeplab и tiramisu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11482" l="3715" r="-2276" t="-10043"/>
          <a:stretch/>
        </p:blipFill>
        <p:spPr>
          <a:xfrm>
            <a:off x="1350275" y="1501375"/>
            <a:ext cx="7312076" cy="35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7"/>
            <a:ext cx="9144001" cy="513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Лучший результат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можно было сделать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https://github.com/lollo4ka/skillfactory_rds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https://www.kaggle.com/c/severstal-steel-defect-detection/overview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 ноутбуков с максимальным скором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соревнование. Почему именно оно.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интересно попробовать.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понимание о том, что такое cv, насколько интересно будет развиваться в этом направлении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попробовать нептун или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https://wandb.ai/</a:t>
            </a:r>
            <a:r>
              <a:rPr lang="ru"/>
              <a:t> для проведения экспериментов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разобраться с архитектурой нейронных сетей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с прокатного стана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escription / Beschreibung (unten)&#10;&#10;• High output/throughput and flow rates by rigorous minimization of tooling times and high &#10;        productions speeds&#10;• Extremely good flatness of sheets by using “four-high” and “six-high” levellers&#10;• Elimination of edge waves and center buckles by approaching rows of back-up rolls in the &#10;        levelling machine&#10;• Exact cutting accuracy and angularity of sheets&#10;• Cutting with little burr by the edge-trimming shear and the cut-to-length shear&#10;• High stacking accuracy by using individual stacking systems&#10;• Gentle treatment of high-sensitive surfaces such as surface for the automotive industry by &#10;        special transport and stacking methods&#10;• Material strengths of more than 1,400 N/mm² and yield strengths up to 1,000 N/mm²&#10;&#10;More information on our website:&#10;https://www.georg.com/international/en/products/finishing-lines/cut-to-length-lines/&#10;&#10;Deutsch:&#10;&#10;• Hohe Produktions- und Durchsatzleistungen durch konsequente Rüstzeitenminimierung und &#10;        hohe Produktionsgeschwindigkeiten&#10;• Sehr gute Planheit der Bleche durch Einsatz von „four-high“ bis „six-high“-Richtmaschinen&#10;• Beseitigung von Rand- und Mittenwellen durch anstellbare Stützwalzenreihen in der &#10;        Richtmaschine&#10;• Exakte Schnittgenauigkeit und Winkligkeit der Bleche&#10;• Gratarmer Schnitt durch die Besäumschere und die Querteilschere&#10;• Hohe Stapelgenauigkeit durch Einsatz individueller Stapelsysteme&#10;• Schonendste Behandlung von hochempfindlichen Oberflächen &#10;        (z. B. Automobilaußenhautteile) durch spezielle Transport- und Stapelverfahren&#10;• Materialfestigkeit über 1.400 N/mm² und Streckgrenzen bis 1.000 N/mm²&#10;&#10;Weiterführende Informationen auf unserer Website:&#10;https://www.georg.com/international/de/produkte/bandanlagen/querteilanlagen/" id="97" name="Google Shape;97;p19" title="GEORG Cut-to-length line 1600x4,0 - Querteilanla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498675"/>
            <a:ext cx="7395900" cy="3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были данные. Фото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00" y="1058225"/>
            <a:ext cx="7303802" cy="35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были данные. Таблица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88" y="1171600"/>
            <a:ext cx="8020424" cy="2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9034450" y="417520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