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Old Standard TT"/>
      <p:regular r:id="rId24"/>
      <p:bold r:id="rId25"/>
      <p: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ldStandardTT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ldStandardTT-italic.fntdata"/><Relationship Id="rId25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51f4fcb9f_0_7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51f4fcb9f_0_7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fc276234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fc276234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51f4fcb9f_0_7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51f4fcb9f_0_7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bbc877a9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bbc877a9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fc276234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fc276234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51f4fcb9f_0_7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51f4fcb9f_0_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51f4fcb9f_0_7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51f4fcb9f_0_7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51f4fcb9f_0_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51f4fcb9f_0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fc276234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fc276234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51f4fcb9f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51f4fcb9f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51f4fcb9f_0_7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51f4fcb9f_0_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51f4fcb9f_0_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51f4fcb9f_0_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51f4fcb9f_0_7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51f4fcb9f_0_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51f4fcb9f_0_7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51f4fcb9f_0_7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Перевести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51f4fcb9f_0_7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51f4fcb9f_0_7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51f4fcb9f_0_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51f4fcb9f_0_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fc276234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fc276234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lollo4ka/skillfactory_rd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c/severstal-steel-defect-detectio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youtube.com/watch?v=qSTTVnzfKsI" TargetMode="External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andb.ai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Определение и классификация дефектов стали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Елисеева Алина, DST 39-40-41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Специфика соревнования. 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Старое соревнование - Сложно сделать late sub, поменяли датасет организаторы + ограничения на сабмит от самих организаторов - только мощности кагл, отсутствие подключенного интернета, сабмит генерируется внутри ноутбука, но не вываливается никаких понятных ошибок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Сильно не сбалансированы, но при этом не могу своими силами разметить ещё данные - нет экспертности, только один похожий датасет.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попробовала. О чем здесь лучше сказать?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Unet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Small Yolo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Deeplab V3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Tiramisu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Multi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Метрики? Скрин архитектуры сети?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Примеры 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Deeplab и tiramisu</a:t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 rotWithShape="1">
          <a:blip r:embed="rId3">
            <a:alphaModFix/>
          </a:blip>
          <a:srcRect b="11482" l="3715" r="-2276" t="-10043"/>
          <a:stretch/>
        </p:blipFill>
        <p:spPr>
          <a:xfrm>
            <a:off x="1417500" y="1277250"/>
            <a:ext cx="7312076" cy="3582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wandb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0450" y="874975"/>
            <a:ext cx="6465802" cy="369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167"/>
            <a:ext cx="9144001" cy="5131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Лучший результат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Разбор ноутбуков с максимальным скором</a:t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еще можно было сделать</a:t>
            </a:r>
            <a:endParaRPr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Ресурсы</a:t>
            </a:r>
            <a:endParaRPr/>
          </a:p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Ссылки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https://github.com/lollo4ka/skillfactory_rds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https://www.kaggle.com/c/severstal-steel-defect-detection/overview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Тема диплома - соревнование Северсталь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 качестве дипломного проекта было выбрано соревнование на kaggle (</a:t>
            </a:r>
            <a:r>
              <a:rPr lang="ru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https://www.kaggle.com/c/severstal-steel-defect-detection</a:t>
            </a:r>
            <a:r>
              <a:rPr lang="ru" sz="12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от компании Северсталь, посвященное семантической сегментации. А именно, определению и классификации дефектов стали на прокатном стане. Возможно четыре различных дефекта - в основном - это изломы, царапины, коррозия или эмульсия.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Видео с прокатного стана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Description / Beschreibung (unten)&#10;&#10;• High output/throughput and flow rates by rigorous minimization of tooling times and high &#10;        productions speeds&#10;• Extremely good flatness of sheets by using “four-high” and “six-high” levellers&#10;• Elimination of edge waves and center buckles by approaching rows of back-up rolls in the &#10;        levelling machine&#10;• Exact cutting accuracy and angularity of sheets&#10;• Cutting with little burr by the edge-trimming shear and the cut-to-length shear&#10;• High stacking accuracy by using individual stacking systems&#10;• Gentle treatment of high-sensitive surfaces such as surface for the automotive industry by &#10;        special transport and stacking methods&#10;• Material strengths of more than 1,400 N/mm² and yield strengths up to 1,000 N/mm²&#10;&#10;More information on our website:&#10;https://www.georg.com/international/en/products/finishing-lines/cut-to-length-lines/&#10;&#10;Deutsch:&#10;&#10;• Hohe Produktions- und Durchsatzleistungen durch konsequente Rüstzeitenminimierung und &#10;        hohe Produktionsgeschwindigkeiten&#10;• Sehr gute Planheit der Bleche durch Einsatz von „four-high“ bis „six-high“-Richtmaschinen&#10;• Beseitigung von Rand- und Mittenwellen durch anstellbare Stützwalzenreihen in der &#10;        Richtmaschine&#10;• Exakte Schnittgenauigkeit und Winkligkeit der Bleche&#10;• Gratarmer Schnitt durch die Besäumschere und die Querteilschere&#10;• Hohe Stapelgenauigkeit durch Einsatz individueller Stapelsysteme&#10;• Schonendste Behandlung von hochempfindlichen Oberflächen &#10;        (z. B. Automobilaußenhautteile) durch spezielle Transport- und Stapelverfahren&#10;• Materialfestigkeit über 1.400 N/mm² und Streckgrenzen bis 1.000 N/mm²&#10;&#10;Weiterführende Informationen auf unserer Website:&#10;https://www.georg.com/international/de/produkte/bandanlagen/querteilanlagen/" id="79" name="Google Shape;79;p16" title="GEORG Cut-to-length line 1600x4,0 - Querteilanlage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875" y="498675"/>
            <a:ext cx="7395900" cy="387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было интересно попробовать.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понимание о том, что такое cv, насколько интересно будет развиваться в этом направлении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попробовать нептун или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https://wandb.ai/</a:t>
            </a:r>
            <a:r>
              <a:rPr lang="ru"/>
              <a:t> для проведения экспериментов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разобраться с архитектурой нейронных сетей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Метрики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475" y="1268563"/>
            <a:ext cx="8713052" cy="260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Какие были данные. Фото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100" y="1058225"/>
            <a:ext cx="7303802" cy="359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Какие были данные. Таблица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788" y="1171600"/>
            <a:ext cx="8020424" cy="297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9034450" y="4175200"/>
            <a:ext cx="511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Специфика данных. Выводы после EDA.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5275" lvl="0" marL="457200" rtl="0" algn="l">
              <a:spcBef>
                <a:spcPts val="1100"/>
              </a:spcBef>
              <a:spcAft>
                <a:spcPts val="0"/>
              </a:spcAft>
              <a:buSzPts val="1050"/>
              <a:buFont typeface="Arial"/>
              <a:buChar char="-"/>
            </a:pPr>
            <a:r>
              <a:rPr lang="ru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 текущей выборке примерно одинкаковое количество фото с дефектами (6666) и без (5902)</a:t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ts val="1050"/>
              <a:buFont typeface="Arial"/>
              <a:buChar char="-"/>
            </a:pPr>
            <a:r>
              <a:rPr lang="ru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выборка несбалансированна - 73% изображений - это примеры дефектов 3 класса</a:t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ts val="1050"/>
              <a:buFont typeface="Arial"/>
              <a:buChar char="-"/>
            </a:pPr>
            <a:r>
              <a:rPr lang="ru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большинство изображений имеет только один вид дефекта, в редких случаях два</a:t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9375" y="1103775"/>
            <a:ext cx="3866049" cy="265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03775"/>
            <a:ext cx="4485876" cy="239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